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90" r:id="rId3"/>
    <p:sldId id="295" r:id="rId4"/>
    <p:sldId id="292" r:id="rId5"/>
    <p:sldId id="280" r:id="rId6"/>
    <p:sldId id="262" r:id="rId7"/>
    <p:sldId id="293" r:id="rId8"/>
    <p:sldId id="294" r:id="rId9"/>
    <p:sldId id="296" r:id="rId10"/>
  </p:sldIdLst>
  <p:sldSz cx="9144000" cy="5143500" type="screen16x9"/>
  <p:notesSz cx="6858000" cy="9144000"/>
  <p:embeddedFontLst>
    <p:embeddedFont>
      <p:font typeface="Robo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Abel" panose="020B0604020202020204" charset="0"/>
      <p:regular r:id="rId24"/>
    </p:embeddedFont>
    <p:embeddedFont>
      <p:font typeface="Fira Sans Extra Condensed" panose="020B0604020202020204" charset="0"/>
      <p:regular r:id="rId25"/>
      <p:bold r:id="rId26"/>
      <p:italic r:id="rId27"/>
      <p:boldItalic r:id="rId28"/>
    </p:embeddedFont>
    <p:embeddedFont>
      <p:font typeface="Rubik Medium" panose="020B0604020202020204" charset="-79"/>
      <p:regular r:id="rId29"/>
      <p:bold r:id="rId30"/>
      <p:italic r:id="rId31"/>
      <p:boldItalic r:id="rId32"/>
    </p:embeddedFont>
    <p:embeddedFont>
      <p:font typeface="Changa One" panose="020B060402020202020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snapToGrid="0">
      <p:cViewPr>
        <p:scale>
          <a:sx n="66" d="100"/>
          <a:sy n="66" d="100"/>
        </p:scale>
        <p:origin x="2218"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14ace12cad6_0_20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14ace12cad6_0_20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29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4ace12cad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4ace12cad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91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p:cNvGrpSpPr/>
        <p:nvPr/>
      </p:nvGrpSpPr>
      <p:grpSpPr>
        <a:xfrm>
          <a:off x="0" y="0"/>
          <a:ext cx="0" cy="0"/>
          <a:chOff x="0" y="0"/>
          <a:chExt cx="0" cy="0"/>
        </a:xfrm>
      </p:grpSpPr>
      <p:sp>
        <p:nvSpPr>
          <p:cNvPr id="2487" name="Google Shape;2487;g14ace12cad6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8" name="Google Shape;2488;g14ace12cad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902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1"/>
        <p:cNvGrpSpPr/>
        <p:nvPr/>
      </p:nvGrpSpPr>
      <p:grpSpPr>
        <a:xfrm>
          <a:off x="0" y="0"/>
          <a:ext cx="0" cy="0"/>
          <a:chOff x="0" y="0"/>
          <a:chExt cx="0" cy="0"/>
        </a:xfrm>
      </p:grpSpPr>
      <p:sp>
        <p:nvSpPr>
          <p:cNvPr id="2702" name="Google Shape;2702;gfa1335d8c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3" name="Google Shape;2703;gfa1335d8c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fa1335d8c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fa1335d8c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14ace12cad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14ace12cad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776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14ace12cad6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14ace12cad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990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14ace12cad6_0_20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14ace12cad6_0_20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84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96500" y="1541675"/>
            <a:ext cx="3901800" cy="14397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Clr>
                <a:schemeClr val="accent1"/>
              </a:buClr>
              <a:buSzPts val="5200"/>
              <a:buFont typeface="Rubik"/>
              <a:buNone/>
              <a:defRPr sz="5500"/>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10" name="Google Shape;10;p2"/>
          <p:cNvSpPr txBox="1">
            <a:spLocks noGrp="1"/>
          </p:cNvSpPr>
          <p:nvPr>
            <p:ph type="subTitle" idx="1"/>
          </p:nvPr>
        </p:nvSpPr>
        <p:spPr>
          <a:xfrm>
            <a:off x="796500" y="3053125"/>
            <a:ext cx="3901800" cy="5487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accent1"/>
              </a:buClr>
              <a:buSzPts val="2800"/>
              <a:buNone/>
              <a:defRPr sz="1600">
                <a:solidFill>
                  <a:schemeClr val="dk1"/>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014225" y="3242000"/>
            <a:ext cx="6867900" cy="3501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400">
                <a:solidFill>
                  <a:schemeClr val="accent6"/>
                </a:solidFill>
                <a:latin typeface="Montserrat"/>
                <a:ea typeface="Montserrat"/>
                <a:cs typeface="Montserrat"/>
                <a:sym typeface="Montserrat"/>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
        <p:nvSpPr>
          <p:cNvPr id="40" name="Google Shape;40;p11"/>
          <p:cNvSpPr txBox="1">
            <a:spLocks noGrp="1"/>
          </p:cNvSpPr>
          <p:nvPr>
            <p:ph type="title" idx="2" hasCustomPrompt="1"/>
          </p:nvPr>
        </p:nvSpPr>
        <p:spPr>
          <a:xfrm>
            <a:off x="1096571" y="2019900"/>
            <a:ext cx="6922200" cy="110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85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4" name="Google Shape;44;p13"/>
          <p:cNvSpPr txBox="1">
            <a:spLocks noGrp="1"/>
          </p:cNvSpPr>
          <p:nvPr>
            <p:ph type="subTitle" idx="1"/>
          </p:nvPr>
        </p:nvSpPr>
        <p:spPr>
          <a:xfrm>
            <a:off x="1815600" y="140382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5" name="Google Shape;45;p13"/>
          <p:cNvSpPr txBox="1">
            <a:spLocks noGrp="1"/>
          </p:cNvSpPr>
          <p:nvPr>
            <p:ph type="subTitle" idx="2"/>
          </p:nvPr>
        </p:nvSpPr>
        <p:spPr>
          <a:xfrm>
            <a:off x="1815600" y="1683125"/>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6" name="Google Shape;46;p13"/>
          <p:cNvSpPr txBox="1">
            <a:spLocks noGrp="1"/>
          </p:cNvSpPr>
          <p:nvPr>
            <p:ph type="title" idx="3" hasCustomPrompt="1"/>
          </p:nvPr>
        </p:nvSpPr>
        <p:spPr>
          <a:xfrm>
            <a:off x="960075" y="1403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7" name="Google Shape;47;p13"/>
          <p:cNvSpPr txBox="1">
            <a:spLocks noGrp="1"/>
          </p:cNvSpPr>
          <p:nvPr>
            <p:ph type="subTitle" idx="4"/>
          </p:nvPr>
        </p:nvSpPr>
        <p:spPr>
          <a:xfrm>
            <a:off x="1815600" y="2524750"/>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13"/>
          <p:cNvSpPr txBox="1">
            <a:spLocks noGrp="1"/>
          </p:cNvSpPr>
          <p:nvPr>
            <p:ph type="subTitle" idx="5"/>
          </p:nvPr>
        </p:nvSpPr>
        <p:spPr>
          <a:xfrm>
            <a:off x="1815600" y="2780800"/>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 name="Google Shape;49;p13"/>
          <p:cNvSpPr txBox="1">
            <a:spLocks noGrp="1"/>
          </p:cNvSpPr>
          <p:nvPr>
            <p:ph type="title" idx="6" hasCustomPrompt="1"/>
          </p:nvPr>
        </p:nvSpPr>
        <p:spPr>
          <a:xfrm>
            <a:off x="960075" y="2524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0" name="Google Shape;50;p13"/>
          <p:cNvSpPr txBox="1">
            <a:spLocks noGrp="1"/>
          </p:cNvSpPr>
          <p:nvPr>
            <p:ph type="subTitle" idx="7"/>
          </p:nvPr>
        </p:nvSpPr>
        <p:spPr>
          <a:xfrm>
            <a:off x="1815600" y="364567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 name="Google Shape;51;p13"/>
          <p:cNvSpPr txBox="1">
            <a:spLocks noGrp="1"/>
          </p:cNvSpPr>
          <p:nvPr>
            <p:ph type="subTitle" idx="8"/>
          </p:nvPr>
        </p:nvSpPr>
        <p:spPr>
          <a:xfrm>
            <a:off x="1815600" y="3878475"/>
            <a:ext cx="2680200" cy="67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 name="Google Shape;52;p13"/>
          <p:cNvSpPr txBox="1">
            <a:spLocks noGrp="1"/>
          </p:cNvSpPr>
          <p:nvPr>
            <p:ph type="title" idx="9" hasCustomPrompt="1"/>
          </p:nvPr>
        </p:nvSpPr>
        <p:spPr>
          <a:xfrm>
            <a:off x="960075" y="3645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3" name="Google Shape;53;p13"/>
          <p:cNvSpPr txBox="1">
            <a:spLocks noGrp="1"/>
          </p:cNvSpPr>
          <p:nvPr>
            <p:ph type="subTitle" idx="13"/>
          </p:nvPr>
        </p:nvSpPr>
        <p:spPr>
          <a:xfrm>
            <a:off x="5503725" y="140382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subTitle" idx="14"/>
          </p:nvPr>
        </p:nvSpPr>
        <p:spPr>
          <a:xfrm>
            <a:off x="5503725" y="1683125"/>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 name="Google Shape;55;p13"/>
          <p:cNvSpPr txBox="1">
            <a:spLocks noGrp="1"/>
          </p:cNvSpPr>
          <p:nvPr>
            <p:ph type="title" idx="15" hasCustomPrompt="1"/>
          </p:nvPr>
        </p:nvSpPr>
        <p:spPr>
          <a:xfrm>
            <a:off x="4648200" y="140397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 name="Google Shape;56;p13"/>
          <p:cNvSpPr txBox="1">
            <a:spLocks noGrp="1"/>
          </p:cNvSpPr>
          <p:nvPr>
            <p:ph type="subTitle" idx="16"/>
          </p:nvPr>
        </p:nvSpPr>
        <p:spPr>
          <a:xfrm>
            <a:off x="5503725" y="2524750"/>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subTitle" idx="17"/>
          </p:nvPr>
        </p:nvSpPr>
        <p:spPr>
          <a:xfrm>
            <a:off x="5503725" y="2780800"/>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idx="18" hasCustomPrompt="1"/>
          </p:nvPr>
        </p:nvSpPr>
        <p:spPr>
          <a:xfrm>
            <a:off x="4648200" y="2524900"/>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9" name="Google Shape;59;p13"/>
          <p:cNvSpPr txBox="1">
            <a:spLocks noGrp="1"/>
          </p:cNvSpPr>
          <p:nvPr>
            <p:ph type="subTitle" idx="19"/>
          </p:nvPr>
        </p:nvSpPr>
        <p:spPr>
          <a:xfrm>
            <a:off x="5503725" y="364567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subTitle" idx="20"/>
          </p:nvPr>
        </p:nvSpPr>
        <p:spPr>
          <a:xfrm>
            <a:off x="5503725" y="3878475"/>
            <a:ext cx="2680200" cy="67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Google Shape;61;p13"/>
          <p:cNvSpPr txBox="1">
            <a:spLocks noGrp="1"/>
          </p:cNvSpPr>
          <p:nvPr>
            <p:ph type="title" idx="21" hasCustomPrompt="1"/>
          </p:nvPr>
        </p:nvSpPr>
        <p:spPr>
          <a:xfrm>
            <a:off x="4648200" y="3645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2"/>
        <p:cNvGrpSpPr/>
        <p:nvPr/>
      </p:nvGrpSpPr>
      <p:grpSpPr>
        <a:xfrm>
          <a:off x="0" y="0"/>
          <a:ext cx="0" cy="0"/>
          <a:chOff x="0" y="0"/>
          <a:chExt cx="0" cy="0"/>
        </a:xfrm>
      </p:grpSpPr>
      <p:sp>
        <p:nvSpPr>
          <p:cNvPr id="63" name="Google Shape;63;p14"/>
          <p:cNvSpPr txBox="1">
            <a:spLocks noGrp="1"/>
          </p:cNvSpPr>
          <p:nvPr>
            <p:ph type="subTitle" idx="1"/>
          </p:nvPr>
        </p:nvSpPr>
        <p:spPr>
          <a:xfrm>
            <a:off x="33974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4"/>
          <p:cNvSpPr txBox="1">
            <a:spLocks noGrp="1"/>
          </p:cNvSpPr>
          <p:nvPr>
            <p:ph type="subTitle" idx="2"/>
          </p:nvPr>
        </p:nvSpPr>
        <p:spPr>
          <a:xfrm>
            <a:off x="33974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4"/>
          <p:cNvSpPr txBox="1">
            <a:spLocks noGrp="1"/>
          </p:cNvSpPr>
          <p:nvPr>
            <p:ph type="subTitle" idx="3"/>
          </p:nvPr>
        </p:nvSpPr>
        <p:spPr>
          <a:xfrm>
            <a:off x="8198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4"/>
          <p:cNvSpPr txBox="1">
            <a:spLocks noGrp="1"/>
          </p:cNvSpPr>
          <p:nvPr>
            <p:ph type="subTitle" idx="4"/>
          </p:nvPr>
        </p:nvSpPr>
        <p:spPr>
          <a:xfrm>
            <a:off x="8198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4"/>
          <p:cNvSpPr txBox="1">
            <a:spLocks noGrp="1"/>
          </p:cNvSpPr>
          <p:nvPr>
            <p:ph type="subTitle" idx="5"/>
          </p:nvPr>
        </p:nvSpPr>
        <p:spPr>
          <a:xfrm>
            <a:off x="59750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8" name="Google Shape;68;p14"/>
          <p:cNvSpPr txBox="1">
            <a:spLocks noGrp="1"/>
          </p:cNvSpPr>
          <p:nvPr>
            <p:ph type="subTitle" idx="6"/>
          </p:nvPr>
        </p:nvSpPr>
        <p:spPr>
          <a:xfrm>
            <a:off x="59750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4"/>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72" name="Google Shape;72;p15"/>
          <p:cNvSpPr txBox="1">
            <a:spLocks noGrp="1"/>
          </p:cNvSpPr>
          <p:nvPr>
            <p:ph type="subTitle" idx="1"/>
          </p:nvPr>
        </p:nvSpPr>
        <p:spPr>
          <a:xfrm>
            <a:off x="2271525" y="1406049"/>
            <a:ext cx="2349900" cy="28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5"/>
          <p:cNvSpPr txBox="1">
            <a:spLocks noGrp="1"/>
          </p:cNvSpPr>
          <p:nvPr>
            <p:ph type="subTitle" idx="2"/>
          </p:nvPr>
        </p:nvSpPr>
        <p:spPr>
          <a:xfrm>
            <a:off x="2271525" y="1599478"/>
            <a:ext cx="2349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 name="Google Shape;74;p15"/>
          <p:cNvSpPr txBox="1">
            <a:spLocks noGrp="1"/>
          </p:cNvSpPr>
          <p:nvPr>
            <p:ph type="subTitle" idx="3"/>
          </p:nvPr>
        </p:nvSpPr>
        <p:spPr>
          <a:xfrm>
            <a:off x="2271525" y="3245222"/>
            <a:ext cx="2349900" cy="28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5"/>
          <p:cNvSpPr txBox="1">
            <a:spLocks noGrp="1"/>
          </p:cNvSpPr>
          <p:nvPr>
            <p:ph type="subTitle" idx="4"/>
          </p:nvPr>
        </p:nvSpPr>
        <p:spPr>
          <a:xfrm>
            <a:off x="2271525" y="3438651"/>
            <a:ext cx="2349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6" name="Google Shape;76;p15"/>
          <p:cNvSpPr txBox="1">
            <a:spLocks noGrp="1"/>
          </p:cNvSpPr>
          <p:nvPr>
            <p:ph type="subTitle" idx="5"/>
          </p:nvPr>
        </p:nvSpPr>
        <p:spPr>
          <a:xfrm>
            <a:off x="4522575" y="1406049"/>
            <a:ext cx="2349900" cy="283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900">
                <a:latin typeface="Changa One"/>
                <a:ea typeface="Changa One"/>
                <a:cs typeface="Changa One"/>
                <a:sym typeface="Chang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7" name="Google Shape;77;p15"/>
          <p:cNvSpPr txBox="1">
            <a:spLocks noGrp="1"/>
          </p:cNvSpPr>
          <p:nvPr>
            <p:ph type="subTitle" idx="6"/>
          </p:nvPr>
        </p:nvSpPr>
        <p:spPr>
          <a:xfrm>
            <a:off x="4522575" y="1599478"/>
            <a:ext cx="2349900" cy="83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8" name="Google Shape;78;p15"/>
          <p:cNvSpPr txBox="1">
            <a:spLocks noGrp="1"/>
          </p:cNvSpPr>
          <p:nvPr>
            <p:ph type="subTitle" idx="7"/>
          </p:nvPr>
        </p:nvSpPr>
        <p:spPr>
          <a:xfrm>
            <a:off x="4522575" y="3245222"/>
            <a:ext cx="2349900" cy="283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900">
                <a:latin typeface="Changa One"/>
                <a:ea typeface="Changa One"/>
                <a:cs typeface="Changa One"/>
                <a:sym typeface="Chang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9" name="Google Shape;79;p15"/>
          <p:cNvSpPr txBox="1">
            <a:spLocks noGrp="1"/>
          </p:cNvSpPr>
          <p:nvPr>
            <p:ph type="subTitle" idx="8"/>
          </p:nvPr>
        </p:nvSpPr>
        <p:spPr>
          <a:xfrm>
            <a:off x="4522575" y="3438651"/>
            <a:ext cx="2349900" cy="83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5470538" y="1829019"/>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82" name="Google Shape;82;p16"/>
          <p:cNvSpPr txBox="1">
            <a:spLocks noGrp="1"/>
          </p:cNvSpPr>
          <p:nvPr>
            <p:ph type="subTitle" idx="1"/>
          </p:nvPr>
        </p:nvSpPr>
        <p:spPr>
          <a:xfrm>
            <a:off x="5410988" y="2426475"/>
            <a:ext cx="2965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930750" y="1829019"/>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85" name="Google Shape;85;p17"/>
          <p:cNvSpPr txBox="1">
            <a:spLocks noGrp="1"/>
          </p:cNvSpPr>
          <p:nvPr>
            <p:ph type="subTitle" idx="1"/>
          </p:nvPr>
        </p:nvSpPr>
        <p:spPr>
          <a:xfrm>
            <a:off x="723901" y="2426481"/>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description">
  <p:cSld name="CUSTOM_3">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subTitle" idx="1"/>
          </p:nvPr>
        </p:nvSpPr>
        <p:spPr>
          <a:xfrm>
            <a:off x="723900" y="1072150"/>
            <a:ext cx="7696200" cy="294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Clr>
                <a:srgbClr val="434343"/>
              </a:buClr>
              <a:buSzPts val="1200"/>
              <a:buFont typeface="Anaheim"/>
              <a:buChar char="●"/>
              <a:defRPr sz="1200"/>
            </a:lvl1pPr>
            <a:lvl2pPr lvl="1">
              <a:lnSpc>
                <a:spcPct val="115000"/>
              </a:lnSpc>
              <a:spcBef>
                <a:spcPts val="1600"/>
              </a:spcBef>
              <a:spcAft>
                <a:spcPts val="0"/>
              </a:spcAft>
              <a:buClr>
                <a:srgbClr val="434343"/>
              </a:buClr>
              <a:buSzPts val="1200"/>
              <a:buFont typeface="Roboto Condensed Light"/>
              <a:buChar char="○"/>
              <a:defRPr sz="1200"/>
            </a:lvl2pPr>
            <a:lvl3pPr lvl="2">
              <a:spcBef>
                <a:spcPts val="0"/>
              </a:spcBef>
              <a:spcAft>
                <a:spcPts val="0"/>
              </a:spcAft>
              <a:buClr>
                <a:srgbClr val="434343"/>
              </a:buClr>
              <a:buSzPts val="1200"/>
              <a:buFont typeface="Roboto Condensed Light"/>
              <a:buChar char="■"/>
              <a:defRPr/>
            </a:lvl3pPr>
            <a:lvl4pPr lvl="3">
              <a:spcBef>
                <a:spcPts val="0"/>
              </a:spcBef>
              <a:spcAft>
                <a:spcPts val="0"/>
              </a:spcAft>
              <a:buClr>
                <a:srgbClr val="434343"/>
              </a:buClr>
              <a:buSzPts val="1200"/>
              <a:buFont typeface="Roboto Condensed Light"/>
              <a:buChar char="●"/>
              <a:defRPr/>
            </a:lvl4pPr>
            <a:lvl5pPr lvl="4">
              <a:spcBef>
                <a:spcPts val="0"/>
              </a:spcBef>
              <a:spcAft>
                <a:spcPts val="0"/>
              </a:spcAft>
              <a:buClr>
                <a:srgbClr val="434343"/>
              </a:buClr>
              <a:buSzPts val="1200"/>
              <a:buFont typeface="Roboto Condensed Light"/>
              <a:buChar char="○"/>
              <a:defRPr/>
            </a:lvl5pPr>
            <a:lvl6pPr lvl="5">
              <a:spcBef>
                <a:spcPts val="0"/>
              </a:spcBef>
              <a:spcAft>
                <a:spcPts val="0"/>
              </a:spcAft>
              <a:buClr>
                <a:srgbClr val="434343"/>
              </a:buClr>
              <a:buSzPts val="1200"/>
              <a:buFont typeface="Roboto Condensed Light"/>
              <a:buChar char="■"/>
              <a:defRPr/>
            </a:lvl6pPr>
            <a:lvl7pPr lvl="6">
              <a:spcBef>
                <a:spcPts val="0"/>
              </a:spcBef>
              <a:spcAft>
                <a:spcPts val="0"/>
              </a:spcAft>
              <a:buClr>
                <a:srgbClr val="434343"/>
              </a:buClr>
              <a:buSzPts val="1200"/>
              <a:buFont typeface="Roboto Condensed Light"/>
              <a:buChar char="●"/>
              <a:defRPr/>
            </a:lvl7pPr>
            <a:lvl8pPr lvl="7">
              <a:spcBef>
                <a:spcPts val="0"/>
              </a:spcBef>
              <a:spcAft>
                <a:spcPts val="0"/>
              </a:spcAft>
              <a:buClr>
                <a:srgbClr val="434343"/>
              </a:buClr>
              <a:buSzPts val="1200"/>
              <a:buFont typeface="Roboto Condensed Light"/>
              <a:buChar char="○"/>
              <a:defRPr/>
            </a:lvl8pPr>
            <a:lvl9pPr lvl="8">
              <a:spcBef>
                <a:spcPts val="0"/>
              </a:spcBef>
              <a:spcAft>
                <a:spcPts val="0"/>
              </a:spcAft>
              <a:buClr>
                <a:srgbClr val="434343"/>
              </a:buClr>
              <a:buSzPts val="1200"/>
              <a:buFont typeface="Roboto Condensed Light"/>
              <a:buChar char="■"/>
              <a:defRPr/>
            </a:lvl9pPr>
          </a:lstStyle>
          <a:p>
            <a:endParaRPr/>
          </a:p>
        </p:txBody>
      </p:sp>
      <p:sp>
        <p:nvSpPr>
          <p:cNvPr id="88" name="Google Shape;88;p18"/>
          <p:cNvSpPr txBox="1">
            <a:spLocks noGrp="1"/>
          </p:cNvSpPr>
          <p:nvPr>
            <p:ph type="title"/>
          </p:nvPr>
        </p:nvSpPr>
        <p:spPr>
          <a:xfrm>
            <a:off x="457200" y="539500"/>
            <a:ext cx="8229600" cy="31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89"/>
        <p:cNvGrpSpPr/>
        <p:nvPr/>
      </p:nvGrpSpPr>
      <p:grpSpPr>
        <a:xfrm>
          <a:off x="0" y="0"/>
          <a:ext cx="0" cy="0"/>
          <a:chOff x="0" y="0"/>
          <a:chExt cx="0" cy="0"/>
        </a:xfrm>
      </p:grpSpPr>
      <p:sp>
        <p:nvSpPr>
          <p:cNvPr id="90" name="Google Shape;90;p19"/>
          <p:cNvSpPr txBox="1">
            <a:spLocks noGrp="1"/>
          </p:cNvSpPr>
          <p:nvPr>
            <p:ph type="subTitle" idx="1"/>
          </p:nvPr>
        </p:nvSpPr>
        <p:spPr>
          <a:xfrm>
            <a:off x="3378750"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19"/>
          <p:cNvSpPr txBox="1">
            <a:spLocks noGrp="1"/>
          </p:cNvSpPr>
          <p:nvPr>
            <p:ph type="subTitle" idx="2"/>
          </p:nvPr>
        </p:nvSpPr>
        <p:spPr>
          <a:xfrm>
            <a:off x="3378750"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19"/>
          <p:cNvSpPr txBox="1">
            <a:spLocks noGrp="1"/>
          </p:cNvSpPr>
          <p:nvPr>
            <p:ph type="subTitle" idx="3"/>
          </p:nvPr>
        </p:nvSpPr>
        <p:spPr>
          <a:xfrm>
            <a:off x="774119"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9"/>
          <p:cNvSpPr txBox="1">
            <a:spLocks noGrp="1"/>
          </p:cNvSpPr>
          <p:nvPr>
            <p:ph type="subTitle" idx="4"/>
          </p:nvPr>
        </p:nvSpPr>
        <p:spPr>
          <a:xfrm>
            <a:off x="774119"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19"/>
          <p:cNvSpPr txBox="1">
            <a:spLocks noGrp="1"/>
          </p:cNvSpPr>
          <p:nvPr>
            <p:ph type="subTitle" idx="5"/>
          </p:nvPr>
        </p:nvSpPr>
        <p:spPr>
          <a:xfrm>
            <a:off x="5983381"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19"/>
          <p:cNvSpPr txBox="1">
            <a:spLocks noGrp="1"/>
          </p:cNvSpPr>
          <p:nvPr>
            <p:ph type="subTitle" idx="6"/>
          </p:nvPr>
        </p:nvSpPr>
        <p:spPr>
          <a:xfrm>
            <a:off x="5983381"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9"/>
          <p:cNvSpPr txBox="1">
            <a:spLocks noGrp="1"/>
          </p:cNvSpPr>
          <p:nvPr>
            <p:ph type="subTitle" idx="7"/>
          </p:nvPr>
        </p:nvSpPr>
        <p:spPr>
          <a:xfrm>
            <a:off x="3378750"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 name="Google Shape;97;p19"/>
          <p:cNvSpPr txBox="1">
            <a:spLocks noGrp="1"/>
          </p:cNvSpPr>
          <p:nvPr>
            <p:ph type="subTitle" idx="8"/>
          </p:nvPr>
        </p:nvSpPr>
        <p:spPr>
          <a:xfrm>
            <a:off x="3378750"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8" name="Google Shape;98;p19"/>
          <p:cNvSpPr txBox="1">
            <a:spLocks noGrp="1"/>
          </p:cNvSpPr>
          <p:nvPr>
            <p:ph type="subTitle" idx="9"/>
          </p:nvPr>
        </p:nvSpPr>
        <p:spPr>
          <a:xfrm>
            <a:off x="774119"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9"/>
          <p:cNvSpPr txBox="1">
            <a:spLocks noGrp="1"/>
          </p:cNvSpPr>
          <p:nvPr>
            <p:ph type="subTitle" idx="13"/>
          </p:nvPr>
        </p:nvSpPr>
        <p:spPr>
          <a:xfrm>
            <a:off x="774119"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0" name="Google Shape;100;p19"/>
          <p:cNvSpPr txBox="1">
            <a:spLocks noGrp="1"/>
          </p:cNvSpPr>
          <p:nvPr>
            <p:ph type="subTitle" idx="14"/>
          </p:nvPr>
        </p:nvSpPr>
        <p:spPr>
          <a:xfrm>
            <a:off x="5983381"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1" name="Google Shape;101;p19"/>
          <p:cNvSpPr txBox="1">
            <a:spLocks noGrp="1"/>
          </p:cNvSpPr>
          <p:nvPr>
            <p:ph type="subTitle" idx="15"/>
          </p:nvPr>
        </p:nvSpPr>
        <p:spPr>
          <a:xfrm>
            <a:off x="5983381"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19"/>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3"/>
        <p:cNvGrpSpPr/>
        <p:nvPr/>
      </p:nvGrpSpPr>
      <p:grpSpPr>
        <a:xfrm>
          <a:off x="0" y="0"/>
          <a:ext cx="0" cy="0"/>
          <a:chOff x="0" y="0"/>
          <a:chExt cx="0" cy="0"/>
        </a:xfrm>
      </p:grpSpPr>
      <p:sp>
        <p:nvSpPr>
          <p:cNvPr id="104" name="Google Shape;104;p20"/>
          <p:cNvSpPr txBox="1">
            <a:spLocks noGrp="1"/>
          </p:cNvSpPr>
          <p:nvPr>
            <p:ph type="title" hasCustomPrompt="1"/>
          </p:nvPr>
        </p:nvSpPr>
        <p:spPr>
          <a:xfrm>
            <a:off x="2822850" y="1930375"/>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5" name="Google Shape;105;p20"/>
          <p:cNvSpPr txBox="1">
            <a:spLocks noGrp="1"/>
          </p:cNvSpPr>
          <p:nvPr>
            <p:ph type="subTitle" idx="1"/>
          </p:nvPr>
        </p:nvSpPr>
        <p:spPr>
          <a:xfrm>
            <a:off x="2822975" y="28654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20"/>
          <p:cNvSpPr txBox="1">
            <a:spLocks noGrp="1"/>
          </p:cNvSpPr>
          <p:nvPr>
            <p:ph type="title" idx="2" hasCustomPrompt="1"/>
          </p:nvPr>
        </p:nvSpPr>
        <p:spPr>
          <a:xfrm>
            <a:off x="2822850" y="532463"/>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7" name="Google Shape;107;p20"/>
          <p:cNvSpPr txBox="1">
            <a:spLocks noGrp="1"/>
          </p:cNvSpPr>
          <p:nvPr>
            <p:ph type="subTitle" idx="3"/>
          </p:nvPr>
        </p:nvSpPr>
        <p:spPr>
          <a:xfrm>
            <a:off x="2822975" y="14692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20"/>
          <p:cNvSpPr txBox="1">
            <a:spLocks noGrp="1"/>
          </p:cNvSpPr>
          <p:nvPr>
            <p:ph type="title" idx="4" hasCustomPrompt="1"/>
          </p:nvPr>
        </p:nvSpPr>
        <p:spPr>
          <a:xfrm>
            <a:off x="2822850" y="324935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9" name="Google Shape;109;p20"/>
          <p:cNvSpPr txBox="1">
            <a:spLocks noGrp="1"/>
          </p:cNvSpPr>
          <p:nvPr>
            <p:ph type="subTitle" idx="5"/>
          </p:nvPr>
        </p:nvSpPr>
        <p:spPr>
          <a:xfrm>
            <a:off x="2822975" y="41857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solidFill>
                  <a:schemeClr val="accent6"/>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3133400" y="3760252"/>
            <a:ext cx="2877300" cy="59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3082350" y="820325"/>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12000"/>
              <a:buNone/>
              <a:defRPr sz="11000">
                <a:solidFill>
                  <a:schemeClr val="accent5"/>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10"/>
        <p:cNvGrpSpPr/>
        <p:nvPr/>
      </p:nvGrpSpPr>
      <p:grpSpPr>
        <a:xfrm>
          <a:off x="0" y="0"/>
          <a:ext cx="0" cy="0"/>
          <a:chOff x="0" y="0"/>
          <a:chExt cx="0" cy="0"/>
        </a:xfrm>
      </p:grpSpPr>
      <p:sp>
        <p:nvSpPr>
          <p:cNvPr id="111" name="Google Shape;111;p21"/>
          <p:cNvSpPr txBox="1">
            <a:spLocks noGrp="1"/>
          </p:cNvSpPr>
          <p:nvPr>
            <p:ph type="subTitle" idx="1"/>
          </p:nvPr>
        </p:nvSpPr>
        <p:spPr>
          <a:xfrm>
            <a:off x="2822913" y="1453572"/>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21"/>
          <p:cNvSpPr txBox="1">
            <a:spLocks noGrp="1"/>
          </p:cNvSpPr>
          <p:nvPr>
            <p:ph type="subTitle" idx="2"/>
          </p:nvPr>
        </p:nvSpPr>
        <p:spPr>
          <a:xfrm>
            <a:off x="2647950" y="1900325"/>
            <a:ext cx="3848100" cy="7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21"/>
          <p:cNvSpPr txBox="1"/>
          <p:nvPr/>
        </p:nvSpPr>
        <p:spPr>
          <a:xfrm>
            <a:off x="2647950" y="3414425"/>
            <a:ext cx="3848100" cy="7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a:solidFill>
                  <a:schemeClr val="accent6"/>
                </a:solidFill>
                <a:latin typeface="Montserrat"/>
                <a:ea typeface="Montserrat"/>
                <a:cs typeface="Montserrat"/>
                <a:sym typeface="Montserrat"/>
              </a:rPr>
              <a:t>CREDITS</a:t>
            </a:r>
            <a:r>
              <a:rPr lang="en" sz="1300">
                <a:solidFill>
                  <a:schemeClr val="accent6"/>
                </a:solidFill>
                <a:latin typeface="Montserrat"/>
                <a:ea typeface="Montserrat"/>
                <a:cs typeface="Montserrat"/>
                <a:sym typeface="Montserrat"/>
              </a:rPr>
              <a:t>: This presentation template was created by </a:t>
            </a:r>
            <a:r>
              <a:rPr lang="en" sz="1300" b="1">
                <a:solidFill>
                  <a:schemeClr val="accent6"/>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300">
                <a:solidFill>
                  <a:schemeClr val="accent6"/>
                </a:solidFill>
                <a:latin typeface="Montserrat"/>
                <a:ea typeface="Montserrat"/>
                <a:cs typeface="Montserrat"/>
                <a:sym typeface="Montserrat"/>
              </a:rPr>
              <a:t>, including icons by </a:t>
            </a:r>
            <a:r>
              <a:rPr lang="en" sz="1300" b="1">
                <a:solidFill>
                  <a:schemeClr val="accent6"/>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300">
                <a:solidFill>
                  <a:schemeClr val="accent6"/>
                </a:solidFill>
                <a:latin typeface="Montserrat"/>
                <a:ea typeface="Montserrat"/>
                <a:cs typeface="Montserrat"/>
                <a:sym typeface="Montserrat"/>
              </a:rPr>
              <a:t>, infographics &amp; images by </a:t>
            </a:r>
            <a:r>
              <a:rPr lang="en" sz="1300" b="1">
                <a:solidFill>
                  <a:schemeClr val="accent6"/>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300">
                <a:solidFill>
                  <a:schemeClr val="accent6"/>
                </a:solidFill>
                <a:latin typeface="Montserrat"/>
                <a:ea typeface="Montserrat"/>
                <a:cs typeface="Montserrat"/>
                <a:sym typeface="Montserrat"/>
              </a:rPr>
              <a:t>.</a:t>
            </a:r>
            <a:endParaRPr sz="1300">
              <a:solidFill>
                <a:schemeClr val="accent6"/>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endParaRPr>
              <a:solidFill>
                <a:schemeClr val="accent3"/>
              </a:solidFill>
              <a:latin typeface="Montserrat"/>
              <a:ea typeface="Montserrat"/>
              <a:cs typeface="Montserrat"/>
              <a:sym typeface="Montserrat"/>
            </a:endParaRPr>
          </a:p>
        </p:txBody>
      </p:sp>
      <p:sp>
        <p:nvSpPr>
          <p:cNvPr id="114" name="Google Shape;114;p21"/>
          <p:cNvSpPr txBox="1">
            <a:spLocks noGrp="1"/>
          </p:cNvSpPr>
          <p:nvPr>
            <p:ph type="title"/>
          </p:nvPr>
        </p:nvSpPr>
        <p:spPr>
          <a:xfrm>
            <a:off x="2710300" y="542925"/>
            <a:ext cx="3648000" cy="809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6800">
                <a:solidFill>
                  <a:schemeClr val="accent6"/>
                </a:solidFill>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MAIN_POINT_1">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2716500" y="3264875"/>
            <a:ext cx="3711000" cy="39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600">
                <a:solidFill>
                  <a:schemeClr val="accent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7" name="Google Shape;117;p22"/>
          <p:cNvSpPr txBox="1">
            <a:spLocks noGrp="1"/>
          </p:cNvSpPr>
          <p:nvPr>
            <p:ph type="subTitle" idx="1"/>
          </p:nvPr>
        </p:nvSpPr>
        <p:spPr>
          <a:xfrm>
            <a:off x="2143200" y="1484725"/>
            <a:ext cx="4857600" cy="171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
  <p:cSld name="CUSTOM_11_2">
    <p:spTree>
      <p:nvGrpSpPr>
        <p:cNvPr id="1" name="Shape 11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
  <p:cSld name="CUSTOM_11_1_1">
    <p:spTree>
      <p:nvGrpSpPr>
        <p:cNvPr id="1" name="Shape 11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86"/>
        <p:cNvGrpSpPr/>
        <p:nvPr/>
      </p:nvGrpSpPr>
      <p:grpSpPr>
        <a:xfrm>
          <a:off x="0" y="0"/>
          <a:ext cx="0" cy="0"/>
          <a:chOff x="0" y="0"/>
          <a:chExt cx="0" cy="0"/>
        </a:xfrm>
      </p:grpSpPr>
      <p:sp>
        <p:nvSpPr>
          <p:cNvPr id="387" name="Google Shape;387;p20"/>
          <p:cNvSpPr txBox="1">
            <a:spLocks noGrp="1"/>
          </p:cNvSpPr>
          <p:nvPr>
            <p:ph type="title"/>
          </p:nvPr>
        </p:nvSpPr>
        <p:spPr>
          <a:xfrm>
            <a:off x="2746350" y="1339800"/>
            <a:ext cx="3651300" cy="81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5000">
                <a:solidFill>
                  <a:schemeClr val="accent4"/>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8" name="Google Shape;388;p20"/>
          <p:cNvSpPr txBox="1">
            <a:spLocks noGrp="1"/>
          </p:cNvSpPr>
          <p:nvPr>
            <p:ph type="subTitle" idx="1"/>
          </p:nvPr>
        </p:nvSpPr>
        <p:spPr>
          <a:xfrm>
            <a:off x="2746350" y="2141100"/>
            <a:ext cx="3651300" cy="166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89" name="Google Shape;389;p20"/>
          <p:cNvGrpSpPr/>
          <p:nvPr/>
        </p:nvGrpSpPr>
        <p:grpSpPr>
          <a:xfrm flipH="1">
            <a:off x="2355207" y="-3622277"/>
            <a:ext cx="7093598" cy="11211064"/>
            <a:chOff x="1550175" y="-2587150"/>
            <a:chExt cx="6438775" cy="10176150"/>
          </a:xfrm>
        </p:grpSpPr>
        <p:sp>
          <p:nvSpPr>
            <p:cNvPr id="390" name="Google Shape;390;p20"/>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1550175" y="-1634800"/>
              <a:ext cx="4436075" cy="4436125"/>
            </a:xfrm>
            <a:custGeom>
              <a:avLst/>
              <a:gdLst/>
              <a:ahLst/>
              <a:cxnLst/>
              <a:rect l="l" t="t" r="r" b="b"/>
              <a:pathLst>
                <a:path w="177443" h="177445" extrusionOk="0">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2068375" y="-2079900"/>
              <a:ext cx="4363475" cy="4363500"/>
            </a:xfrm>
            <a:custGeom>
              <a:avLst/>
              <a:gdLst/>
              <a:ahLst/>
              <a:cxnLst/>
              <a:rect l="l" t="t" r="r" b="b"/>
              <a:pathLst>
                <a:path w="174539" h="174540" extrusionOk="0">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2512975" y="-2403650"/>
              <a:ext cx="4242625" cy="4242150"/>
            </a:xfrm>
            <a:custGeom>
              <a:avLst/>
              <a:gdLst/>
              <a:ahLst/>
              <a:cxnLst/>
              <a:rect l="l" t="t" r="r" b="b"/>
              <a:pathLst>
                <a:path w="169705" h="169686" extrusionOk="0">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2836225" y="-2587150"/>
              <a:ext cx="4102400" cy="4102400"/>
            </a:xfrm>
            <a:custGeom>
              <a:avLst/>
              <a:gdLst/>
              <a:ahLst/>
              <a:cxnLst/>
              <a:rect l="l" t="t" r="r" b="b"/>
              <a:pathLst>
                <a:path w="164096" h="164096" extrusionOk="0">
                  <a:moveTo>
                    <a:pt x="7361" y="0"/>
                  </a:moveTo>
                  <a:lnTo>
                    <a:pt x="1" y="7361"/>
                  </a:lnTo>
                  <a:lnTo>
                    <a:pt x="156735" y="164096"/>
                  </a:lnTo>
                  <a:lnTo>
                    <a:pt x="164095" y="156735"/>
                  </a:lnTo>
                  <a:lnTo>
                    <a:pt x="7361" y="0"/>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0"/>
          <p:cNvGrpSpPr/>
          <p:nvPr/>
        </p:nvGrpSpPr>
        <p:grpSpPr>
          <a:xfrm>
            <a:off x="11" y="3334863"/>
            <a:ext cx="1913818" cy="1808633"/>
            <a:chOff x="1809775" y="3952575"/>
            <a:chExt cx="1737150" cy="1641675"/>
          </a:xfrm>
        </p:grpSpPr>
        <p:sp>
          <p:nvSpPr>
            <p:cNvPr id="399" name="Google Shape;399;p20"/>
            <p:cNvSpPr/>
            <p:nvPr/>
          </p:nvSpPr>
          <p:spPr>
            <a:xfrm>
              <a:off x="1809775" y="3952575"/>
              <a:ext cx="1737150" cy="1641675"/>
            </a:xfrm>
            <a:custGeom>
              <a:avLst/>
              <a:gdLst/>
              <a:ahLst/>
              <a:cxnLst/>
              <a:rect l="l" t="t" r="r" b="b"/>
              <a:pathLst>
                <a:path w="69486" h="65667" extrusionOk="0">
                  <a:moveTo>
                    <a:pt x="119" y="1"/>
                  </a:moveTo>
                  <a:lnTo>
                    <a:pt x="0" y="65547"/>
                  </a:lnTo>
                  <a:lnTo>
                    <a:pt x="69485" y="65667"/>
                  </a:lnTo>
                  <a:lnTo>
                    <a:pt x="119" y="1"/>
                  </a:lnTo>
                  <a:close/>
                </a:path>
              </a:pathLst>
            </a:custGeom>
            <a:solidFill>
              <a:srgbClr val="FFFFFF">
                <a:alpha val="19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1809775" y="4367850"/>
              <a:ext cx="1297025" cy="1225900"/>
            </a:xfrm>
            <a:custGeom>
              <a:avLst/>
              <a:gdLst/>
              <a:ahLst/>
              <a:cxnLst/>
              <a:rect l="l" t="t" r="r" b="b"/>
              <a:pathLst>
                <a:path w="51881" h="49036" extrusionOk="0">
                  <a:moveTo>
                    <a:pt x="100" y="0"/>
                  </a:moveTo>
                  <a:lnTo>
                    <a:pt x="0" y="48936"/>
                  </a:lnTo>
                  <a:lnTo>
                    <a:pt x="51880" y="49036"/>
                  </a:lnTo>
                  <a:lnTo>
                    <a:pt x="51880" y="49036"/>
                  </a:lnTo>
                  <a:lnTo>
                    <a:pt x="100"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0645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764"/>
        <p:cNvGrpSpPr/>
        <p:nvPr/>
      </p:nvGrpSpPr>
      <p:grpSpPr>
        <a:xfrm>
          <a:off x="0" y="0"/>
          <a:ext cx="0" cy="0"/>
          <a:chOff x="0" y="0"/>
          <a:chExt cx="0" cy="0"/>
        </a:xfrm>
      </p:grpSpPr>
      <p:sp>
        <p:nvSpPr>
          <p:cNvPr id="765" name="Google Shape;765;p32"/>
          <p:cNvSpPr txBox="1">
            <a:spLocks noGrp="1"/>
          </p:cNvSpPr>
          <p:nvPr>
            <p:ph type="title"/>
          </p:nvPr>
        </p:nvSpPr>
        <p:spPr>
          <a:xfrm>
            <a:off x="1936950" y="3072000"/>
            <a:ext cx="5270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6" name="Google Shape;766;p32"/>
          <p:cNvSpPr txBox="1">
            <a:spLocks noGrp="1"/>
          </p:cNvSpPr>
          <p:nvPr>
            <p:ph type="title" idx="2" hasCustomPrompt="1"/>
          </p:nvPr>
        </p:nvSpPr>
        <p:spPr>
          <a:xfrm>
            <a:off x="3954001" y="2114150"/>
            <a:ext cx="1236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67" name="Google Shape;767;p32"/>
          <p:cNvSpPr txBox="1">
            <a:spLocks noGrp="1"/>
          </p:cNvSpPr>
          <p:nvPr>
            <p:ph type="subTitle" idx="1"/>
          </p:nvPr>
        </p:nvSpPr>
        <p:spPr>
          <a:xfrm>
            <a:off x="1936950" y="3824725"/>
            <a:ext cx="52701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68" name="Google Shape;768;p32"/>
          <p:cNvGrpSpPr/>
          <p:nvPr/>
        </p:nvGrpSpPr>
        <p:grpSpPr>
          <a:xfrm rot="5400000" flipH="1">
            <a:off x="-2194246" y="-3545815"/>
            <a:ext cx="6383002" cy="6383002"/>
            <a:chOff x="2195175" y="1795225"/>
            <a:chExt cx="5793775" cy="5793775"/>
          </a:xfrm>
        </p:grpSpPr>
        <p:sp>
          <p:nvSpPr>
            <p:cNvPr id="769" name="Google Shape;769;p3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32"/>
          <p:cNvGrpSpPr/>
          <p:nvPr/>
        </p:nvGrpSpPr>
        <p:grpSpPr>
          <a:xfrm>
            <a:off x="323188" y="523937"/>
            <a:ext cx="821599" cy="643803"/>
            <a:chOff x="4677300" y="3097700"/>
            <a:chExt cx="304375" cy="238525"/>
          </a:xfrm>
        </p:grpSpPr>
        <p:sp>
          <p:nvSpPr>
            <p:cNvPr id="774" name="Google Shape;774;p32"/>
            <p:cNvSpPr/>
            <p:nvPr/>
          </p:nvSpPr>
          <p:spPr>
            <a:xfrm>
              <a:off x="4677300" y="3123500"/>
              <a:ext cx="304375" cy="212725"/>
            </a:xfrm>
            <a:custGeom>
              <a:avLst/>
              <a:gdLst/>
              <a:ahLst/>
              <a:cxnLst/>
              <a:rect l="l" t="t" r="r" b="b"/>
              <a:pathLst>
                <a:path w="12175" h="8509" extrusionOk="0">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4680775" y="3097700"/>
              <a:ext cx="298425" cy="211175"/>
            </a:xfrm>
            <a:custGeom>
              <a:avLst/>
              <a:gdLst/>
              <a:ahLst/>
              <a:cxnLst/>
              <a:rect l="l" t="t" r="r" b="b"/>
              <a:pathLst>
                <a:path w="11937" h="8447" extrusionOk="0">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4713600" y="3125400"/>
              <a:ext cx="230775" cy="157300"/>
            </a:xfrm>
            <a:custGeom>
              <a:avLst/>
              <a:gdLst/>
              <a:ahLst/>
              <a:cxnLst/>
              <a:rect l="l" t="t" r="r" b="b"/>
              <a:pathLst>
                <a:path w="9231" h="6292" extrusionOk="0">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4786200" y="3133500"/>
              <a:ext cx="76125" cy="138775"/>
            </a:xfrm>
            <a:custGeom>
              <a:avLst/>
              <a:gdLst/>
              <a:ahLst/>
              <a:cxnLst/>
              <a:rect l="l" t="t" r="r" b="b"/>
              <a:pathLst>
                <a:path w="3045" h="5551" extrusionOk="0">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2"/>
          <p:cNvGrpSpPr/>
          <p:nvPr/>
        </p:nvGrpSpPr>
        <p:grpSpPr>
          <a:xfrm>
            <a:off x="395845" y="1402122"/>
            <a:ext cx="634742" cy="537094"/>
            <a:chOff x="4709125" y="3440000"/>
            <a:chExt cx="270575" cy="228950"/>
          </a:xfrm>
        </p:grpSpPr>
        <p:sp>
          <p:nvSpPr>
            <p:cNvPr id="779" name="Google Shape;779;p3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2"/>
          <p:cNvGrpSpPr/>
          <p:nvPr/>
        </p:nvGrpSpPr>
        <p:grpSpPr>
          <a:xfrm rot="-1547370">
            <a:off x="395857" y="2782773"/>
            <a:ext cx="634728" cy="537082"/>
            <a:chOff x="4709125" y="3440000"/>
            <a:chExt cx="270575" cy="228950"/>
          </a:xfrm>
        </p:grpSpPr>
        <p:sp>
          <p:nvSpPr>
            <p:cNvPr id="785" name="Google Shape;785;p32"/>
            <p:cNvSpPr/>
            <p:nvPr/>
          </p:nvSpPr>
          <p:spPr>
            <a:xfrm>
              <a:off x="4709125" y="3441350"/>
              <a:ext cx="240725" cy="227600"/>
            </a:xfrm>
            <a:custGeom>
              <a:avLst/>
              <a:gdLst/>
              <a:ahLst/>
              <a:cxnLst/>
              <a:rect l="l" t="t" r="r" b="b"/>
              <a:pathLst>
                <a:path w="9629" h="9104" extrusionOk="0">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4735975" y="3440000"/>
              <a:ext cx="243725" cy="223500"/>
            </a:xfrm>
            <a:custGeom>
              <a:avLst/>
              <a:gdLst/>
              <a:ahLst/>
              <a:cxnLst/>
              <a:rect l="l" t="t" r="r" b="b"/>
              <a:pathLst>
                <a:path w="9749" h="8940" extrusionOk="0">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4749400" y="3452575"/>
              <a:ext cx="215875" cy="197375"/>
            </a:xfrm>
            <a:custGeom>
              <a:avLst/>
              <a:gdLst/>
              <a:ahLst/>
              <a:cxnLst/>
              <a:rect l="l" t="t" r="r" b="b"/>
              <a:pathLst>
                <a:path w="8635" h="7895" extrusionOk="0">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4751925" y="3452575"/>
              <a:ext cx="213350" cy="195175"/>
            </a:xfrm>
            <a:custGeom>
              <a:avLst/>
              <a:gdLst/>
              <a:ahLst/>
              <a:cxnLst/>
              <a:rect l="l" t="t" r="r" b="b"/>
              <a:pathLst>
                <a:path w="8534" h="7807" extrusionOk="0">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4813550" y="3481125"/>
              <a:ext cx="96525" cy="143250"/>
            </a:xfrm>
            <a:custGeom>
              <a:avLst/>
              <a:gdLst/>
              <a:ahLst/>
              <a:cxnLst/>
              <a:rect l="l" t="t" r="r" b="b"/>
              <a:pathLst>
                <a:path w="3861" h="5730" extrusionOk="0">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2"/>
          <p:cNvGrpSpPr/>
          <p:nvPr/>
        </p:nvGrpSpPr>
        <p:grpSpPr>
          <a:xfrm>
            <a:off x="399394" y="3759878"/>
            <a:ext cx="627658" cy="844111"/>
            <a:chOff x="1772650" y="2039675"/>
            <a:chExt cx="246150" cy="331050"/>
          </a:xfrm>
        </p:grpSpPr>
        <p:sp>
          <p:nvSpPr>
            <p:cNvPr id="791" name="Google Shape;791;p32"/>
            <p:cNvSpPr/>
            <p:nvPr/>
          </p:nvSpPr>
          <p:spPr>
            <a:xfrm>
              <a:off x="1776700" y="2298850"/>
              <a:ext cx="241450" cy="71875"/>
            </a:xfrm>
            <a:custGeom>
              <a:avLst/>
              <a:gdLst/>
              <a:ahLst/>
              <a:cxnLst/>
              <a:rect l="l" t="t" r="r" b="b"/>
              <a:pathLst>
                <a:path w="9658" h="2875" extrusionOk="0">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1776025" y="2274800"/>
              <a:ext cx="241450" cy="73625"/>
            </a:xfrm>
            <a:custGeom>
              <a:avLst/>
              <a:gdLst/>
              <a:ahLst/>
              <a:cxnLst/>
              <a:rect l="l" t="t" r="r" b="b"/>
              <a:pathLst>
                <a:path w="9658" h="2945" extrusionOk="0">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1774000" y="2268150"/>
              <a:ext cx="241425" cy="72000"/>
            </a:xfrm>
            <a:custGeom>
              <a:avLst/>
              <a:gdLst/>
              <a:ahLst/>
              <a:cxnLst/>
              <a:rect l="l" t="t" r="r" b="b"/>
              <a:pathLst>
                <a:path w="9657" h="2880" extrusionOk="0">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1774000" y="2244300"/>
              <a:ext cx="241425" cy="73525"/>
            </a:xfrm>
            <a:custGeom>
              <a:avLst/>
              <a:gdLst/>
              <a:ahLst/>
              <a:cxnLst/>
              <a:rect l="l" t="t" r="r" b="b"/>
              <a:pathLst>
                <a:path w="9657" h="2941" extrusionOk="0">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1776700" y="2237525"/>
              <a:ext cx="242100" cy="71425"/>
            </a:xfrm>
            <a:custGeom>
              <a:avLst/>
              <a:gdLst/>
              <a:ahLst/>
              <a:cxnLst/>
              <a:rect l="l" t="t" r="r" b="b"/>
              <a:pathLst>
                <a:path w="9684" h="2857" extrusionOk="0">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1776025" y="2212625"/>
              <a:ext cx="242100" cy="73950"/>
            </a:xfrm>
            <a:custGeom>
              <a:avLst/>
              <a:gdLst/>
              <a:ahLst/>
              <a:cxnLst/>
              <a:rect l="l" t="t" r="r" b="b"/>
              <a:pathLst>
                <a:path w="9684" h="2958" extrusionOk="0">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1797725" y="2221425"/>
              <a:ext cx="193975" cy="54950"/>
            </a:xfrm>
            <a:custGeom>
              <a:avLst/>
              <a:gdLst/>
              <a:ahLst/>
              <a:cxnLst/>
              <a:rect l="l" t="t" r="r" b="b"/>
              <a:pathLst>
                <a:path w="7759" h="2198" extrusionOk="0">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1774200" y="2198075"/>
              <a:ext cx="243275" cy="72300"/>
            </a:xfrm>
            <a:custGeom>
              <a:avLst/>
              <a:gdLst/>
              <a:ahLst/>
              <a:cxnLst/>
              <a:rect l="l" t="t" r="r" b="b"/>
              <a:pathLst>
                <a:path w="9731" h="2892" extrusionOk="0">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1772650" y="2173950"/>
              <a:ext cx="242775" cy="73975"/>
            </a:xfrm>
            <a:custGeom>
              <a:avLst/>
              <a:gdLst/>
              <a:ahLst/>
              <a:cxnLst/>
              <a:rect l="l" t="t" r="r" b="b"/>
              <a:pathLst>
                <a:path w="9711" h="2959" extrusionOk="0">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1776700" y="2165925"/>
              <a:ext cx="241450" cy="71900"/>
            </a:xfrm>
            <a:custGeom>
              <a:avLst/>
              <a:gdLst/>
              <a:ahLst/>
              <a:cxnLst/>
              <a:rect l="l" t="t" r="r" b="b"/>
              <a:pathLst>
                <a:path w="9658" h="2876" extrusionOk="0">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1776025" y="2140650"/>
              <a:ext cx="241450" cy="74100"/>
            </a:xfrm>
            <a:custGeom>
              <a:avLst/>
              <a:gdLst/>
              <a:ahLst/>
              <a:cxnLst/>
              <a:rect l="l" t="t" r="r" b="b"/>
              <a:pathLst>
                <a:path w="9658" h="2964" extrusionOk="0">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1774000" y="2135250"/>
              <a:ext cx="241425" cy="72000"/>
            </a:xfrm>
            <a:custGeom>
              <a:avLst/>
              <a:gdLst/>
              <a:ahLst/>
              <a:cxnLst/>
              <a:rect l="l" t="t" r="r" b="b"/>
              <a:pathLst>
                <a:path w="9657" h="2880" extrusionOk="0">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1774000" y="2110125"/>
              <a:ext cx="241425" cy="74050"/>
            </a:xfrm>
            <a:custGeom>
              <a:avLst/>
              <a:gdLst/>
              <a:ahLst/>
              <a:cxnLst/>
              <a:rect l="l" t="t" r="r" b="b"/>
              <a:pathLst>
                <a:path w="9657" h="2962" extrusionOk="0">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1776250" y="2104325"/>
              <a:ext cx="242550" cy="71100"/>
            </a:xfrm>
            <a:custGeom>
              <a:avLst/>
              <a:gdLst/>
              <a:ahLst/>
              <a:cxnLst/>
              <a:rect l="l" t="t" r="r" b="b"/>
              <a:pathLst>
                <a:path w="9702" h="2844" extrusionOk="0">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1797725" y="2087175"/>
              <a:ext cx="193975" cy="55625"/>
            </a:xfrm>
            <a:custGeom>
              <a:avLst/>
              <a:gdLst/>
              <a:ahLst/>
              <a:cxnLst/>
              <a:rect l="l" t="t" r="r" b="b"/>
              <a:pathLst>
                <a:path w="7759" h="2225" extrusionOk="0">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1774675" y="2065150"/>
              <a:ext cx="242800" cy="71575"/>
            </a:xfrm>
            <a:custGeom>
              <a:avLst/>
              <a:gdLst/>
              <a:ahLst/>
              <a:cxnLst/>
              <a:rect l="l" t="t" r="r" b="b"/>
              <a:pathLst>
                <a:path w="9712" h="2863" extrusionOk="0">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1772650" y="2039675"/>
              <a:ext cx="242775" cy="74000"/>
            </a:xfrm>
            <a:custGeom>
              <a:avLst/>
              <a:gdLst/>
              <a:ahLst/>
              <a:cxnLst/>
              <a:rect l="l" t="t" r="r" b="b"/>
              <a:pathLst>
                <a:path w="9711" h="2960" extrusionOk="0">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1795025" y="2046350"/>
              <a:ext cx="196000" cy="57900"/>
            </a:xfrm>
            <a:custGeom>
              <a:avLst/>
              <a:gdLst/>
              <a:ahLst/>
              <a:cxnLst/>
              <a:rect l="l" t="t" r="r" b="b"/>
              <a:pathLst>
                <a:path w="7840" h="2316" extrusionOk="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1795025" y="2049075"/>
              <a:ext cx="196000" cy="55175"/>
            </a:xfrm>
            <a:custGeom>
              <a:avLst/>
              <a:gdLst/>
              <a:ahLst/>
              <a:cxnLst/>
              <a:rect l="l" t="t" r="r" b="b"/>
              <a:pathLst>
                <a:path w="7840" h="2207" extrusionOk="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1854025" y="2058025"/>
              <a:ext cx="86125" cy="35950"/>
            </a:xfrm>
            <a:custGeom>
              <a:avLst/>
              <a:gdLst/>
              <a:ahLst/>
              <a:cxnLst/>
              <a:rect l="l" t="t" r="r" b="b"/>
              <a:pathLst>
                <a:path w="3445" h="1438" extrusionOk="0">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rot="-5400000">
            <a:off x="4968579" y="-3545815"/>
            <a:ext cx="6383002" cy="6383002"/>
            <a:chOff x="2195175" y="1795225"/>
            <a:chExt cx="5793775" cy="5793775"/>
          </a:xfrm>
        </p:grpSpPr>
        <p:sp>
          <p:nvSpPr>
            <p:cNvPr id="812" name="Google Shape;812;p32"/>
            <p:cNvSpPr/>
            <p:nvPr/>
          </p:nvSpPr>
          <p:spPr>
            <a:xfrm>
              <a:off x="2195175" y="1795225"/>
              <a:ext cx="4493800" cy="4493775"/>
            </a:xfrm>
            <a:custGeom>
              <a:avLst/>
              <a:gdLst/>
              <a:ahLst/>
              <a:cxnLst/>
              <a:rect l="l" t="t" r="r" b="b"/>
              <a:pathLst>
                <a:path w="179752" h="179751" extrusionOk="0">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2409025" y="2008575"/>
              <a:ext cx="4556450" cy="4556950"/>
            </a:xfrm>
            <a:custGeom>
              <a:avLst/>
              <a:gdLst/>
              <a:ahLst/>
              <a:cxnLst/>
              <a:rect l="l" t="t" r="r" b="b"/>
              <a:pathLst>
                <a:path w="182258" h="182278" extrusionOk="0">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2684550" y="2284575"/>
              <a:ext cx="4627050" cy="4627575"/>
            </a:xfrm>
            <a:custGeom>
              <a:avLst/>
              <a:gdLst/>
              <a:ahLst/>
              <a:cxnLst/>
              <a:rect l="l" t="t" r="r" b="b"/>
              <a:pathLst>
                <a:path w="185082" h="185103" extrusionOk="0">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3031175" y="2631200"/>
              <a:ext cx="4957775" cy="4957800"/>
            </a:xfrm>
            <a:custGeom>
              <a:avLst/>
              <a:gdLst/>
              <a:ahLst/>
              <a:cxnLst/>
              <a:rect l="l" t="t" r="r" b="b"/>
              <a:pathLst>
                <a:path w="198311" h="198312" extrusionOk="0">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981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3900" y="1594800"/>
            <a:ext cx="3210000" cy="2411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solidFill>
                  <a:schemeClr val="accent6"/>
                </a:solidFill>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1691744" y="2739104"/>
            <a:ext cx="2349900" cy="832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 name="Google Shape;20;p5"/>
          <p:cNvSpPr txBox="1">
            <a:spLocks noGrp="1"/>
          </p:cNvSpPr>
          <p:nvPr>
            <p:ph type="body" idx="2"/>
          </p:nvPr>
        </p:nvSpPr>
        <p:spPr>
          <a:xfrm>
            <a:off x="5102356" y="2739104"/>
            <a:ext cx="2349900" cy="832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2" name="Google Shape;22;p5"/>
          <p:cNvSpPr txBox="1">
            <a:spLocks noGrp="1"/>
          </p:cNvSpPr>
          <p:nvPr>
            <p:ph type="subTitle" idx="3"/>
          </p:nvPr>
        </p:nvSpPr>
        <p:spPr>
          <a:xfrm>
            <a:off x="1691744" y="2458675"/>
            <a:ext cx="2349900" cy="28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900">
                <a:latin typeface="Changa One"/>
                <a:ea typeface="Changa One"/>
                <a:cs typeface="Changa One"/>
                <a:sym typeface="Changa 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
          <p:cNvSpPr txBox="1">
            <a:spLocks noGrp="1"/>
          </p:cNvSpPr>
          <p:nvPr>
            <p:ph type="subTitle" idx="4"/>
          </p:nvPr>
        </p:nvSpPr>
        <p:spPr>
          <a:xfrm>
            <a:off x="5102356" y="2458675"/>
            <a:ext cx="23499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900">
                <a:latin typeface="Changa One"/>
                <a:ea typeface="Changa One"/>
                <a:cs typeface="Changa One"/>
                <a:sym typeface="Changa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600"/>
              <a:buNone/>
              <a:defRPr sz="3000"/>
            </a:lvl1pPr>
            <a:lvl2pPr lvl="1" algn="ctr" rtl="0">
              <a:spcBef>
                <a:spcPts val="0"/>
              </a:spcBef>
              <a:spcAft>
                <a:spcPts val="0"/>
              </a:spcAft>
              <a:buClr>
                <a:schemeClr val="accent4"/>
              </a:buClr>
              <a:buSzPts val="3300"/>
              <a:buNone/>
              <a:defRPr>
                <a:solidFill>
                  <a:schemeClr val="accent4"/>
                </a:solidFill>
              </a:defRPr>
            </a:lvl2pPr>
            <a:lvl3pPr lvl="2" algn="ctr" rtl="0">
              <a:spcBef>
                <a:spcPts val="0"/>
              </a:spcBef>
              <a:spcAft>
                <a:spcPts val="0"/>
              </a:spcAft>
              <a:buClr>
                <a:schemeClr val="accent4"/>
              </a:buClr>
              <a:buSzPts val="3300"/>
              <a:buNone/>
              <a:defRPr>
                <a:solidFill>
                  <a:schemeClr val="accent4"/>
                </a:solidFill>
              </a:defRPr>
            </a:lvl3pPr>
            <a:lvl4pPr lvl="3" algn="ctr" rtl="0">
              <a:spcBef>
                <a:spcPts val="0"/>
              </a:spcBef>
              <a:spcAft>
                <a:spcPts val="0"/>
              </a:spcAft>
              <a:buClr>
                <a:schemeClr val="accent4"/>
              </a:buClr>
              <a:buSzPts val="3300"/>
              <a:buNone/>
              <a:defRPr>
                <a:solidFill>
                  <a:schemeClr val="accent4"/>
                </a:solidFill>
              </a:defRPr>
            </a:lvl4pPr>
            <a:lvl5pPr lvl="4" algn="ctr" rtl="0">
              <a:spcBef>
                <a:spcPts val="0"/>
              </a:spcBef>
              <a:spcAft>
                <a:spcPts val="0"/>
              </a:spcAft>
              <a:buClr>
                <a:schemeClr val="accent4"/>
              </a:buClr>
              <a:buSzPts val="3300"/>
              <a:buNone/>
              <a:defRPr>
                <a:solidFill>
                  <a:schemeClr val="accent4"/>
                </a:solidFill>
              </a:defRPr>
            </a:lvl5pPr>
            <a:lvl6pPr lvl="5" algn="ctr" rtl="0">
              <a:spcBef>
                <a:spcPts val="0"/>
              </a:spcBef>
              <a:spcAft>
                <a:spcPts val="0"/>
              </a:spcAft>
              <a:buClr>
                <a:schemeClr val="accent4"/>
              </a:buClr>
              <a:buSzPts val="3300"/>
              <a:buNone/>
              <a:defRPr>
                <a:solidFill>
                  <a:schemeClr val="accent4"/>
                </a:solidFill>
              </a:defRPr>
            </a:lvl6pPr>
            <a:lvl7pPr lvl="6" algn="ctr" rtl="0">
              <a:spcBef>
                <a:spcPts val="0"/>
              </a:spcBef>
              <a:spcAft>
                <a:spcPts val="0"/>
              </a:spcAft>
              <a:buClr>
                <a:schemeClr val="accent4"/>
              </a:buClr>
              <a:buSzPts val="3300"/>
              <a:buNone/>
              <a:defRPr>
                <a:solidFill>
                  <a:schemeClr val="accent4"/>
                </a:solidFill>
              </a:defRPr>
            </a:lvl7pPr>
            <a:lvl8pPr lvl="7" algn="ctr" rtl="0">
              <a:spcBef>
                <a:spcPts val="0"/>
              </a:spcBef>
              <a:spcAft>
                <a:spcPts val="0"/>
              </a:spcAft>
              <a:buClr>
                <a:schemeClr val="accent4"/>
              </a:buClr>
              <a:buSzPts val="3300"/>
              <a:buNone/>
              <a:defRPr>
                <a:solidFill>
                  <a:schemeClr val="accent4"/>
                </a:solidFill>
              </a:defRPr>
            </a:lvl8pPr>
            <a:lvl9pPr lvl="8" algn="ctr" rtl="0">
              <a:spcBef>
                <a:spcPts val="0"/>
              </a:spcBef>
              <a:spcAft>
                <a:spcPts val="0"/>
              </a:spcAft>
              <a:buClr>
                <a:schemeClr val="accent4"/>
              </a:buClr>
              <a:buSzPts val="3300"/>
              <a:buNone/>
              <a:defRPr>
                <a:solidFill>
                  <a:schemeClr val="accent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1105626" y="1228150"/>
            <a:ext cx="28116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solidFill>
                  <a:schemeClr val="accent6"/>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7"/>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166900" y="1573238"/>
            <a:ext cx="4810200" cy="123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18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ubTitle" idx="1"/>
          </p:nvPr>
        </p:nvSpPr>
        <p:spPr>
          <a:xfrm>
            <a:off x="2143200" y="2992463"/>
            <a:ext cx="4857600" cy="57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subTitle" idx="1"/>
          </p:nvPr>
        </p:nvSpPr>
        <p:spPr>
          <a:xfrm>
            <a:off x="4905000" y="2193700"/>
            <a:ext cx="3105600" cy="1645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1000"/>
              </a:spcBef>
              <a:spcAft>
                <a:spcPts val="0"/>
              </a:spcAft>
              <a:buClr>
                <a:srgbClr val="E9E2C9"/>
              </a:buClr>
              <a:buSzPts val="1400"/>
              <a:buChar char="○"/>
              <a:defRPr/>
            </a:lvl2pPr>
            <a:lvl3pPr lvl="2" rtl="0">
              <a:spcBef>
                <a:spcPts val="0"/>
              </a:spcBef>
              <a:spcAft>
                <a:spcPts val="0"/>
              </a:spcAft>
              <a:buClr>
                <a:srgbClr val="E9E2C9"/>
              </a:buClr>
              <a:buSzPts val="1400"/>
              <a:buChar char="■"/>
              <a:defRPr/>
            </a:lvl3pPr>
            <a:lvl4pPr lvl="3" rtl="0">
              <a:spcBef>
                <a:spcPts val="0"/>
              </a:spcBef>
              <a:spcAft>
                <a:spcPts val="0"/>
              </a:spcAft>
              <a:buClr>
                <a:srgbClr val="E9E2C9"/>
              </a:buClr>
              <a:buSzPts val="1400"/>
              <a:buChar char="●"/>
              <a:defRPr/>
            </a:lvl4pPr>
            <a:lvl5pPr lvl="4" rtl="0">
              <a:spcBef>
                <a:spcPts val="0"/>
              </a:spcBef>
              <a:spcAft>
                <a:spcPts val="0"/>
              </a:spcAft>
              <a:buClr>
                <a:srgbClr val="E9E2C9"/>
              </a:buClr>
              <a:buSzPts val="1400"/>
              <a:buChar char="○"/>
              <a:defRPr/>
            </a:lvl5pPr>
            <a:lvl6pPr lvl="5" rtl="0">
              <a:spcBef>
                <a:spcPts val="0"/>
              </a:spcBef>
              <a:spcAft>
                <a:spcPts val="0"/>
              </a:spcAft>
              <a:buClr>
                <a:srgbClr val="E9E2C9"/>
              </a:buClr>
              <a:buSzPts val="1400"/>
              <a:buChar char="■"/>
              <a:defRPr/>
            </a:lvl6pPr>
            <a:lvl7pPr lvl="6" rtl="0">
              <a:spcBef>
                <a:spcPts val="0"/>
              </a:spcBef>
              <a:spcAft>
                <a:spcPts val="0"/>
              </a:spcAft>
              <a:buClr>
                <a:srgbClr val="E9E2C9"/>
              </a:buClr>
              <a:buSzPts val="1400"/>
              <a:buChar char="●"/>
              <a:defRPr/>
            </a:lvl7pPr>
            <a:lvl8pPr lvl="7" rtl="0">
              <a:spcBef>
                <a:spcPts val="0"/>
              </a:spcBef>
              <a:spcAft>
                <a:spcPts val="0"/>
              </a:spcAft>
              <a:buClr>
                <a:srgbClr val="E9E2C9"/>
              </a:buClr>
              <a:buSzPts val="1400"/>
              <a:buChar char="○"/>
              <a:defRPr/>
            </a:lvl8pPr>
            <a:lvl9pPr lvl="8" rtl="0">
              <a:spcBef>
                <a:spcPts val="0"/>
              </a:spcBef>
              <a:spcAft>
                <a:spcPts val="0"/>
              </a:spcAft>
              <a:buClr>
                <a:srgbClr val="E9E2C9"/>
              </a:buClr>
              <a:buSzPts val="1400"/>
              <a:buChar char="■"/>
              <a:defRPr/>
            </a:lvl9pPr>
          </a:lstStyle>
          <a:p>
            <a:endParaRPr/>
          </a:p>
        </p:txBody>
      </p:sp>
      <p:sp>
        <p:nvSpPr>
          <p:cNvPr id="34" name="Google Shape;34;p9"/>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35" name="Google Shape;35;p9"/>
          <p:cNvSpPr txBox="1">
            <a:spLocks noGrp="1"/>
          </p:cNvSpPr>
          <p:nvPr>
            <p:ph type="subTitle" idx="2"/>
          </p:nvPr>
        </p:nvSpPr>
        <p:spPr>
          <a:xfrm>
            <a:off x="4905000" y="2066000"/>
            <a:ext cx="2349900" cy="283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900">
                <a:latin typeface="Changa One"/>
                <a:ea typeface="Changa One"/>
                <a:cs typeface="Changa One"/>
                <a:sym typeface="Changa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409700" y="3686050"/>
            <a:ext cx="4455000" cy="88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900"/>
              <a:buNone/>
              <a:defRPr sz="3600">
                <a:solidFill>
                  <a:schemeClr val="accent6"/>
                </a:solidFill>
              </a:defRPr>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Fira Sans Extra Condensed SemiBold"/>
              <a:buNone/>
              <a:defRPr sz="16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2pPr>
            <a:lvl3pPr lvl="2"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3pPr>
            <a:lvl4pPr lvl="3"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4pPr>
            <a:lvl5pPr lvl="4"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5pPr>
            <a:lvl6pPr lvl="5"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6pPr>
            <a:lvl7pPr lvl="6"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7pPr>
            <a:lvl8pPr lvl="7"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8pPr>
            <a:lvl9pPr lvl="8"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4" r:id="rId24"/>
    <p:sldLayoutId id="214748367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subTitle" idx="1"/>
          </p:nvPr>
        </p:nvSpPr>
        <p:spPr>
          <a:xfrm>
            <a:off x="796500" y="3053125"/>
            <a:ext cx="39018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Thành viên : Hán </a:t>
            </a:r>
            <a:r>
              <a:rPr lang="en" dirty="0" smtClean="0"/>
              <a:t>Lan Hoài</a:t>
            </a:r>
          </a:p>
          <a:p>
            <a:pPr marL="0" lvl="0" indent="0" algn="l" rtl="0">
              <a:spcBef>
                <a:spcPts val="0"/>
              </a:spcBef>
              <a:spcAft>
                <a:spcPts val="0"/>
              </a:spcAft>
              <a:buNone/>
            </a:pPr>
            <a:r>
              <a:rPr lang="en" dirty="0" smtClean="0"/>
              <a:t>	     Bùi </a:t>
            </a:r>
            <a:r>
              <a:rPr lang="en" dirty="0" smtClean="0"/>
              <a:t>Thị Mai</a:t>
            </a:r>
            <a:endParaRPr dirty="0"/>
          </a:p>
        </p:txBody>
      </p:sp>
      <p:sp>
        <p:nvSpPr>
          <p:cNvPr id="129" name="Google Shape;129;p27"/>
          <p:cNvSpPr txBox="1">
            <a:spLocks noGrp="1"/>
          </p:cNvSpPr>
          <p:nvPr>
            <p:ph type="ctrTitle"/>
          </p:nvPr>
        </p:nvSpPr>
        <p:spPr>
          <a:xfrm>
            <a:off x="796500" y="880014"/>
            <a:ext cx="3901800" cy="21013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Bảo </a:t>
            </a:r>
            <a:r>
              <a:rPr lang="en" dirty="0" smtClean="0"/>
              <a:t>mật đường truyền </a:t>
            </a:r>
            <a:r>
              <a:rPr lang="en" dirty="0" smtClean="0"/>
              <a:t>cây ATM</a:t>
            </a:r>
            <a:endParaRPr dirty="0"/>
          </a:p>
        </p:txBody>
      </p:sp>
      <p:grpSp>
        <p:nvGrpSpPr>
          <p:cNvPr id="905" name="Google Shape;939;p39"/>
          <p:cNvGrpSpPr/>
          <p:nvPr/>
        </p:nvGrpSpPr>
        <p:grpSpPr>
          <a:xfrm>
            <a:off x="4866097" y="911788"/>
            <a:ext cx="3462775" cy="3464077"/>
            <a:chOff x="2416000" y="1808150"/>
            <a:chExt cx="2662650" cy="2663650"/>
          </a:xfrm>
        </p:grpSpPr>
        <p:sp>
          <p:nvSpPr>
            <p:cNvPr id="906" name="Google Shape;940;p39"/>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7" name="Google Shape;941;p39"/>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8" name="Google Shape;942;p39"/>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9" name="Google Shape;943;p39"/>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2" name="Picture 1"/>
          <p:cNvPicPr>
            <a:picLocks noChangeAspect="1"/>
          </p:cNvPicPr>
          <p:nvPr/>
        </p:nvPicPr>
        <p:blipFill>
          <a:blip r:embed="rId3"/>
          <a:stretch>
            <a:fillRect/>
          </a:stretch>
        </p:blipFill>
        <p:spPr>
          <a:xfrm>
            <a:off x="5498712" y="1185348"/>
            <a:ext cx="499915" cy="445047"/>
          </a:xfrm>
          <a:prstGeom prst="rect">
            <a:avLst/>
          </a:prstGeom>
        </p:spPr>
      </p:pic>
      <p:pic>
        <p:nvPicPr>
          <p:cNvPr id="3" name="Picture 2"/>
          <p:cNvPicPr>
            <a:picLocks noChangeAspect="1"/>
          </p:cNvPicPr>
          <p:nvPr/>
        </p:nvPicPr>
        <p:blipFill>
          <a:blip r:embed="rId4"/>
          <a:stretch>
            <a:fillRect/>
          </a:stretch>
        </p:blipFill>
        <p:spPr>
          <a:xfrm>
            <a:off x="4734162" y="2833476"/>
            <a:ext cx="499915" cy="640135"/>
          </a:xfrm>
          <a:prstGeom prst="rect">
            <a:avLst/>
          </a:prstGeom>
        </p:spPr>
      </p:pic>
      <p:pic>
        <p:nvPicPr>
          <p:cNvPr id="4" name="Picture 3"/>
          <p:cNvPicPr>
            <a:picLocks noChangeAspect="1"/>
          </p:cNvPicPr>
          <p:nvPr/>
        </p:nvPicPr>
        <p:blipFill>
          <a:blip r:embed="rId5"/>
          <a:stretch>
            <a:fillRect/>
          </a:stretch>
        </p:blipFill>
        <p:spPr>
          <a:xfrm>
            <a:off x="5965679" y="1963731"/>
            <a:ext cx="1457070" cy="3133616"/>
          </a:xfrm>
          <a:prstGeom prst="rect">
            <a:avLst/>
          </a:prstGeom>
        </p:spPr>
      </p:pic>
      <p:pic>
        <p:nvPicPr>
          <p:cNvPr id="5" name="Picture 4"/>
          <p:cNvPicPr>
            <a:picLocks noChangeAspect="1"/>
          </p:cNvPicPr>
          <p:nvPr/>
        </p:nvPicPr>
        <p:blipFill>
          <a:blip r:embed="rId6"/>
          <a:stretch>
            <a:fillRect/>
          </a:stretch>
        </p:blipFill>
        <p:spPr>
          <a:xfrm>
            <a:off x="7650214" y="2908348"/>
            <a:ext cx="1292464" cy="1127858"/>
          </a:xfrm>
          <a:prstGeom prst="rect">
            <a:avLst/>
          </a:prstGeom>
        </p:spPr>
      </p:pic>
      <p:pic>
        <p:nvPicPr>
          <p:cNvPr id="6" name="Picture 5"/>
          <p:cNvPicPr>
            <a:picLocks noChangeAspect="1"/>
          </p:cNvPicPr>
          <p:nvPr/>
        </p:nvPicPr>
        <p:blipFill>
          <a:blip r:embed="rId7"/>
          <a:stretch>
            <a:fillRect/>
          </a:stretch>
        </p:blipFill>
        <p:spPr>
          <a:xfrm>
            <a:off x="8179907" y="2644477"/>
            <a:ext cx="371888" cy="310923"/>
          </a:xfrm>
          <a:prstGeom prst="rect">
            <a:avLst/>
          </a:prstGeom>
        </p:spPr>
      </p:pic>
      <p:pic>
        <p:nvPicPr>
          <p:cNvPr id="7" name="Picture 6"/>
          <p:cNvPicPr>
            <a:picLocks noChangeAspect="1"/>
          </p:cNvPicPr>
          <p:nvPr/>
        </p:nvPicPr>
        <p:blipFill>
          <a:blip r:embed="rId8"/>
          <a:stretch>
            <a:fillRect/>
          </a:stretch>
        </p:blipFill>
        <p:spPr>
          <a:xfrm>
            <a:off x="6931454" y="880014"/>
            <a:ext cx="1103472" cy="816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3" name="Google Shape;1133;p42"/>
          <p:cNvSpPr txBox="1">
            <a:spLocks noGrp="1"/>
          </p:cNvSpPr>
          <p:nvPr>
            <p:ph type="subTitle" idx="1"/>
          </p:nvPr>
        </p:nvSpPr>
        <p:spPr>
          <a:xfrm>
            <a:off x="913126" y="2977925"/>
            <a:ext cx="5501300" cy="1662600"/>
          </a:xfrm>
          <a:prstGeom prst="rect">
            <a:avLst/>
          </a:prstGeom>
        </p:spPr>
        <p:txBody>
          <a:bodyPr spcFirstLastPara="1" wrap="square" lIns="91425" tIns="91425" rIns="91425" bIns="91425" anchor="t" anchorCtr="0">
            <a:noAutofit/>
          </a:bodyPr>
          <a:lstStyle/>
          <a:p>
            <a:pPr marL="0" indent="0"/>
            <a:r>
              <a:rPr lang="en-US" dirty="0" err="1" smtClean="0"/>
              <a:t>Hiện</a:t>
            </a:r>
            <a:r>
              <a:rPr lang="en-US" dirty="0" smtClean="0"/>
              <a:t> nay </a:t>
            </a:r>
            <a:r>
              <a:rPr lang="en-US" dirty="0" err="1" smtClean="0"/>
              <a:t>khắp</a:t>
            </a:r>
            <a:r>
              <a:rPr lang="en-US" dirty="0" smtClean="0"/>
              <a:t> </a:t>
            </a:r>
            <a:r>
              <a:rPr lang="en-US" dirty="0" err="1" smtClean="0"/>
              <a:t>mọi</a:t>
            </a:r>
            <a:r>
              <a:rPr lang="en-US" dirty="0" smtClean="0"/>
              <a:t> </a:t>
            </a:r>
            <a:r>
              <a:rPr lang="en-US" dirty="0" err="1" smtClean="0"/>
              <a:t>nơi</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phố</a:t>
            </a:r>
            <a:r>
              <a:rPr lang="en-US" dirty="0" smtClean="0"/>
              <a:t> hay </a:t>
            </a:r>
            <a:r>
              <a:rPr lang="en-US" dirty="0" err="1" smtClean="0"/>
              <a:t>địa</a:t>
            </a:r>
            <a:r>
              <a:rPr lang="en-US" dirty="0" smtClean="0"/>
              <a:t> </a:t>
            </a:r>
            <a:r>
              <a:rPr lang="en-US" dirty="0" err="1" smtClean="0"/>
              <a:t>phương</a:t>
            </a:r>
            <a:r>
              <a:rPr lang="en-US" dirty="0" smtClean="0"/>
              <a:t> </a:t>
            </a:r>
            <a:r>
              <a:rPr lang="en-US" dirty="0" err="1" smtClean="0"/>
              <a:t>sự</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cây</a:t>
            </a:r>
            <a:r>
              <a:rPr lang="en-US" dirty="0" smtClean="0"/>
              <a:t> ATM </a:t>
            </a:r>
            <a:r>
              <a:rPr lang="en-US" dirty="0" err="1" smtClean="0"/>
              <a:t>đã</a:t>
            </a:r>
            <a:r>
              <a:rPr lang="en-US" dirty="0" smtClean="0"/>
              <a:t> </a:t>
            </a:r>
            <a:r>
              <a:rPr lang="en-US" dirty="0" err="1" smtClean="0"/>
              <a:t>quá</a:t>
            </a:r>
            <a:r>
              <a:rPr lang="en-US" dirty="0" smtClean="0"/>
              <a:t> </a:t>
            </a:r>
            <a:r>
              <a:rPr lang="en-US" dirty="0" err="1" smtClean="0"/>
              <a:t>quen</a:t>
            </a:r>
            <a:r>
              <a:rPr lang="en-US" dirty="0" smtClean="0"/>
              <a:t> </a:t>
            </a:r>
            <a:r>
              <a:rPr lang="en-US" dirty="0" err="1" smtClean="0"/>
              <a:t>thuộc</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dân</a:t>
            </a:r>
            <a:r>
              <a:rPr lang="en-US" dirty="0" smtClean="0"/>
              <a:t>, </a:t>
            </a:r>
            <a:r>
              <a:rPr lang="en-US" dirty="0" err="1" smtClean="0"/>
              <a:t>cây</a:t>
            </a:r>
            <a:r>
              <a:rPr lang="en-US" dirty="0" smtClean="0"/>
              <a:t> ATM </a:t>
            </a:r>
            <a:r>
              <a:rPr lang="en-US" dirty="0" err="1" smtClean="0"/>
              <a:t>là</a:t>
            </a:r>
            <a:r>
              <a:rPr lang="en-US" dirty="0" smtClean="0"/>
              <a:t> </a:t>
            </a:r>
            <a:r>
              <a:rPr lang="en-US" dirty="0" err="1" smtClean="0"/>
              <a:t>loại</a:t>
            </a:r>
            <a:r>
              <a:rPr lang="en-US" dirty="0" smtClean="0"/>
              <a:t> </a:t>
            </a:r>
            <a:r>
              <a:rPr lang="en-US" dirty="0" err="1" smtClean="0"/>
              <a:t>máy</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rút</a:t>
            </a:r>
            <a:r>
              <a:rPr lang="en-US" dirty="0" smtClean="0"/>
              <a:t> </a:t>
            </a:r>
            <a:r>
              <a:rPr lang="en-US" dirty="0" err="1" smtClean="0"/>
              <a:t>tiền</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đó</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ngân</a:t>
            </a:r>
            <a:r>
              <a:rPr lang="en-US" dirty="0" smtClean="0"/>
              <a:t> </a:t>
            </a:r>
            <a:r>
              <a:rPr lang="en-US" dirty="0" err="1" smtClean="0"/>
              <a:t>hàng</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tiện</a:t>
            </a:r>
            <a:r>
              <a:rPr lang="en-US" dirty="0" smtClean="0"/>
              <a:t> </a:t>
            </a:r>
            <a:r>
              <a:rPr lang="en-US" dirty="0" err="1" smtClean="0"/>
              <a:t>ích</a:t>
            </a:r>
            <a:r>
              <a:rPr lang="en-US" dirty="0" smtClean="0"/>
              <a:t> </a:t>
            </a:r>
            <a:r>
              <a:rPr lang="en-US" dirty="0" err="1" smtClean="0"/>
              <a:t>đó</a:t>
            </a:r>
            <a:r>
              <a:rPr lang="en-US" dirty="0" smtClean="0"/>
              <a:t> </a:t>
            </a:r>
            <a:r>
              <a:rPr lang="en-US" dirty="0" err="1" smtClean="0"/>
              <a:t>nên</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cây</a:t>
            </a:r>
            <a:r>
              <a:rPr lang="en-US" dirty="0" smtClean="0"/>
              <a:t> ATM </a:t>
            </a:r>
            <a:r>
              <a:rPr lang="en-US" dirty="0" err="1" smtClean="0"/>
              <a:t>cũng</a:t>
            </a:r>
            <a:r>
              <a:rPr lang="en-US" dirty="0" smtClean="0"/>
              <a:t> </a:t>
            </a:r>
            <a:r>
              <a:rPr lang="en-US" dirty="0" err="1" smtClean="0"/>
              <a:t>có</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mật</a:t>
            </a:r>
            <a:r>
              <a:rPr lang="en-US" dirty="0" smtClean="0"/>
              <a:t> </a:t>
            </a:r>
            <a:r>
              <a:rPr lang="en-US" dirty="0" err="1" smtClean="0"/>
              <a:t>mã</a:t>
            </a:r>
            <a:r>
              <a:rPr lang="en-US" dirty="0" smtClean="0"/>
              <a:t> </a:t>
            </a:r>
            <a:r>
              <a:rPr lang="en-US" dirty="0" err="1" smtClean="0"/>
              <a:t>và</a:t>
            </a:r>
            <a:r>
              <a:rPr lang="en-US" dirty="0" smtClean="0"/>
              <a:t> an </a:t>
            </a:r>
            <a:r>
              <a:rPr lang="en-US" dirty="0" err="1" smtClean="0"/>
              <a:t>toàn</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cơ</a:t>
            </a:r>
            <a:r>
              <a:rPr lang="en-US" dirty="0" smtClean="0"/>
              <a:t> </a:t>
            </a:r>
            <a:r>
              <a:rPr lang="en-US" dirty="0" err="1" smtClean="0"/>
              <a:t>sở</a:t>
            </a:r>
            <a:r>
              <a:rPr lang="en-US" dirty="0" smtClean="0"/>
              <a:t> </a:t>
            </a:r>
            <a:r>
              <a:rPr lang="en-US" dirty="0" err="1" smtClean="0"/>
              <a:t>hạ</a:t>
            </a:r>
            <a:r>
              <a:rPr lang="en-US" dirty="0" smtClean="0"/>
              <a:t> </a:t>
            </a:r>
            <a:r>
              <a:rPr lang="en-US" dirty="0" err="1" smtClean="0"/>
              <a:t>tầng</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chúng</a:t>
            </a:r>
            <a:r>
              <a:rPr lang="en-US" dirty="0" smtClean="0"/>
              <a:t> ta </a:t>
            </a:r>
            <a:r>
              <a:rPr lang="en-US" dirty="0" err="1" smtClean="0"/>
              <a:t>còn</a:t>
            </a:r>
            <a:r>
              <a:rPr lang="en-US" dirty="0" smtClean="0"/>
              <a:t> </a:t>
            </a:r>
            <a:r>
              <a:rPr lang="en-US" dirty="0" err="1" smtClean="0"/>
              <a:t>tiềm</a:t>
            </a:r>
            <a:r>
              <a:rPr lang="en-US" dirty="0" smtClean="0"/>
              <a:t> </a:t>
            </a:r>
            <a:r>
              <a:rPr lang="en-US" dirty="0" err="1" smtClean="0"/>
              <a:t>ẩn</a:t>
            </a:r>
            <a:r>
              <a:rPr lang="en-US" dirty="0" smtClean="0"/>
              <a:t> </a:t>
            </a:r>
            <a:r>
              <a:rPr lang="en-US" dirty="0" err="1" smtClean="0"/>
              <a:t>nhiều</a:t>
            </a:r>
            <a:r>
              <a:rPr lang="en-US" dirty="0" smtClean="0"/>
              <a:t> </a:t>
            </a:r>
            <a:r>
              <a:rPr lang="en-US" dirty="0" err="1" smtClean="0"/>
              <a:t>rủi</a:t>
            </a:r>
            <a:r>
              <a:rPr lang="en-US" dirty="0" smtClean="0"/>
              <a:t> </a:t>
            </a:r>
            <a:r>
              <a:rPr lang="en-US" dirty="0" err="1" smtClean="0"/>
              <a:t>ro</a:t>
            </a:r>
            <a:r>
              <a:rPr lang="en-US" dirty="0" smtClean="0"/>
              <a:t> an </a:t>
            </a:r>
            <a:r>
              <a:rPr lang="en-US" dirty="0" err="1" smtClean="0"/>
              <a:t>ninh</a:t>
            </a:r>
            <a:r>
              <a:rPr lang="en-US" dirty="0" smtClean="0"/>
              <a:t>.</a:t>
            </a:r>
          </a:p>
          <a:p>
            <a:pPr marL="0" lvl="0" indent="0" algn="ctr" rtl="0">
              <a:spcBef>
                <a:spcPts val="0"/>
              </a:spcBef>
              <a:spcAft>
                <a:spcPts val="0"/>
              </a:spcAft>
              <a:buNone/>
            </a:pPr>
            <a:endParaRPr dirty="0"/>
          </a:p>
        </p:txBody>
      </p:sp>
      <p:grpSp>
        <p:nvGrpSpPr>
          <p:cNvPr id="1134" name="Google Shape;1134;p42"/>
          <p:cNvGrpSpPr/>
          <p:nvPr/>
        </p:nvGrpSpPr>
        <p:grpSpPr>
          <a:xfrm>
            <a:off x="713230" y="463295"/>
            <a:ext cx="928096" cy="1526113"/>
            <a:chOff x="1129800" y="2995325"/>
            <a:chExt cx="228550" cy="375825"/>
          </a:xfrm>
        </p:grpSpPr>
        <p:sp>
          <p:nvSpPr>
            <p:cNvPr id="1135" name="Google Shape;1135;p42"/>
            <p:cNvSpPr/>
            <p:nvPr/>
          </p:nvSpPr>
          <p:spPr>
            <a:xfrm>
              <a:off x="1146075" y="3003850"/>
              <a:ext cx="210250" cy="181775"/>
            </a:xfrm>
            <a:custGeom>
              <a:avLst/>
              <a:gdLst/>
              <a:ahLst/>
              <a:cxnLst/>
              <a:rect l="l" t="t" r="r" b="b"/>
              <a:pathLst>
                <a:path w="8410" h="7271" extrusionOk="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1156925" y="2995325"/>
              <a:ext cx="201425" cy="172200"/>
            </a:xfrm>
            <a:custGeom>
              <a:avLst/>
              <a:gdLst/>
              <a:ahLst/>
              <a:cxnLst/>
              <a:rect l="l" t="t" r="r" b="b"/>
              <a:pathLst>
                <a:path w="8057" h="6888" extrusionOk="0">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1180675" y="3014400"/>
              <a:ext cx="155975" cy="132475"/>
            </a:xfrm>
            <a:custGeom>
              <a:avLst/>
              <a:gdLst/>
              <a:ahLst/>
              <a:cxnLst/>
              <a:rect l="l" t="t" r="r" b="b"/>
              <a:pathLst>
                <a:path w="6239" h="5299" extrusionOk="0">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1180675" y="3016950"/>
              <a:ext cx="152600" cy="130600"/>
            </a:xfrm>
            <a:custGeom>
              <a:avLst/>
              <a:gdLst/>
              <a:ahLst/>
              <a:cxnLst/>
              <a:rect l="l" t="t" r="r" b="b"/>
              <a:pathLst>
                <a:path w="6104" h="5224" extrusionOk="0">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1226775" y="3031075"/>
              <a:ext cx="69200" cy="103100"/>
            </a:xfrm>
            <a:custGeom>
              <a:avLst/>
              <a:gdLst/>
              <a:ahLst/>
              <a:cxnLst/>
              <a:rect l="l" t="t" r="r" b="b"/>
              <a:pathLst>
                <a:path w="2768" h="4124" extrusionOk="0">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1142025" y="3234500"/>
              <a:ext cx="214975" cy="136650"/>
            </a:xfrm>
            <a:custGeom>
              <a:avLst/>
              <a:gdLst/>
              <a:ahLst/>
              <a:cxnLst/>
              <a:rect l="l" t="t" r="r" b="b"/>
              <a:pathLst>
                <a:path w="8599" h="5466" extrusionOk="0">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2"/>
            <p:cNvSpPr/>
            <p:nvPr/>
          </p:nvSpPr>
          <p:spPr>
            <a:xfrm>
              <a:off x="1129800" y="3226625"/>
              <a:ext cx="216350" cy="127200"/>
            </a:xfrm>
            <a:custGeom>
              <a:avLst/>
              <a:gdLst/>
              <a:ahLst/>
              <a:cxnLst/>
              <a:rect l="l" t="t" r="r" b="b"/>
              <a:pathLst>
                <a:path w="8654" h="5088" extrusionOk="0">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1152175" y="3239775"/>
              <a:ext cx="171600" cy="100800"/>
            </a:xfrm>
            <a:custGeom>
              <a:avLst/>
              <a:gdLst/>
              <a:ahLst/>
              <a:cxnLst/>
              <a:rect l="l" t="t" r="r" b="b"/>
              <a:pathLst>
                <a:path w="6864" h="4032" extrusionOk="0">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1196950" y="3273850"/>
              <a:ext cx="84100" cy="28075"/>
            </a:xfrm>
            <a:custGeom>
              <a:avLst/>
              <a:gdLst/>
              <a:ahLst/>
              <a:cxnLst/>
              <a:rect l="l" t="t" r="r" b="b"/>
              <a:pathLst>
                <a:path w="3364" h="1123" extrusionOk="0">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2"/>
          <p:cNvGrpSpPr/>
          <p:nvPr/>
        </p:nvGrpSpPr>
        <p:grpSpPr>
          <a:xfrm rot="-5400000">
            <a:off x="119957" y="164112"/>
            <a:ext cx="2133581" cy="2134383"/>
            <a:chOff x="2416000" y="1808150"/>
            <a:chExt cx="2662650" cy="2663650"/>
          </a:xfrm>
        </p:grpSpPr>
        <p:sp>
          <p:nvSpPr>
            <p:cNvPr id="1145" name="Google Shape;1145;p42"/>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2"/>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2"/>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2"/>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2"/>
          <p:cNvGrpSpPr/>
          <p:nvPr/>
        </p:nvGrpSpPr>
        <p:grpSpPr>
          <a:xfrm rot="-5400000">
            <a:off x="7282757" y="3400587"/>
            <a:ext cx="2133581" cy="2134383"/>
            <a:chOff x="2416000" y="1808150"/>
            <a:chExt cx="2662650" cy="2663650"/>
          </a:xfrm>
        </p:grpSpPr>
        <p:sp>
          <p:nvSpPr>
            <p:cNvPr id="1150" name="Google Shape;1150;p42"/>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2"/>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2"/>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2"/>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lt2"/>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6594046" y="1558716"/>
            <a:ext cx="2822693" cy="4005419"/>
          </a:xfrm>
          <a:prstGeom prst="rect">
            <a:avLst/>
          </a:prstGeom>
        </p:spPr>
      </p:pic>
      <p:pic>
        <p:nvPicPr>
          <p:cNvPr id="3" name="Picture 2"/>
          <p:cNvPicPr>
            <a:picLocks noChangeAspect="1"/>
          </p:cNvPicPr>
          <p:nvPr/>
        </p:nvPicPr>
        <p:blipFill>
          <a:blip r:embed="rId4"/>
          <a:stretch>
            <a:fillRect/>
          </a:stretch>
        </p:blipFill>
        <p:spPr>
          <a:xfrm>
            <a:off x="6890061" y="3678939"/>
            <a:ext cx="792549" cy="768163"/>
          </a:xfrm>
          <a:prstGeom prst="rect">
            <a:avLst/>
          </a:prstGeom>
        </p:spPr>
      </p:pic>
      <p:grpSp>
        <p:nvGrpSpPr>
          <p:cNvPr id="59" name="Google Shape;1252;p44"/>
          <p:cNvGrpSpPr/>
          <p:nvPr/>
        </p:nvGrpSpPr>
        <p:grpSpPr>
          <a:xfrm rot="861634">
            <a:off x="8157578" y="2352412"/>
            <a:ext cx="1014619" cy="1219759"/>
            <a:chOff x="5460125" y="1253125"/>
            <a:chExt cx="883600" cy="1062250"/>
          </a:xfrm>
        </p:grpSpPr>
        <p:sp>
          <p:nvSpPr>
            <p:cNvPr id="60" name="Google Shape;1253;p44"/>
            <p:cNvSpPr/>
            <p:nvPr/>
          </p:nvSpPr>
          <p:spPr>
            <a:xfrm>
              <a:off x="5547600" y="1532150"/>
              <a:ext cx="753400" cy="442825"/>
            </a:xfrm>
            <a:custGeom>
              <a:avLst/>
              <a:gdLst/>
              <a:ahLst/>
              <a:cxnLst/>
              <a:rect l="l" t="t" r="r" b="b"/>
              <a:pathLst>
                <a:path w="30136" h="17713" extrusionOk="0">
                  <a:moveTo>
                    <a:pt x="4428" y="0"/>
                  </a:moveTo>
                  <a:cubicBezTo>
                    <a:pt x="3407" y="0"/>
                    <a:pt x="2469" y="664"/>
                    <a:pt x="2171" y="1696"/>
                  </a:cubicBezTo>
                  <a:lnTo>
                    <a:pt x="299" y="8558"/>
                  </a:lnTo>
                  <a:cubicBezTo>
                    <a:pt x="1" y="9779"/>
                    <a:pt x="706" y="11026"/>
                    <a:pt x="1927" y="11352"/>
                  </a:cubicBezTo>
                  <a:lnTo>
                    <a:pt x="25172" y="17645"/>
                  </a:lnTo>
                  <a:cubicBezTo>
                    <a:pt x="25360" y="17691"/>
                    <a:pt x="25550" y="17713"/>
                    <a:pt x="25736" y="17713"/>
                  </a:cubicBezTo>
                  <a:cubicBezTo>
                    <a:pt x="26756" y="17713"/>
                    <a:pt x="27690" y="17049"/>
                    <a:pt x="27966" y="16017"/>
                  </a:cubicBezTo>
                  <a:lnTo>
                    <a:pt x="29837" y="9155"/>
                  </a:lnTo>
                  <a:cubicBezTo>
                    <a:pt x="30136" y="7934"/>
                    <a:pt x="29430" y="6687"/>
                    <a:pt x="28210" y="6334"/>
                  </a:cubicBezTo>
                  <a:lnTo>
                    <a:pt x="4992" y="68"/>
                  </a:lnTo>
                  <a:cubicBezTo>
                    <a:pt x="4803" y="22"/>
                    <a:pt x="4614" y="0"/>
                    <a:pt x="4428" y="0"/>
                  </a:cubicBezTo>
                  <a:close/>
                </a:path>
              </a:pathLst>
            </a:custGeom>
            <a:solidFill>
              <a:srgbClr val="B73D2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1" name="Google Shape;1254;p44"/>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2" name="Google Shape;1255;p44"/>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3" name="Google Shape;1256;p44"/>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4" name="Google Shape;1257;p44"/>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5" name="Google Shape;1258;p44"/>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6" name="Google Shape;1259;p44"/>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7" name="Google Shape;1260;p44"/>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8" name="Google Shape;1261;p44"/>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9" name="Google Shape;1262;p44"/>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0" name="Google Shape;1263;p44"/>
            <p:cNvSpPr/>
            <p:nvPr/>
          </p:nvSpPr>
          <p:spPr>
            <a:xfrm>
              <a:off x="5460125" y="1574525"/>
              <a:ext cx="883600" cy="740850"/>
            </a:xfrm>
            <a:custGeom>
              <a:avLst/>
              <a:gdLst/>
              <a:ahLst/>
              <a:cxnLst/>
              <a:rect l="l" t="t" r="r" b="b"/>
              <a:pathLst>
                <a:path w="35344" h="29634" extrusionOk="0">
                  <a:moveTo>
                    <a:pt x="5643" y="1"/>
                  </a:moveTo>
                  <a:lnTo>
                    <a:pt x="326" y="19774"/>
                  </a:lnTo>
                  <a:cubicBezTo>
                    <a:pt x="1" y="20995"/>
                    <a:pt x="733" y="22242"/>
                    <a:pt x="1954" y="22595"/>
                  </a:cubicBezTo>
                  <a:lnTo>
                    <a:pt x="27857" y="29566"/>
                  </a:lnTo>
                  <a:cubicBezTo>
                    <a:pt x="28046" y="29612"/>
                    <a:pt x="28235" y="29634"/>
                    <a:pt x="28421" y="29634"/>
                  </a:cubicBezTo>
                  <a:cubicBezTo>
                    <a:pt x="29441" y="29634"/>
                    <a:pt x="30376" y="28970"/>
                    <a:pt x="30651" y="27938"/>
                  </a:cubicBezTo>
                  <a:lnTo>
                    <a:pt x="35045" y="11800"/>
                  </a:lnTo>
                  <a:cubicBezTo>
                    <a:pt x="35343" y="10579"/>
                    <a:pt x="34638" y="9331"/>
                    <a:pt x="33418" y="8979"/>
                  </a:cubicBezTo>
                  <a:lnTo>
                    <a:pt x="7514" y="2008"/>
                  </a:lnTo>
                  <a:cubicBezTo>
                    <a:pt x="5209" y="1357"/>
                    <a:pt x="5670" y="1"/>
                    <a:pt x="5643" y="1"/>
                  </a:cubicBezTo>
                  <a:close/>
                </a:path>
              </a:pathLst>
            </a:custGeom>
            <a:solidFill>
              <a:srgbClr val="ED68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1" name="Google Shape;1264;p44"/>
            <p:cNvSpPr/>
            <p:nvPr/>
          </p:nvSpPr>
          <p:spPr>
            <a:xfrm>
              <a:off x="5899550" y="2003650"/>
              <a:ext cx="392625" cy="232050"/>
            </a:xfrm>
            <a:custGeom>
              <a:avLst/>
              <a:gdLst/>
              <a:ahLst/>
              <a:cxnLst/>
              <a:rect l="l" t="t" r="r" b="b"/>
              <a:pathLst>
                <a:path w="15705" h="9282" extrusionOk="0">
                  <a:moveTo>
                    <a:pt x="3081" y="0"/>
                  </a:moveTo>
                  <a:cubicBezTo>
                    <a:pt x="2012" y="0"/>
                    <a:pt x="1000" y="713"/>
                    <a:pt x="705" y="1822"/>
                  </a:cubicBezTo>
                  <a:lnTo>
                    <a:pt x="380" y="3043"/>
                  </a:lnTo>
                  <a:cubicBezTo>
                    <a:pt x="0" y="4345"/>
                    <a:pt x="787" y="5728"/>
                    <a:pt x="2089" y="6054"/>
                  </a:cubicBezTo>
                  <a:lnTo>
                    <a:pt x="14078" y="9281"/>
                  </a:lnTo>
                  <a:lnTo>
                    <a:pt x="15705" y="3314"/>
                  </a:lnTo>
                  <a:lnTo>
                    <a:pt x="3716" y="87"/>
                  </a:lnTo>
                  <a:cubicBezTo>
                    <a:pt x="3506" y="28"/>
                    <a:pt x="3292" y="0"/>
                    <a:pt x="3081" y="0"/>
                  </a:cubicBezTo>
                  <a:close/>
                </a:path>
              </a:pathLst>
            </a:custGeom>
            <a:solidFill>
              <a:srgbClr val="D74D2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2" name="Google Shape;1265;p44"/>
            <p:cNvSpPr/>
            <p:nvPr/>
          </p:nvSpPr>
          <p:spPr>
            <a:xfrm>
              <a:off x="5947700" y="2040725"/>
              <a:ext cx="104450" cy="94275"/>
            </a:xfrm>
            <a:custGeom>
              <a:avLst/>
              <a:gdLst/>
              <a:ahLst/>
              <a:cxnLst/>
              <a:rect l="l" t="t" r="r" b="b"/>
              <a:pathLst>
                <a:path w="4178" h="3771" extrusionOk="0">
                  <a:moveTo>
                    <a:pt x="2073" y="1"/>
                  </a:moveTo>
                  <a:cubicBezTo>
                    <a:pt x="1249" y="1"/>
                    <a:pt x="497" y="539"/>
                    <a:pt x="271" y="1397"/>
                  </a:cubicBezTo>
                  <a:cubicBezTo>
                    <a:pt x="0" y="2401"/>
                    <a:pt x="570" y="3432"/>
                    <a:pt x="1600" y="3703"/>
                  </a:cubicBezTo>
                  <a:cubicBezTo>
                    <a:pt x="1769" y="3748"/>
                    <a:pt x="1938" y="3770"/>
                    <a:pt x="2104" y="3770"/>
                  </a:cubicBezTo>
                  <a:cubicBezTo>
                    <a:pt x="2928" y="3770"/>
                    <a:pt x="3680" y="3232"/>
                    <a:pt x="3906" y="2374"/>
                  </a:cubicBezTo>
                  <a:cubicBezTo>
                    <a:pt x="4177" y="1370"/>
                    <a:pt x="3553" y="339"/>
                    <a:pt x="2577" y="68"/>
                  </a:cubicBezTo>
                  <a:cubicBezTo>
                    <a:pt x="2409" y="23"/>
                    <a:pt x="2240" y="1"/>
                    <a:pt x="2073" y="1"/>
                  </a:cubicBezTo>
                  <a:close/>
                </a:path>
              </a:pathLst>
            </a:custGeom>
            <a:solidFill>
              <a:srgbClr val="F6DF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3" name="Google Shape;1266;p44"/>
            <p:cNvSpPr/>
            <p:nvPr/>
          </p:nvSpPr>
          <p:spPr>
            <a:xfrm>
              <a:off x="5728675" y="1754225"/>
              <a:ext cx="474000" cy="218375"/>
            </a:xfrm>
            <a:custGeom>
              <a:avLst/>
              <a:gdLst/>
              <a:ahLst/>
              <a:cxnLst/>
              <a:rect l="l" t="t" r="r" b="b"/>
              <a:pathLst>
                <a:path w="18960" h="8735" extrusionOk="0">
                  <a:moveTo>
                    <a:pt x="1058" y="1"/>
                  </a:moveTo>
                  <a:lnTo>
                    <a:pt x="0" y="3879"/>
                  </a:lnTo>
                  <a:lnTo>
                    <a:pt x="17902" y="8734"/>
                  </a:lnTo>
                  <a:lnTo>
                    <a:pt x="18960" y="4829"/>
                  </a:lnTo>
                  <a:lnTo>
                    <a:pt x="1058" y="1"/>
                  </a:lnTo>
                  <a:close/>
                </a:path>
              </a:pathLst>
            </a:custGeom>
            <a:solidFill>
              <a:srgbClr val="F2F5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4" name="Picture 3"/>
          <p:cNvPicPr>
            <a:picLocks noChangeAspect="1"/>
          </p:cNvPicPr>
          <p:nvPr/>
        </p:nvPicPr>
        <p:blipFill>
          <a:blip r:embed="rId5"/>
          <a:stretch>
            <a:fillRect/>
          </a:stretch>
        </p:blipFill>
        <p:spPr>
          <a:xfrm>
            <a:off x="1302050" y="1887449"/>
            <a:ext cx="475529" cy="57917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9920" y="266180"/>
            <a:ext cx="4040372" cy="2272709"/>
          </a:xfrm>
          <a:prstGeom prst="rect">
            <a:avLst/>
          </a:prstGeom>
        </p:spPr>
      </p:pic>
    </p:spTree>
    <p:extLst>
      <p:ext uri="{BB962C8B-B14F-4D97-AF65-F5344CB8AC3E}">
        <p14:creationId xmlns:p14="http://schemas.microsoft.com/office/powerpoint/2010/main" val="260706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Các phương án</a:t>
            </a:r>
            <a:endParaRPr dirty="0"/>
          </a:p>
        </p:txBody>
      </p:sp>
      <p:sp>
        <p:nvSpPr>
          <p:cNvPr id="1388" name="Google Shape;1388;p48"/>
          <p:cNvSpPr txBox="1">
            <a:spLocks noGrp="1"/>
          </p:cNvSpPr>
          <p:nvPr>
            <p:ph type="subTitle" idx="1"/>
          </p:nvPr>
        </p:nvSpPr>
        <p:spPr>
          <a:xfrm>
            <a:off x="937626" y="2971803"/>
            <a:ext cx="2175300" cy="831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rgbClr val="FFFFFF"/>
                </a:solidFill>
              </a:rPr>
              <a:t>Mercury is the closest planet to</a:t>
            </a:r>
            <a:endParaRPr>
              <a:solidFill>
                <a:srgbClr val="FFFFFF"/>
              </a:solidFill>
            </a:endParaRPr>
          </a:p>
          <a:p>
            <a:pPr marL="0" lvl="0" indent="0" algn="ctr" rtl="0">
              <a:lnSpc>
                <a:spcPct val="100000"/>
              </a:lnSpc>
              <a:spcBef>
                <a:spcPts val="0"/>
              </a:spcBef>
              <a:spcAft>
                <a:spcPts val="0"/>
              </a:spcAft>
              <a:buNone/>
            </a:pPr>
            <a:r>
              <a:rPr lang="en">
                <a:solidFill>
                  <a:srgbClr val="FFFFFF"/>
                </a:solidFill>
              </a:rPr>
              <a:t>the Sun and it’s very small</a:t>
            </a:r>
            <a:endParaRPr/>
          </a:p>
        </p:txBody>
      </p:sp>
      <p:sp>
        <p:nvSpPr>
          <p:cNvPr id="1389" name="Google Shape;1389;p48"/>
          <p:cNvSpPr txBox="1">
            <a:spLocks noGrp="1"/>
          </p:cNvSpPr>
          <p:nvPr>
            <p:ph type="subTitle" idx="2"/>
          </p:nvPr>
        </p:nvSpPr>
        <p:spPr>
          <a:xfrm>
            <a:off x="3486792" y="1837827"/>
            <a:ext cx="2424909" cy="1133976"/>
          </a:xfrm>
          <a:prstGeom prst="rect">
            <a:avLst/>
          </a:prstGeom>
        </p:spPr>
        <p:txBody>
          <a:bodyPr spcFirstLastPara="1" wrap="square" lIns="91425" tIns="91425" rIns="91425" bIns="91425" anchor="t" anchorCtr="0">
            <a:noAutofit/>
          </a:bodyPr>
          <a:lstStyle/>
          <a:p>
            <a:pPr marL="0" lvl="0" indent="0"/>
            <a:r>
              <a:rPr lang="vi-VN" dirty="0" smtClean="0">
                <a:solidFill>
                  <a:schemeClr val="tx1"/>
                </a:solidFill>
              </a:rPr>
              <a:t>DES</a:t>
            </a:r>
            <a:r>
              <a:rPr lang="en-US" dirty="0" smtClean="0">
                <a:solidFill>
                  <a:schemeClr val="tx1"/>
                </a:solidFill>
              </a:rPr>
              <a:t>: DES</a:t>
            </a:r>
            <a:r>
              <a:rPr lang="vi-VN" dirty="0" smtClean="0">
                <a:solidFill>
                  <a:schemeClr val="tx1"/>
                </a:solidFill>
              </a:rPr>
              <a:t> </a:t>
            </a:r>
            <a:r>
              <a:rPr lang="vi-VN" dirty="0">
                <a:solidFill>
                  <a:schemeClr val="tx1"/>
                </a:solidFill>
              </a:rPr>
              <a:t>là thuật toán mã hóa theo khối, nó xử lý từng khối thông tin của bản rõ có độ dài xác định là 64 bit. Trước khi đi vào 16 chu trình chính, khối dữ liệu cần bảo mật sẽ được tách ra thành từng khối 64 bit, và từng khối 64 bit này sẽ lần lượt được đưa vào 16 vòng mã hóa DES để thực </a:t>
            </a:r>
            <a:r>
              <a:rPr lang="vi-VN" dirty="0" smtClean="0">
                <a:solidFill>
                  <a:schemeClr val="tx1"/>
                </a:solidFill>
              </a:rPr>
              <a:t>hiện</a:t>
            </a:r>
            <a:r>
              <a:rPr lang="en-US" dirty="0" smtClean="0">
                <a:solidFill>
                  <a:schemeClr val="tx1"/>
                </a:solidFill>
              </a:rPr>
              <a:t>.</a:t>
            </a:r>
            <a:r>
              <a:rPr lang="vi-VN" dirty="0" smtClean="0">
                <a:solidFill>
                  <a:schemeClr val="tx1"/>
                </a:solidFill>
              </a:rPr>
              <a:t> </a:t>
            </a:r>
            <a:endParaRPr dirty="0">
              <a:solidFill>
                <a:schemeClr val="tx1"/>
              </a:solidFill>
            </a:endParaRPr>
          </a:p>
        </p:txBody>
      </p:sp>
      <p:sp>
        <p:nvSpPr>
          <p:cNvPr id="1391" name="Google Shape;1391;p48"/>
          <p:cNvSpPr txBox="1">
            <a:spLocks noGrp="1"/>
          </p:cNvSpPr>
          <p:nvPr>
            <p:ph type="subTitle" idx="4"/>
          </p:nvPr>
        </p:nvSpPr>
        <p:spPr>
          <a:xfrm>
            <a:off x="720000" y="3881075"/>
            <a:ext cx="2218661" cy="636684"/>
          </a:xfrm>
          <a:prstGeom prst="rect">
            <a:avLst/>
          </a:prstGeom>
        </p:spPr>
        <p:txBody>
          <a:bodyPr spcFirstLastPara="1" wrap="square" lIns="91425" tIns="91425" rIns="91425" bIns="91425" anchor="b" anchorCtr="0">
            <a:noAutofit/>
          </a:bodyPr>
          <a:lstStyle/>
          <a:p>
            <a:pPr marL="0" lvl="0" indent="0"/>
            <a:r>
              <a:rPr lang="vi-VN" dirty="0">
                <a:solidFill>
                  <a:schemeClr val="tx1"/>
                </a:solidFill>
              </a:rPr>
              <a:t>AES: Thuật toán AES sử dụng cùng một khóa cho việc mã hóa và giải mã dữ liệu, là một dạng mã hóa đối xứng. AES hoạt động trên các khối dữ liệu có kích thước cố định (128 bit) và có thể sử dụng các khóa với độ dài khác nhau (128, 192 hoặc 256 bit) để tăng cường tính bảo </a:t>
            </a:r>
            <a:r>
              <a:rPr lang="vi-VN" dirty="0" smtClean="0">
                <a:solidFill>
                  <a:schemeClr val="tx1"/>
                </a:solidFill>
              </a:rPr>
              <a:t>mật</a:t>
            </a:r>
            <a:r>
              <a:rPr lang="en-US" dirty="0" smtClean="0">
                <a:solidFill>
                  <a:schemeClr val="tx1"/>
                </a:solidFill>
              </a:rPr>
              <a:t>.</a:t>
            </a:r>
            <a:endParaRPr dirty="0">
              <a:solidFill>
                <a:schemeClr val="tx1"/>
              </a:solidFill>
            </a:endParaRPr>
          </a:p>
        </p:txBody>
      </p:sp>
      <p:sp>
        <p:nvSpPr>
          <p:cNvPr id="1393" name="Google Shape;1393;p48"/>
          <p:cNvSpPr txBox="1">
            <a:spLocks noGrp="1"/>
          </p:cNvSpPr>
          <p:nvPr>
            <p:ph type="subTitle" idx="6"/>
          </p:nvPr>
        </p:nvSpPr>
        <p:spPr>
          <a:xfrm>
            <a:off x="6418923" y="3357392"/>
            <a:ext cx="2321040" cy="605007"/>
          </a:xfrm>
          <a:prstGeom prst="rect">
            <a:avLst/>
          </a:prstGeom>
        </p:spPr>
        <p:txBody>
          <a:bodyPr spcFirstLastPara="1" wrap="square" lIns="91425" tIns="91425" rIns="91425" bIns="91425" anchor="b" anchorCtr="0">
            <a:noAutofit/>
          </a:bodyPr>
          <a:lstStyle/>
          <a:p>
            <a:pPr marL="0" lvl="0" indent="0"/>
            <a:r>
              <a:rPr lang="vi-VN" dirty="0">
                <a:solidFill>
                  <a:schemeClr val="tx1"/>
                </a:solidFill>
              </a:rPr>
              <a:t>RSA: Thuật toán sử dụng hai key khác nhau là public key (khóa công khai) và private key (khóa riêng tư) để mã hoá và giải mã. Public key có thể được chia sẻ với mọi người, riêng private key thì cần phải giữ bí </a:t>
            </a:r>
            <a:r>
              <a:rPr lang="vi-VN" dirty="0" smtClean="0">
                <a:solidFill>
                  <a:schemeClr val="tx1"/>
                </a:solidFill>
              </a:rPr>
              <a:t>mật</a:t>
            </a:r>
            <a:r>
              <a:rPr lang="en-US" dirty="0" smtClean="0">
                <a:solidFill>
                  <a:schemeClr val="tx1"/>
                </a:solidFill>
              </a:rPr>
              <a:t>.</a:t>
            </a:r>
            <a:endParaRPr dirty="0">
              <a:solidFill>
                <a:schemeClr val="tx1"/>
              </a:solidFill>
            </a:endParaRPr>
          </a:p>
        </p:txBody>
      </p:sp>
      <p:grpSp>
        <p:nvGrpSpPr>
          <p:cNvPr id="1394" name="Google Shape;1394;p48"/>
          <p:cNvGrpSpPr/>
          <p:nvPr/>
        </p:nvGrpSpPr>
        <p:grpSpPr>
          <a:xfrm>
            <a:off x="4327338" y="1311759"/>
            <a:ext cx="489324" cy="489324"/>
            <a:chOff x="1797284" y="1569804"/>
            <a:chExt cx="489324" cy="489324"/>
          </a:xfrm>
        </p:grpSpPr>
        <p:sp>
          <p:nvSpPr>
            <p:cNvPr id="1395" name="Google Shape;1395;p48"/>
            <p:cNvSpPr/>
            <p:nvPr/>
          </p:nvSpPr>
          <p:spPr>
            <a:xfrm>
              <a:off x="1797284" y="1839841"/>
              <a:ext cx="489324" cy="219287"/>
            </a:xfrm>
            <a:custGeom>
              <a:avLst/>
              <a:gdLst/>
              <a:ahLst/>
              <a:cxnLst/>
              <a:rect l="l" t="t" r="r" b="b"/>
              <a:pathLst>
                <a:path w="16401" h="7350" extrusionOk="0">
                  <a:moveTo>
                    <a:pt x="0" y="1"/>
                  </a:moveTo>
                  <a:lnTo>
                    <a:pt x="0" y="7350"/>
                  </a:lnTo>
                  <a:lnTo>
                    <a:pt x="16400" y="7350"/>
                  </a:lnTo>
                  <a:lnTo>
                    <a:pt x="16400" y="135"/>
                  </a:lnTo>
                  <a:lnTo>
                    <a:pt x="8156" y="515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1858774" y="1569804"/>
              <a:ext cx="365001" cy="387736"/>
            </a:xfrm>
            <a:custGeom>
              <a:avLst/>
              <a:gdLst/>
              <a:ahLst/>
              <a:cxnLst/>
              <a:rect l="l" t="t" r="r" b="b"/>
              <a:pathLst>
                <a:path w="12234" h="12996" extrusionOk="0">
                  <a:moveTo>
                    <a:pt x="6543" y="2510"/>
                  </a:moveTo>
                  <a:lnTo>
                    <a:pt x="6543" y="3227"/>
                  </a:lnTo>
                  <a:cubicBezTo>
                    <a:pt x="7394" y="3406"/>
                    <a:pt x="8066" y="4123"/>
                    <a:pt x="8066" y="4974"/>
                  </a:cubicBezTo>
                  <a:lnTo>
                    <a:pt x="7125" y="4974"/>
                  </a:lnTo>
                  <a:cubicBezTo>
                    <a:pt x="7125" y="4526"/>
                    <a:pt x="6677" y="4123"/>
                    <a:pt x="6095" y="4123"/>
                  </a:cubicBezTo>
                  <a:cubicBezTo>
                    <a:pt x="5557" y="4123"/>
                    <a:pt x="5109" y="4526"/>
                    <a:pt x="5109" y="4974"/>
                  </a:cubicBezTo>
                  <a:cubicBezTo>
                    <a:pt x="5109" y="5467"/>
                    <a:pt x="5557" y="5826"/>
                    <a:pt x="6095" y="5826"/>
                  </a:cubicBezTo>
                  <a:cubicBezTo>
                    <a:pt x="7170" y="5826"/>
                    <a:pt x="8066" y="6587"/>
                    <a:pt x="8066" y="7618"/>
                  </a:cubicBezTo>
                  <a:cubicBezTo>
                    <a:pt x="8066" y="8469"/>
                    <a:pt x="7439" y="9142"/>
                    <a:pt x="6543" y="9366"/>
                  </a:cubicBezTo>
                  <a:lnTo>
                    <a:pt x="6543" y="10083"/>
                  </a:lnTo>
                  <a:lnTo>
                    <a:pt x="5602" y="10083"/>
                  </a:lnTo>
                  <a:lnTo>
                    <a:pt x="5602" y="9366"/>
                  </a:lnTo>
                  <a:cubicBezTo>
                    <a:pt x="4750" y="9186"/>
                    <a:pt x="4078" y="8469"/>
                    <a:pt x="4078" y="7618"/>
                  </a:cubicBezTo>
                  <a:lnTo>
                    <a:pt x="5064" y="7618"/>
                  </a:lnTo>
                  <a:cubicBezTo>
                    <a:pt x="5064" y="8066"/>
                    <a:pt x="5512" y="8469"/>
                    <a:pt x="6050" y="8469"/>
                  </a:cubicBezTo>
                  <a:cubicBezTo>
                    <a:pt x="6632" y="8469"/>
                    <a:pt x="7080" y="8066"/>
                    <a:pt x="7080" y="7618"/>
                  </a:cubicBezTo>
                  <a:cubicBezTo>
                    <a:pt x="7080" y="7170"/>
                    <a:pt x="6632" y="6767"/>
                    <a:pt x="6050" y="6767"/>
                  </a:cubicBezTo>
                  <a:cubicBezTo>
                    <a:pt x="4974" y="6767"/>
                    <a:pt x="4078" y="6005"/>
                    <a:pt x="4078" y="4974"/>
                  </a:cubicBezTo>
                  <a:cubicBezTo>
                    <a:pt x="4078" y="4123"/>
                    <a:pt x="4705" y="3451"/>
                    <a:pt x="5602" y="3227"/>
                  </a:cubicBezTo>
                  <a:lnTo>
                    <a:pt x="5602" y="2510"/>
                  </a:lnTo>
                  <a:close/>
                  <a:moveTo>
                    <a:pt x="0" y="0"/>
                  </a:moveTo>
                  <a:lnTo>
                    <a:pt x="0" y="9097"/>
                  </a:lnTo>
                  <a:lnTo>
                    <a:pt x="6095" y="12995"/>
                  </a:lnTo>
                  <a:lnTo>
                    <a:pt x="12233" y="9231"/>
                  </a:lnTo>
                  <a:lnTo>
                    <a:pt x="12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1797284" y="1738253"/>
              <a:ext cx="33445" cy="82911"/>
            </a:xfrm>
            <a:custGeom>
              <a:avLst/>
              <a:gdLst/>
              <a:ahLst/>
              <a:cxnLst/>
              <a:rect l="l" t="t" r="r" b="b"/>
              <a:pathLst>
                <a:path w="1121" h="2779" extrusionOk="0">
                  <a:moveTo>
                    <a:pt x="1120" y="0"/>
                  </a:moveTo>
                  <a:lnTo>
                    <a:pt x="0" y="852"/>
                  </a:lnTo>
                  <a:lnTo>
                    <a:pt x="0" y="2062"/>
                  </a:lnTo>
                  <a:lnTo>
                    <a:pt x="1120" y="2779"/>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253163" y="1738253"/>
              <a:ext cx="33445" cy="88252"/>
            </a:xfrm>
            <a:custGeom>
              <a:avLst/>
              <a:gdLst/>
              <a:ahLst/>
              <a:cxnLst/>
              <a:rect l="l" t="t" r="r" b="b"/>
              <a:pathLst>
                <a:path w="1121" h="2958" extrusionOk="0">
                  <a:moveTo>
                    <a:pt x="0" y="0"/>
                  </a:moveTo>
                  <a:lnTo>
                    <a:pt x="0" y="2958"/>
                  </a:lnTo>
                  <a:lnTo>
                    <a:pt x="1120" y="2286"/>
                  </a:lnTo>
                  <a:lnTo>
                    <a:pt x="1120" y="89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48"/>
          <p:cNvGrpSpPr/>
          <p:nvPr/>
        </p:nvGrpSpPr>
        <p:grpSpPr>
          <a:xfrm>
            <a:off x="1720166" y="1277529"/>
            <a:ext cx="486669" cy="487981"/>
            <a:chOff x="3711707" y="2279698"/>
            <a:chExt cx="486669" cy="487981"/>
          </a:xfrm>
        </p:grpSpPr>
        <p:sp>
          <p:nvSpPr>
            <p:cNvPr id="1400" name="Google Shape;1400;p48"/>
            <p:cNvSpPr/>
            <p:nvPr/>
          </p:nvSpPr>
          <p:spPr>
            <a:xfrm>
              <a:off x="3711707" y="2279698"/>
              <a:ext cx="486669" cy="487981"/>
            </a:xfrm>
            <a:custGeom>
              <a:avLst/>
              <a:gdLst/>
              <a:ahLst/>
              <a:cxnLst/>
              <a:rect l="l" t="t" r="r" b="b"/>
              <a:pathLst>
                <a:path w="16312" h="16356" extrusionOk="0">
                  <a:moveTo>
                    <a:pt x="8201" y="0"/>
                  </a:moveTo>
                  <a:cubicBezTo>
                    <a:pt x="6184" y="0"/>
                    <a:pt x="4257" y="717"/>
                    <a:pt x="2779" y="2017"/>
                  </a:cubicBezTo>
                  <a:lnTo>
                    <a:pt x="4795" y="4033"/>
                  </a:lnTo>
                  <a:cubicBezTo>
                    <a:pt x="5691" y="3226"/>
                    <a:pt x="6901" y="2778"/>
                    <a:pt x="8201" y="2778"/>
                  </a:cubicBezTo>
                  <a:cubicBezTo>
                    <a:pt x="9500" y="2778"/>
                    <a:pt x="10665" y="3226"/>
                    <a:pt x="11606" y="4033"/>
                  </a:cubicBezTo>
                  <a:lnTo>
                    <a:pt x="13622" y="2017"/>
                  </a:lnTo>
                  <a:cubicBezTo>
                    <a:pt x="12099" y="717"/>
                    <a:pt x="10217" y="0"/>
                    <a:pt x="8201" y="0"/>
                  </a:cubicBezTo>
                  <a:close/>
                  <a:moveTo>
                    <a:pt x="2017" y="2734"/>
                  </a:moveTo>
                  <a:cubicBezTo>
                    <a:pt x="673" y="4257"/>
                    <a:pt x="0" y="6184"/>
                    <a:pt x="0" y="8200"/>
                  </a:cubicBezTo>
                  <a:cubicBezTo>
                    <a:pt x="0" y="10217"/>
                    <a:pt x="762" y="12099"/>
                    <a:pt x="2017" y="13622"/>
                  </a:cubicBezTo>
                  <a:lnTo>
                    <a:pt x="4033" y="11606"/>
                  </a:lnTo>
                  <a:cubicBezTo>
                    <a:pt x="3271" y="10665"/>
                    <a:pt x="2823" y="9455"/>
                    <a:pt x="2823" y="8200"/>
                  </a:cubicBezTo>
                  <a:cubicBezTo>
                    <a:pt x="2823" y="6901"/>
                    <a:pt x="3271" y="5736"/>
                    <a:pt x="4033" y="4750"/>
                  </a:cubicBezTo>
                  <a:lnTo>
                    <a:pt x="2017" y="2734"/>
                  </a:lnTo>
                  <a:close/>
                  <a:moveTo>
                    <a:pt x="14295" y="2823"/>
                  </a:moveTo>
                  <a:lnTo>
                    <a:pt x="12278" y="4840"/>
                  </a:lnTo>
                  <a:cubicBezTo>
                    <a:pt x="13085" y="5691"/>
                    <a:pt x="13533" y="6946"/>
                    <a:pt x="13533" y="8245"/>
                  </a:cubicBezTo>
                  <a:cubicBezTo>
                    <a:pt x="13533" y="9500"/>
                    <a:pt x="13040" y="10710"/>
                    <a:pt x="12278" y="11651"/>
                  </a:cubicBezTo>
                  <a:lnTo>
                    <a:pt x="14295" y="13667"/>
                  </a:lnTo>
                  <a:cubicBezTo>
                    <a:pt x="15639" y="12144"/>
                    <a:pt x="16311" y="10262"/>
                    <a:pt x="16311" y="8245"/>
                  </a:cubicBezTo>
                  <a:cubicBezTo>
                    <a:pt x="16311" y="6229"/>
                    <a:pt x="15639" y="4257"/>
                    <a:pt x="14295" y="2823"/>
                  </a:cubicBezTo>
                  <a:close/>
                  <a:moveTo>
                    <a:pt x="4705" y="12323"/>
                  </a:moveTo>
                  <a:lnTo>
                    <a:pt x="2689" y="14339"/>
                  </a:lnTo>
                  <a:cubicBezTo>
                    <a:pt x="4212" y="15684"/>
                    <a:pt x="6139" y="16356"/>
                    <a:pt x="8156" y="16356"/>
                  </a:cubicBezTo>
                  <a:cubicBezTo>
                    <a:pt x="10172" y="16356"/>
                    <a:pt x="12054" y="15639"/>
                    <a:pt x="13578" y="14339"/>
                  </a:cubicBezTo>
                  <a:lnTo>
                    <a:pt x="11561" y="12323"/>
                  </a:lnTo>
                  <a:cubicBezTo>
                    <a:pt x="10665" y="13129"/>
                    <a:pt x="9410" y="13577"/>
                    <a:pt x="8156" y="13577"/>
                  </a:cubicBezTo>
                  <a:cubicBezTo>
                    <a:pt x="6856" y="13577"/>
                    <a:pt x="5691" y="13129"/>
                    <a:pt x="4705" y="123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3825348" y="2393340"/>
              <a:ext cx="260728" cy="260698"/>
            </a:xfrm>
            <a:custGeom>
              <a:avLst/>
              <a:gdLst/>
              <a:ahLst/>
              <a:cxnLst/>
              <a:rect l="l" t="t" r="r" b="b"/>
              <a:pathLst>
                <a:path w="8739" h="8738" extrusionOk="0">
                  <a:moveTo>
                    <a:pt x="4347" y="1165"/>
                  </a:moveTo>
                  <a:cubicBezTo>
                    <a:pt x="5467" y="1165"/>
                    <a:pt x="6408" y="2151"/>
                    <a:pt x="6408" y="3271"/>
                  </a:cubicBezTo>
                  <a:lnTo>
                    <a:pt x="5467" y="3271"/>
                  </a:lnTo>
                  <a:cubicBezTo>
                    <a:pt x="5467" y="2644"/>
                    <a:pt x="4929" y="2151"/>
                    <a:pt x="4347" y="2151"/>
                  </a:cubicBezTo>
                  <a:cubicBezTo>
                    <a:pt x="3809" y="2151"/>
                    <a:pt x="3361" y="2465"/>
                    <a:pt x="3271" y="2957"/>
                  </a:cubicBezTo>
                  <a:lnTo>
                    <a:pt x="4347" y="2957"/>
                  </a:lnTo>
                  <a:lnTo>
                    <a:pt x="4347" y="3943"/>
                  </a:lnTo>
                  <a:lnTo>
                    <a:pt x="3271" y="3943"/>
                  </a:lnTo>
                  <a:lnTo>
                    <a:pt x="3271" y="4884"/>
                  </a:lnTo>
                  <a:lnTo>
                    <a:pt x="4347" y="4884"/>
                  </a:lnTo>
                  <a:lnTo>
                    <a:pt x="4347" y="5825"/>
                  </a:lnTo>
                  <a:lnTo>
                    <a:pt x="3271" y="5825"/>
                  </a:lnTo>
                  <a:cubicBezTo>
                    <a:pt x="3361" y="6318"/>
                    <a:pt x="3809" y="6677"/>
                    <a:pt x="4347" y="6677"/>
                  </a:cubicBezTo>
                  <a:cubicBezTo>
                    <a:pt x="4929" y="6677"/>
                    <a:pt x="5467" y="6184"/>
                    <a:pt x="5467" y="5556"/>
                  </a:cubicBezTo>
                  <a:lnTo>
                    <a:pt x="6408" y="5556"/>
                  </a:lnTo>
                  <a:cubicBezTo>
                    <a:pt x="6408" y="6677"/>
                    <a:pt x="5467" y="7618"/>
                    <a:pt x="4347" y="7618"/>
                  </a:cubicBezTo>
                  <a:cubicBezTo>
                    <a:pt x="3271" y="7618"/>
                    <a:pt x="2420" y="6856"/>
                    <a:pt x="2241" y="5825"/>
                  </a:cubicBezTo>
                  <a:lnTo>
                    <a:pt x="1658" y="5825"/>
                  </a:lnTo>
                  <a:lnTo>
                    <a:pt x="1658" y="4884"/>
                  </a:lnTo>
                  <a:lnTo>
                    <a:pt x="2241" y="4884"/>
                  </a:lnTo>
                  <a:lnTo>
                    <a:pt x="2241" y="3943"/>
                  </a:lnTo>
                  <a:lnTo>
                    <a:pt x="1658" y="3943"/>
                  </a:lnTo>
                  <a:lnTo>
                    <a:pt x="1658" y="2957"/>
                  </a:lnTo>
                  <a:lnTo>
                    <a:pt x="2241" y="2957"/>
                  </a:lnTo>
                  <a:cubicBezTo>
                    <a:pt x="2375" y="1972"/>
                    <a:pt x="3271" y="1165"/>
                    <a:pt x="4347" y="1165"/>
                  </a:cubicBezTo>
                  <a:close/>
                  <a:moveTo>
                    <a:pt x="4392" y="0"/>
                  </a:moveTo>
                  <a:cubicBezTo>
                    <a:pt x="1972" y="0"/>
                    <a:pt x="0" y="1972"/>
                    <a:pt x="0" y="4391"/>
                  </a:cubicBezTo>
                  <a:cubicBezTo>
                    <a:pt x="0" y="6766"/>
                    <a:pt x="1972" y="8738"/>
                    <a:pt x="4392" y="8738"/>
                  </a:cubicBezTo>
                  <a:cubicBezTo>
                    <a:pt x="6811" y="8738"/>
                    <a:pt x="8738" y="6766"/>
                    <a:pt x="8738" y="4391"/>
                  </a:cubicBezTo>
                  <a:cubicBezTo>
                    <a:pt x="8738" y="1972"/>
                    <a:pt x="6811" y="0"/>
                    <a:pt x="4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48"/>
          <p:cNvGrpSpPr/>
          <p:nvPr/>
        </p:nvGrpSpPr>
        <p:grpSpPr>
          <a:xfrm>
            <a:off x="7277431" y="1314430"/>
            <a:ext cx="490666" cy="497378"/>
            <a:chOff x="794619" y="3002958"/>
            <a:chExt cx="490666" cy="492009"/>
          </a:xfrm>
        </p:grpSpPr>
        <p:sp>
          <p:nvSpPr>
            <p:cNvPr id="1403" name="Google Shape;1403;p48"/>
            <p:cNvSpPr/>
            <p:nvPr/>
          </p:nvSpPr>
          <p:spPr>
            <a:xfrm>
              <a:off x="1163589" y="3087182"/>
              <a:ext cx="121697" cy="323561"/>
            </a:xfrm>
            <a:custGeom>
              <a:avLst/>
              <a:gdLst/>
              <a:ahLst/>
              <a:cxnLst/>
              <a:rect l="l" t="t" r="r" b="b"/>
              <a:pathLst>
                <a:path w="4079" h="10845" extrusionOk="0">
                  <a:moveTo>
                    <a:pt x="2017" y="0"/>
                  </a:moveTo>
                  <a:lnTo>
                    <a:pt x="1" y="2017"/>
                  </a:lnTo>
                  <a:cubicBezTo>
                    <a:pt x="762" y="2958"/>
                    <a:pt x="1255" y="4123"/>
                    <a:pt x="1255" y="5422"/>
                  </a:cubicBezTo>
                  <a:cubicBezTo>
                    <a:pt x="1255" y="6722"/>
                    <a:pt x="807" y="7887"/>
                    <a:pt x="1" y="8828"/>
                  </a:cubicBezTo>
                  <a:lnTo>
                    <a:pt x="2017" y="10844"/>
                  </a:lnTo>
                  <a:cubicBezTo>
                    <a:pt x="3361" y="9320"/>
                    <a:pt x="4078" y="7438"/>
                    <a:pt x="4078" y="5422"/>
                  </a:cubicBezTo>
                  <a:cubicBezTo>
                    <a:pt x="4078" y="3406"/>
                    <a:pt x="3316" y="1524"/>
                    <a:pt x="2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908231" y="3120598"/>
              <a:ext cx="262071" cy="260728"/>
            </a:xfrm>
            <a:custGeom>
              <a:avLst/>
              <a:gdLst/>
              <a:ahLst/>
              <a:cxnLst/>
              <a:rect l="l" t="t" r="r" b="b"/>
              <a:pathLst>
                <a:path w="8784" h="8739" extrusionOk="0">
                  <a:moveTo>
                    <a:pt x="5826" y="1434"/>
                  </a:moveTo>
                  <a:lnTo>
                    <a:pt x="6588" y="2062"/>
                  </a:lnTo>
                  <a:lnTo>
                    <a:pt x="5020" y="4123"/>
                  </a:lnTo>
                  <a:lnTo>
                    <a:pt x="5871" y="4123"/>
                  </a:lnTo>
                  <a:lnTo>
                    <a:pt x="5871" y="5064"/>
                  </a:lnTo>
                  <a:lnTo>
                    <a:pt x="4930" y="5064"/>
                  </a:lnTo>
                  <a:lnTo>
                    <a:pt x="4930" y="7484"/>
                  </a:lnTo>
                  <a:lnTo>
                    <a:pt x="3944" y="7484"/>
                  </a:lnTo>
                  <a:lnTo>
                    <a:pt x="3944" y="5064"/>
                  </a:lnTo>
                  <a:lnTo>
                    <a:pt x="3003" y="5064"/>
                  </a:lnTo>
                  <a:lnTo>
                    <a:pt x="3003" y="4123"/>
                  </a:lnTo>
                  <a:lnTo>
                    <a:pt x="3855" y="4123"/>
                  </a:lnTo>
                  <a:lnTo>
                    <a:pt x="2286" y="2062"/>
                  </a:lnTo>
                  <a:lnTo>
                    <a:pt x="3003" y="1434"/>
                  </a:lnTo>
                  <a:lnTo>
                    <a:pt x="4437" y="3227"/>
                  </a:lnTo>
                  <a:lnTo>
                    <a:pt x="5826" y="1434"/>
                  </a:lnTo>
                  <a:close/>
                  <a:moveTo>
                    <a:pt x="4437" y="0"/>
                  </a:moveTo>
                  <a:cubicBezTo>
                    <a:pt x="2017" y="0"/>
                    <a:pt x="46" y="1927"/>
                    <a:pt x="46" y="4347"/>
                  </a:cubicBezTo>
                  <a:cubicBezTo>
                    <a:pt x="1" y="6722"/>
                    <a:pt x="2017" y="8738"/>
                    <a:pt x="4437" y="8738"/>
                  </a:cubicBezTo>
                  <a:cubicBezTo>
                    <a:pt x="6812" y="8738"/>
                    <a:pt x="8784" y="6767"/>
                    <a:pt x="8784" y="4347"/>
                  </a:cubicBezTo>
                  <a:cubicBezTo>
                    <a:pt x="8784" y="1927"/>
                    <a:pt x="6812" y="0"/>
                    <a:pt x="4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877501" y="3002958"/>
              <a:ext cx="324903" cy="123010"/>
            </a:xfrm>
            <a:custGeom>
              <a:avLst/>
              <a:gdLst/>
              <a:ahLst/>
              <a:cxnLst/>
              <a:rect l="l" t="t" r="r" b="b"/>
              <a:pathLst>
                <a:path w="10890" h="4123" extrusionOk="0">
                  <a:moveTo>
                    <a:pt x="5467" y="0"/>
                  </a:moveTo>
                  <a:cubicBezTo>
                    <a:pt x="3451" y="0"/>
                    <a:pt x="1524" y="762"/>
                    <a:pt x="0" y="2106"/>
                  </a:cubicBezTo>
                  <a:lnTo>
                    <a:pt x="2017" y="4123"/>
                  </a:lnTo>
                  <a:cubicBezTo>
                    <a:pt x="3003" y="3316"/>
                    <a:pt x="4168" y="2868"/>
                    <a:pt x="5467" y="2868"/>
                  </a:cubicBezTo>
                  <a:cubicBezTo>
                    <a:pt x="6722" y="2868"/>
                    <a:pt x="7932" y="3316"/>
                    <a:pt x="8873" y="4123"/>
                  </a:cubicBezTo>
                  <a:lnTo>
                    <a:pt x="10889" y="2106"/>
                  </a:lnTo>
                  <a:cubicBezTo>
                    <a:pt x="9365" y="762"/>
                    <a:pt x="7483" y="0"/>
                    <a:pt x="5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794619" y="3087182"/>
              <a:ext cx="121667" cy="323561"/>
            </a:xfrm>
            <a:custGeom>
              <a:avLst/>
              <a:gdLst/>
              <a:ahLst/>
              <a:cxnLst/>
              <a:rect l="l" t="t" r="r" b="b"/>
              <a:pathLst>
                <a:path w="4078" h="10845" extrusionOk="0">
                  <a:moveTo>
                    <a:pt x="2061" y="0"/>
                  </a:moveTo>
                  <a:cubicBezTo>
                    <a:pt x="717" y="1524"/>
                    <a:pt x="0" y="3406"/>
                    <a:pt x="0" y="5422"/>
                  </a:cubicBezTo>
                  <a:cubicBezTo>
                    <a:pt x="0" y="7438"/>
                    <a:pt x="717" y="9365"/>
                    <a:pt x="2061" y="10844"/>
                  </a:cubicBezTo>
                  <a:lnTo>
                    <a:pt x="4078" y="8828"/>
                  </a:lnTo>
                  <a:cubicBezTo>
                    <a:pt x="3316" y="7887"/>
                    <a:pt x="2823" y="6722"/>
                    <a:pt x="2823" y="5422"/>
                  </a:cubicBezTo>
                  <a:cubicBezTo>
                    <a:pt x="2823" y="4123"/>
                    <a:pt x="3271" y="2958"/>
                    <a:pt x="4078" y="2017"/>
                  </a:cubicBezTo>
                  <a:lnTo>
                    <a:pt x="20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876158" y="3371928"/>
              <a:ext cx="323561" cy="123040"/>
            </a:xfrm>
            <a:custGeom>
              <a:avLst/>
              <a:gdLst/>
              <a:ahLst/>
              <a:cxnLst/>
              <a:rect l="l" t="t" r="r" b="b"/>
              <a:pathLst>
                <a:path w="10845" h="4124" extrusionOk="0">
                  <a:moveTo>
                    <a:pt x="2017" y="1"/>
                  </a:moveTo>
                  <a:lnTo>
                    <a:pt x="0" y="2017"/>
                  </a:lnTo>
                  <a:cubicBezTo>
                    <a:pt x="1524" y="3406"/>
                    <a:pt x="3406" y="4123"/>
                    <a:pt x="5422" y="4123"/>
                  </a:cubicBezTo>
                  <a:cubicBezTo>
                    <a:pt x="7439" y="4123"/>
                    <a:pt x="9366" y="3361"/>
                    <a:pt x="10844" y="2017"/>
                  </a:cubicBezTo>
                  <a:lnTo>
                    <a:pt x="8873" y="1"/>
                  </a:lnTo>
                  <a:cubicBezTo>
                    <a:pt x="7887" y="807"/>
                    <a:pt x="6722" y="1255"/>
                    <a:pt x="5422" y="1255"/>
                  </a:cubicBezTo>
                  <a:cubicBezTo>
                    <a:pt x="4168" y="1255"/>
                    <a:pt x="2958" y="807"/>
                    <a:pt x="2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005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9"/>
        <p:cNvGrpSpPr/>
        <p:nvPr/>
      </p:nvGrpSpPr>
      <p:grpSpPr>
        <a:xfrm>
          <a:off x="0" y="0"/>
          <a:ext cx="0" cy="0"/>
          <a:chOff x="0" y="0"/>
          <a:chExt cx="0" cy="0"/>
        </a:xfrm>
      </p:grpSpPr>
      <p:sp>
        <p:nvSpPr>
          <p:cNvPr id="2490" name="Google Shape;2490;p72"/>
          <p:cNvSpPr txBox="1">
            <a:spLocks noGrp="1"/>
          </p:cNvSpPr>
          <p:nvPr>
            <p:ph type="subTitle" idx="3"/>
          </p:nvPr>
        </p:nvSpPr>
        <p:spPr>
          <a:xfrm>
            <a:off x="5450866" y="3348888"/>
            <a:ext cx="25056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Khóa</a:t>
            </a:r>
            <a:r>
              <a:rPr lang="en-US" dirty="0" smtClean="0"/>
              <a:t> </a:t>
            </a:r>
            <a:r>
              <a:rPr lang="en-US" dirty="0" err="1" smtClean="0"/>
              <a:t>bí</a:t>
            </a:r>
            <a:r>
              <a:rPr lang="en-US" dirty="0" smtClean="0"/>
              <a:t> </a:t>
            </a:r>
            <a:r>
              <a:rPr lang="en-US" dirty="0" err="1" smtClean="0"/>
              <a:t>mật</a:t>
            </a:r>
            <a:r>
              <a:rPr lang="en-US" dirty="0" smtClean="0"/>
              <a:t> </a:t>
            </a:r>
          </a:p>
          <a:p>
            <a:pPr marL="0" lvl="0" indent="0" algn="ctr" rtl="0">
              <a:spcBef>
                <a:spcPts val="0"/>
              </a:spcBef>
              <a:spcAft>
                <a:spcPts val="0"/>
              </a:spcAft>
              <a:buNone/>
            </a:pPr>
            <a:r>
              <a:rPr lang="en-US" dirty="0" smtClean="0"/>
              <a:t>(Private key)</a:t>
            </a:r>
            <a:endParaRPr dirty="0"/>
          </a:p>
        </p:txBody>
      </p:sp>
      <p:sp>
        <p:nvSpPr>
          <p:cNvPr id="2491" name="Google Shape;2491;p72"/>
          <p:cNvSpPr txBox="1">
            <a:spLocks noGrp="1"/>
          </p:cNvSpPr>
          <p:nvPr>
            <p:ph type="subTitle" idx="4"/>
          </p:nvPr>
        </p:nvSpPr>
        <p:spPr>
          <a:xfrm>
            <a:off x="1023195" y="3327353"/>
            <a:ext cx="25056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Khóa công khai (Public key)</a:t>
            </a:r>
            <a:endParaRPr dirty="0"/>
          </a:p>
        </p:txBody>
      </p:sp>
      <p:sp>
        <p:nvSpPr>
          <p:cNvPr id="2494" name="Google Shape;2494;p7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Mô tả hoạt động</a:t>
            </a:r>
            <a:endParaRPr dirty="0"/>
          </a:p>
        </p:txBody>
      </p:sp>
      <p:sp>
        <p:nvSpPr>
          <p:cNvPr id="2495" name="Google Shape;2495;p72"/>
          <p:cNvSpPr txBox="1">
            <a:spLocks noGrp="1"/>
          </p:cNvSpPr>
          <p:nvPr>
            <p:ph type="subTitle" idx="1"/>
          </p:nvPr>
        </p:nvSpPr>
        <p:spPr>
          <a:xfrm>
            <a:off x="5385800" y="3721853"/>
            <a:ext cx="2505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Những</a:t>
            </a:r>
            <a:r>
              <a:rPr lang="en-US" dirty="0" smtClean="0"/>
              <a:t> </a:t>
            </a:r>
            <a:r>
              <a:rPr lang="en-US" dirty="0" err="1" smtClean="0"/>
              <a:t>thông</a:t>
            </a:r>
            <a:r>
              <a:rPr lang="en-US" dirty="0" smtClean="0"/>
              <a:t> tin </a:t>
            </a:r>
            <a:r>
              <a:rPr lang="en-US" dirty="0" err="1" smtClean="0"/>
              <a:t>được</a:t>
            </a:r>
            <a:r>
              <a:rPr lang="en-US" dirty="0" smtClean="0"/>
              <a:t> </a:t>
            </a:r>
            <a:r>
              <a:rPr lang="en-US" dirty="0" err="1" smtClean="0"/>
              <a:t>mã</a:t>
            </a:r>
            <a:r>
              <a:rPr lang="en-US" dirty="0" smtClean="0"/>
              <a:t> </a:t>
            </a:r>
            <a:r>
              <a:rPr lang="en-US" dirty="0" err="1" smtClean="0"/>
              <a:t>hóa</a:t>
            </a:r>
            <a:r>
              <a:rPr lang="en-US" dirty="0" smtClean="0"/>
              <a:t> </a:t>
            </a:r>
            <a:r>
              <a:rPr lang="en-US" dirty="0" err="1" smtClean="0"/>
              <a:t>bằng</a:t>
            </a:r>
            <a:r>
              <a:rPr lang="en-US" dirty="0" smtClean="0"/>
              <a:t> </a:t>
            </a:r>
            <a:r>
              <a:rPr lang="en-US" dirty="0" err="1" smtClean="0"/>
              <a:t>khóa</a:t>
            </a:r>
            <a:r>
              <a:rPr lang="en-US" dirty="0" smtClean="0"/>
              <a:t> </a:t>
            </a:r>
            <a:r>
              <a:rPr lang="en-US" dirty="0" err="1" smtClean="0"/>
              <a:t>công</a:t>
            </a:r>
            <a:r>
              <a:rPr lang="en-US" dirty="0" smtClean="0"/>
              <a:t> </a:t>
            </a:r>
            <a:r>
              <a:rPr lang="en-US" dirty="0" err="1" smtClean="0"/>
              <a:t>khai</a:t>
            </a:r>
            <a:r>
              <a:rPr lang="en-US" dirty="0" smtClean="0"/>
              <a:t> </a:t>
            </a:r>
            <a:r>
              <a:rPr lang="en-US" dirty="0" err="1" smtClean="0"/>
              <a:t>chỉ</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giải</a:t>
            </a:r>
            <a:r>
              <a:rPr lang="en-US" dirty="0" smtClean="0"/>
              <a:t> </a:t>
            </a:r>
            <a:r>
              <a:rPr lang="en-US" dirty="0" err="1" smtClean="0"/>
              <a:t>mã</a:t>
            </a:r>
            <a:r>
              <a:rPr lang="en-US" dirty="0" smtClean="0"/>
              <a:t> </a:t>
            </a:r>
            <a:r>
              <a:rPr lang="en-US" dirty="0" err="1" smtClean="0"/>
              <a:t>bằng</a:t>
            </a:r>
            <a:r>
              <a:rPr lang="en-US" dirty="0" smtClean="0"/>
              <a:t> </a:t>
            </a:r>
            <a:r>
              <a:rPr lang="en-US" dirty="0" err="1" smtClean="0"/>
              <a:t>khóa</a:t>
            </a:r>
            <a:r>
              <a:rPr lang="en-US" dirty="0" smtClean="0"/>
              <a:t> </a:t>
            </a:r>
            <a:r>
              <a:rPr lang="en-US" dirty="0" err="1" smtClean="0"/>
              <a:t>bí</a:t>
            </a:r>
            <a:r>
              <a:rPr lang="en-US" dirty="0" smtClean="0"/>
              <a:t> </a:t>
            </a:r>
            <a:r>
              <a:rPr lang="en-US" dirty="0" err="1" smtClean="0"/>
              <a:t>mật</a:t>
            </a:r>
            <a:r>
              <a:rPr lang="en-US" dirty="0" smtClean="0"/>
              <a:t> </a:t>
            </a:r>
            <a:r>
              <a:rPr lang="en-US" dirty="0" err="1" smtClean="0"/>
              <a:t>tương</a:t>
            </a:r>
            <a:r>
              <a:rPr lang="en-US" dirty="0" smtClean="0"/>
              <a:t> </a:t>
            </a:r>
            <a:r>
              <a:rPr lang="en-US" dirty="0" err="1" smtClean="0"/>
              <a:t>ứng</a:t>
            </a:r>
            <a:endParaRPr dirty="0"/>
          </a:p>
        </p:txBody>
      </p:sp>
      <p:sp>
        <p:nvSpPr>
          <p:cNvPr id="2496" name="Google Shape;2496;p72"/>
          <p:cNvSpPr txBox="1">
            <a:spLocks noGrp="1"/>
          </p:cNvSpPr>
          <p:nvPr>
            <p:ph type="subTitle" idx="2"/>
          </p:nvPr>
        </p:nvSpPr>
        <p:spPr>
          <a:xfrm>
            <a:off x="981307" y="3631900"/>
            <a:ext cx="2505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Được công bố rộng rãi cho mọi người và được dùng để mã khóa</a:t>
            </a:r>
            <a:endParaRPr dirty="0"/>
          </a:p>
        </p:txBody>
      </p:sp>
      <p:grpSp>
        <p:nvGrpSpPr>
          <p:cNvPr id="2497" name="Google Shape;2497;p72"/>
          <p:cNvGrpSpPr/>
          <p:nvPr/>
        </p:nvGrpSpPr>
        <p:grpSpPr>
          <a:xfrm rot="2700000">
            <a:off x="6952971" y="1763063"/>
            <a:ext cx="3063621" cy="3075321"/>
            <a:chOff x="5121100" y="1540450"/>
            <a:chExt cx="3063650" cy="3075350"/>
          </a:xfrm>
        </p:grpSpPr>
        <p:sp>
          <p:nvSpPr>
            <p:cNvPr id="2498" name="Google Shape;2498;p72"/>
            <p:cNvSpPr/>
            <p:nvPr/>
          </p:nvSpPr>
          <p:spPr>
            <a:xfrm>
              <a:off x="5601850" y="1788025"/>
              <a:ext cx="1179925" cy="1412600"/>
            </a:xfrm>
            <a:custGeom>
              <a:avLst/>
              <a:gdLst/>
              <a:ahLst/>
              <a:cxnLst/>
              <a:rect l="l" t="t" r="r" b="b"/>
              <a:pathLst>
                <a:path w="47197" h="56504" extrusionOk="0">
                  <a:moveTo>
                    <a:pt x="16872" y="0"/>
                  </a:moveTo>
                  <a:cubicBezTo>
                    <a:pt x="16610" y="0"/>
                    <a:pt x="16328" y="73"/>
                    <a:pt x="16004" y="222"/>
                  </a:cubicBezTo>
                  <a:cubicBezTo>
                    <a:pt x="14349" y="954"/>
                    <a:pt x="13861" y="3829"/>
                    <a:pt x="16085" y="7220"/>
                  </a:cubicBezTo>
                  <a:cubicBezTo>
                    <a:pt x="18228" y="10610"/>
                    <a:pt x="22242" y="15221"/>
                    <a:pt x="22242" y="15221"/>
                  </a:cubicBezTo>
                  <a:cubicBezTo>
                    <a:pt x="22242" y="15221"/>
                    <a:pt x="22459" y="19832"/>
                    <a:pt x="22893" y="19832"/>
                  </a:cubicBezTo>
                  <a:cubicBezTo>
                    <a:pt x="23327" y="19832"/>
                    <a:pt x="1" y="30655"/>
                    <a:pt x="1954" y="31875"/>
                  </a:cubicBezTo>
                  <a:cubicBezTo>
                    <a:pt x="3934" y="33096"/>
                    <a:pt x="4802" y="36161"/>
                    <a:pt x="4503" y="38602"/>
                  </a:cubicBezTo>
                  <a:cubicBezTo>
                    <a:pt x="4205" y="40989"/>
                    <a:pt x="8572" y="48421"/>
                    <a:pt x="21510" y="49994"/>
                  </a:cubicBezTo>
                  <a:cubicBezTo>
                    <a:pt x="26121" y="50564"/>
                    <a:pt x="29539" y="52652"/>
                    <a:pt x="32305" y="56504"/>
                  </a:cubicBezTo>
                  <a:lnTo>
                    <a:pt x="47196" y="41667"/>
                  </a:lnTo>
                  <a:cubicBezTo>
                    <a:pt x="47196" y="41667"/>
                    <a:pt x="42016" y="37192"/>
                    <a:pt x="41202" y="34127"/>
                  </a:cubicBezTo>
                  <a:cubicBezTo>
                    <a:pt x="40388" y="31034"/>
                    <a:pt x="37676" y="16550"/>
                    <a:pt x="32685" y="13838"/>
                  </a:cubicBezTo>
                  <a:cubicBezTo>
                    <a:pt x="27694" y="11126"/>
                    <a:pt x="22921" y="6243"/>
                    <a:pt x="20588" y="3477"/>
                  </a:cubicBezTo>
                  <a:cubicBezTo>
                    <a:pt x="18690" y="1230"/>
                    <a:pt x="17950" y="0"/>
                    <a:pt x="16872"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2"/>
            <p:cNvSpPr/>
            <p:nvPr/>
          </p:nvSpPr>
          <p:spPr>
            <a:xfrm>
              <a:off x="5601850" y="1969850"/>
              <a:ext cx="921575" cy="979350"/>
            </a:xfrm>
            <a:custGeom>
              <a:avLst/>
              <a:gdLst/>
              <a:ahLst/>
              <a:cxnLst/>
              <a:rect l="l" t="t" r="r" b="b"/>
              <a:pathLst>
                <a:path w="36863" h="39174" extrusionOk="0">
                  <a:moveTo>
                    <a:pt x="16031" y="1"/>
                  </a:moveTo>
                  <a:cubicBezTo>
                    <a:pt x="16031" y="1"/>
                    <a:pt x="16031" y="1"/>
                    <a:pt x="16032" y="2"/>
                  </a:cubicBezTo>
                  <a:lnTo>
                    <a:pt x="16032" y="2"/>
                  </a:lnTo>
                  <a:cubicBezTo>
                    <a:pt x="16032" y="2"/>
                    <a:pt x="16031" y="1"/>
                    <a:pt x="16031" y="1"/>
                  </a:cubicBezTo>
                  <a:close/>
                  <a:moveTo>
                    <a:pt x="16032" y="2"/>
                  </a:moveTo>
                  <a:lnTo>
                    <a:pt x="16032" y="2"/>
                  </a:lnTo>
                  <a:cubicBezTo>
                    <a:pt x="16230" y="204"/>
                    <a:pt x="19259" y="4395"/>
                    <a:pt x="19394" y="4585"/>
                  </a:cubicBezTo>
                  <a:cubicBezTo>
                    <a:pt x="19422" y="4639"/>
                    <a:pt x="19476" y="4666"/>
                    <a:pt x="19476" y="4693"/>
                  </a:cubicBezTo>
                  <a:cubicBezTo>
                    <a:pt x="19611" y="4910"/>
                    <a:pt x="19774" y="5073"/>
                    <a:pt x="19910" y="5236"/>
                  </a:cubicBezTo>
                  <a:lnTo>
                    <a:pt x="19910" y="5263"/>
                  </a:lnTo>
                  <a:cubicBezTo>
                    <a:pt x="20045" y="5480"/>
                    <a:pt x="20208" y="5643"/>
                    <a:pt x="20344" y="5805"/>
                  </a:cubicBezTo>
                  <a:lnTo>
                    <a:pt x="20344" y="5860"/>
                  </a:lnTo>
                  <a:lnTo>
                    <a:pt x="20751" y="6348"/>
                  </a:lnTo>
                  <a:lnTo>
                    <a:pt x="20751" y="6402"/>
                  </a:lnTo>
                  <a:cubicBezTo>
                    <a:pt x="21022" y="6701"/>
                    <a:pt x="21266" y="6999"/>
                    <a:pt x="21456" y="7243"/>
                  </a:cubicBezTo>
                  <a:cubicBezTo>
                    <a:pt x="21673" y="7487"/>
                    <a:pt x="21836" y="7677"/>
                    <a:pt x="21944" y="7785"/>
                  </a:cubicBezTo>
                  <a:cubicBezTo>
                    <a:pt x="22053" y="7921"/>
                    <a:pt x="22107" y="7975"/>
                    <a:pt x="22107" y="7975"/>
                  </a:cubicBezTo>
                  <a:cubicBezTo>
                    <a:pt x="22107" y="7975"/>
                    <a:pt x="22459" y="12614"/>
                    <a:pt x="22893" y="12614"/>
                  </a:cubicBezTo>
                  <a:cubicBezTo>
                    <a:pt x="23327" y="12614"/>
                    <a:pt x="1" y="23409"/>
                    <a:pt x="1954" y="24629"/>
                  </a:cubicBezTo>
                  <a:cubicBezTo>
                    <a:pt x="3934" y="25850"/>
                    <a:pt x="4802" y="28915"/>
                    <a:pt x="4503" y="31356"/>
                  </a:cubicBezTo>
                  <a:cubicBezTo>
                    <a:pt x="4341" y="32712"/>
                    <a:pt x="7433" y="38191"/>
                    <a:pt x="11827" y="39113"/>
                  </a:cubicBezTo>
                  <a:cubicBezTo>
                    <a:pt x="12090" y="39073"/>
                    <a:pt x="12284" y="39058"/>
                    <a:pt x="12437" y="39058"/>
                  </a:cubicBezTo>
                  <a:cubicBezTo>
                    <a:pt x="12860" y="39058"/>
                    <a:pt x="12959" y="39174"/>
                    <a:pt x="13319" y="39174"/>
                  </a:cubicBezTo>
                  <a:cubicBezTo>
                    <a:pt x="13603" y="39174"/>
                    <a:pt x="14049" y="39101"/>
                    <a:pt x="14946" y="38842"/>
                  </a:cubicBezTo>
                  <a:cubicBezTo>
                    <a:pt x="18960" y="37649"/>
                    <a:pt x="21781" y="35208"/>
                    <a:pt x="24412" y="34502"/>
                  </a:cubicBezTo>
                  <a:cubicBezTo>
                    <a:pt x="28155" y="33526"/>
                    <a:pt x="36862" y="22188"/>
                    <a:pt x="36455" y="19503"/>
                  </a:cubicBezTo>
                  <a:cubicBezTo>
                    <a:pt x="35940" y="15814"/>
                    <a:pt x="32007" y="11610"/>
                    <a:pt x="30081" y="9793"/>
                  </a:cubicBezTo>
                  <a:cubicBezTo>
                    <a:pt x="22458" y="2573"/>
                    <a:pt x="16119" y="63"/>
                    <a:pt x="16032" y="2"/>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2"/>
            <p:cNvSpPr/>
            <p:nvPr/>
          </p:nvSpPr>
          <p:spPr>
            <a:xfrm>
              <a:off x="6208075" y="2924625"/>
              <a:ext cx="478775" cy="276000"/>
            </a:xfrm>
            <a:custGeom>
              <a:avLst/>
              <a:gdLst/>
              <a:ahLst/>
              <a:cxnLst/>
              <a:rect l="l" t="t" r="r" b="b"/>
              <a:pathLst>
                <a:path w="19151" h="11040" extrusionOk="0">
                  <a:moveTo>
                    <a:pt x="19150" y="0"/>
                  </a:moveTo>
                  <a:lnTo>
                    <a:pt x="19150" y="0"/>
                  </a:lnTo>
                  <a:cubicBezTo>
                    <a:pt x="14970" y="3543"/>
                    <a:pt x="6648" y="4954"/>
                    <a:pt x="4803" y="4954"/>
                  </a:cubicBezTo>
                  <a:cubicBezTo>
                    <a:pt x="4684" y="4954"/>
                    <a:pt x="4593" y="4948"/>
                    <a:pt x="4530" y="4937"/>
                  </a:cubicBezTo>
                  <a:cubicBezTo>
                    <a:pt x="4307" y="4889"/>
                    <a:pt x="3960" y="4870"/>
                    <a:pt x="3554" y="4870"/>
                  </a:cubicBezTo>
                  <a:cubicBezTo>
                    <a:pt x="2134" y="4870"/>
                    <a:pt x="1" y="5100"/>
                    <a:pt x="1" y="5100"/>
                  </a:cubicBezTo>
                  <a:cubicBezTo>
                    <a:pt x="3283" y="6049"/>
                    <a:pt x="5886" y="7975"/>
                    <a:pt x="8111" y="11040"/>
                  </a:cubicBezTo>
                  <a:lnTo>
                    <a:pt x="19150" y="0"/>
                  </a:ln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2"/>
            <p:cNvSpPr/>
            <p:nvPr/>
          </p:nvSpPr>
          <p:spPr>
            <a:xfrm>
              <a:off x="5141425" y="1540450"/>
              <a:ext cx="1371825" cy="1353175"/>
            </a:xfrm>
            <a:custGeom>
              <a:avLst/>
              <a:gdLst/>
              <a:ahLst/>
              <a:cxnLst/>
              <a:rect l="l" t="t" r="r" b="b"/>
              <a:pathLst>
                <a:path w="54873" h="54127" extrusionOk="0">
                  <a:moveTo>
                    <a:pt x="18879" y="1"/>
                  </a:moveTo>
                  <a:cubicBezTo>
                    <a:pt x="17828" y="1"/>
                    <a:pt x="16777" y="401"/>
                    <a:pt x="15977" y="1201"/>
                  </a:cubicBezTo>
                  <a:lnTo>
                    <a:pt x="1601" y="15495"/>
                  </a:lnTo>
                  <a:cubicBezTo>
                    <a:pt x="1" y="17096"/>
                    <a:pt x="1" y="19699"/>
                    <a:pt x="1601" y="21300"/>
                  </a:cubicBezTo>
                  <a:lnTo>
                    <a:pt x="33092" y="52926"/>
                  </a:lnTo>
                  <a:cubicBezTo>
                    <a:pt x="33892" y="53726"/>
                    <a:pt x="34943" y="54126"/>
                    <a:pt x="35994" y="54126"/>
                  </a:cubicBezTo>
                  <a:cubicBezTo>
                    <a:pt x="37045" y="54126"/>
                    <a:pt x="38096" y="53726"/>
                    <a:pt x="38896" y="52926"/>
                  </a:cubicBezTo>
                  <a:lnTo>
                    <a:pt x="53272" y="38632"/>
                  </a:lnTo>
                  <a:cubicBezTo>
                    <a:pt x="54872" y="37032"/>
                    <a:pt x="54872" y="34428"/>
                    <a:pt x="53272" y="32827"/>
                  </a:cubicBezTo>
                  <a:lnTo>
                    <a:pt x="21781" y="1201"/>
                  </a:lnTo>
                  <a:cubicBezTo>
                    <a:pt x="20981" y="401"/>
                    <a:pt x="19930" y="1"/>
                    <a:pt x="18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2"/>
            <p:cNvSpPr/>
            <p:nvPr/>
          </p:nvSpPr>
          <p:spPr>
            <a:xfrm>
              <a:off x="5121100" y="1543850"/>
              <a:ext cx="1371800" cy="1353150"/>
            </a:xfrm>
            <a:custGeom>
              <a:avLst/>
              <a:gdLst/>
              <a:ahLst/>
              <a:cxnLst/>
              <a:rect l="l" t="t" r="r" b="b"/>
              <a:pathLst>
                <a:path w="54872" h="54126" extrusionOk="0">
                  <a:moveTo>
                    <a:pt x="18878" y="0"/>
                  </a:moveTo>
                  <a:cubicBezTo>
                    <a:pt x="17827" y="0"/>
                    <a:pt x="16776" y="401"/>
                    <a:pt x="15976" y="1201"/>
                  </a:cubicBezTo>
                  <a:lnTo>
                    <a:pt x="1600" y="15495"/>
                  </a:lnTo>
                  <a:cubicBezTo>
                    <a:pt x="0" y="17095"/>
                    <a:pt x="0" y="19699"/>
                    <a:pt x="1600" y="21299"/>
                  </a:cubicBezTo>
                  <a:lnTo>
                    <a:pt x="33091" y="52926"/>
                  </a:lnTo>
                  <a:cubicBezTo>
                    <a:pt x="33891" y="53726"/>
                    <a:pt x="34942" y="54126"/>
                    <a:pt x="35993" y="54126"/>
                  </a:cubicBezTo>
                  <a:cubicBezTo>
                    <a:pt x="37044" y="54126"/>
                    <a:pt x="38095" y="53726"/>
                    <a:pt x="38896" y="52926"/>
                  </a:cubicBezTo>
                  <a:lnTo>
                    <a:pt x="53271" y="38631"/>
                  </a:lnTo>
                  <a:cubicBezTo>
                    <a:pt x="54872" y="37031"/>
                    <a:pt x="54872" y="34427"/>
                    <a:pt x="53271" y="32827"/>
                  </a:cubicBezTo>
                  <a:lnTo>
                    <a:pt x="21780" y="1201"/>
                  </a:lnTo>
                  <a:cubicBezTo>
                    <a:pt x="20980" y="401"/>
                    <a:pt x="19929" y="0"/>
                    <a:pt x="188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2"/>
            <p:cNvSpPr/>
            <p:nvPr/>
          </p:nvSpPr>
          <p:spPr>
            <a:xfrm>
              <a:off x="5200425" y="1613850"/>
              <a:ext cx="1152100" cy="1152800"/>
            </a:xfrm>
            <a:custGeom>
              <a:avLst/>
              <a:gdLst/>
              <a:ahLst/>
              <a:cxnLst/>
              <a:rect l="l" t="t" r="r" b="b"/>
              <a:pathLst>
                <a:path w="46084" h="46112" extrusionOk="0">
                  <a:moveTo>
                    <a:pt x="16302" y="1"/>
                  </a:moveTo>
                  <a:lnTo>
                    <a:pt x="1" y="16194"/>
                  </a:lnTo>
                  <a:lnTo>
                    <a:pt x="29783" y="46111"/>
                  </a:lnTo>
                  <a:lnTo>
                    <a:pt x="46084" y="29891"/>
                  </a:lnTo>
                  <a:lnTo>
                    <a:pt x="16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2"/>
            <p:cNvSpPr/>
            <p:nvPr/>
          </p:nvSpPr>
          <p:spPr>
            <a:xfrm>
              <a:off x="6161300" y="2580400"/>
              <a:ext cx="102400" cy="93525"/>
            </a:xfrm>
            <a:custGeom>
              <a:avLst/>
              <a:gdLst/>
              <a:ahLst/>
              <a:cxnLst/>
              <a:rect l="l" t="t" r="r" b="b"/>
              <a:pathLst>
                <a:path w="4096" h="3741" extrusionOk="0">
                  <a:moveTo>
                    <a:pt x="2034" y="187"/>
                  </a:moveTo>
                  <a:cubicBezTo>
                    <a:pt x="2468" y="187"/>
                    <a:pt x="2902" y="357"/>
                    <a:pt x="3228" y="696"/>
                  </a:cubicBezTo>
                  <a:cubicBezTo>
                    <a:pt x="3879" y="1319"/>
                    <a:pt x="3879" y="2432"/>
                    <a:pt x="3228" y="3055"/>
                  </a:cubicBezTo>
                  <a:cubicBezTo>
                    <a:pt x="2906" y="3391"/>
                    <a:pt x="2477" y="3554"/>
                    <a:pt x="2048" y="3554"/>
                  </a:cubicBezTo>
                  <a:cubicBezTo>
                    <a:pt x="1609" y="3554"/>
                    <a:pt x="1170" y="3384"/>
                    <a:pt x="841" y="3055"/>
                  </a:cubicBezTo>
                  <a:cubicBezTo>
                    <a:pt x="217" y="2432"/>
                    <a:pt x="217" y="1319"/>
                    <a:pt x="841" y="696"/>
                  </a:cubicBezTo>
                  <a:cubicBezTo>
                    <a:pt x="1166" y="357"/>
                    <a:pt x="1600" y="187"/>
                    <a:pt x="2034" y="187"/>
                  </a:cubicBezTo>
                  <a:close/>
                  <a:moveTo>
                    <a:pt x="2042" y="0"/>
                  </a:moveTo>
                  <a:cubicBezTo>
                    <a:pt x="1564" y="0"/>
                    <a:pt x="1082" y="184"/>
                    <a:pt x="705" y="560"/>
                  </a:cubicBezTo>
                  <a:cubicBezTo>
                    <a:pt x="0" y="1265"/>
                    <a:pt x="0" y="2459"/>
                    <a:pt x="705" y="3191"/>
                  </a:cubicBezTo>
                  <a:cubicBezTo>
                    <a:pt x="1071" y="3557"/>
                    <a:pt x="1546" y="3740"/>
                    <a:pt x="2024" y="3740"/>
                  </a:cubicBezTo>
                  <a:cubicBezTo>
                    <a:pt x="2502" y="3740"/>
                    <a:pt x="2984" y="3557"/>
                    <a:pt x="3363" y="3191"/>
                  </a:cubicBezTo>
                  <a:cubicBezTo>
                    <a:pt x="4096" y="2459"/>
                    <a:pt x="4096" y="1265"/>
                    <a:pt x="3363" y="560"/>
                  </a:cubicBezTo>
                  <a:cubicBezTo>
                    <a:pt x="3008" y="190"/>
                    <a:pt x="2527" y="0"/>
                    <a:pt x="20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2"/>
            <p:cNvSpPr/>
            <p:nvPr/>
          </p:nvSpPr>
          <p:spPr>
            <a:xfrm>
              <a:off x="5310275" y="1723250"/>
              <a:ext cx="130225" cy="127600"/>
            </a:xfrm>
            <a:custGeom>
              <a:avLst/>
              <a:gdLst/>
              <a:ahLst/>
              <a:cxnLst/>
              <a:rect l="l" t="t" r="r" b="b"/>
              <a:pathLst>
                <a:path w="5209" h="5104" extrusionOk="0">
                  <a:moveTo>
                    <a:pt x="4975" y="0"/>
                  </a:moveTo>
                  <a:cubicBezTo>
                    <a:pt x="4876" y="0"/>
                    <a:pt x="4757" y="43"/>
                    <a:pt x="4639" y="128"/>
                  </a:cubicBezTo>
                  <a:lnTo>
                    <a:pt x="163" y="4576"/>
                  </a:lnTo>
                  <a:cubicBezTo>
                    <a:pt x="28" y="4739"/>
                    <a:pt x="1" y="4928"/>
                    <a:pt x="109" y="5037"/>
                  </a:cubicBezTo>
                  <a:cubicBezTo>
                    <a:pt x="166" y="5082"/>
                    <a:pt x="232" y="5104"/>
                    <a:pt x="299" y="5104"/>
                  </a:cubicBezTo>
                  <a:cubicBezTo>
                    <a:pt x="394" y="5104"/>
                    <a:pt x="491" y="5062"/>
                    <a:pt x="570" y="4983"/>
                  </a:cubicBezTo>
                  <a:lnTo>
                    <a:pt x="5046" y="534"/>
                  </a:lnTo>
                  <a:cubicBezTo>
                    <a:pt x="5181" y="372"/>
                    <a:pt x="5208" y="155"/>
                    <a:pt x="5127" y="46"/>
                  </a:cubicBezTo>
                  <a:cubicBezTo>
                    <a:pt x="5086" y="16"/>
                    <a:pt x="5034" y="0"/>
                    <a:pt x="4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2"/>
            <p:cNvSpPr/>
            <p:nvPr/>
          </p:nvSpPr>
          <p:spPr>
            <a:xfrm>
              <a:off x="5608650" y="1612500"/>
              <a:ext cx="744575" cy="1154825"/>
            </a:xfrm>
            <a:custGeom>
              <a:avLst/>
              <a:gdLst/>
              <a:ahLst/>
              <a:cxnLst/>
              <a:rect l="l" t="t" r="r" b="b"/>
              <a:pathLst>
                <a:path w="29783" h="46193" extrusionOk="0">
                  <a:moveTo>
                    <a:pt x="0" y="1"/>
                  </a:moveTo>
                  <a:lnTo>
                    <a:pt x="13508" y="46193"/>
                  </a:lnTo>
                  <a:lnTo>
                    <a:pt x="29782" y="2994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2"/>
            <p:cNvSpPr/>
            <p:nvPr/>
          </p:nvSpPr>
          <p:spPr>
            <a:xfrm>
              <a:off x="6353875" y="2780875"/>
              <a:ext cx="575050" cy="573000"/>
            </a:xfrm>
            <a:custGeom>
              <a:avLst/>
              <a:gdLst/>
              <a:ahLst/>
              <a:cxnLst/>
              <a:rect l="l" t="t" r="r" b="b"/>
              <a:pathLst>
                <a:path w="23002" h="22920" extrusionOk="0">
                  <a:moveTo>
                    <a:pt x="18933" y="0"/>
                  </a:moveTo>
                  <a:lnTo>
                    <a:pt x="0" y="18851"/>
                  </a:lnTo>
                  <a:lnTo>
                    <a:pt x="4069" y="22920"/>
                  </a:lnTo>
                  <a:lnTo>
                    <a:pt x="23001" y="4069"/>
                  </a:lnTo>
                  <a:lnTo>
                    <a:pt x="18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2"/>
            <p:cNvSpPr/>
            <p:nvPr/>
          </p:nvSpPr>
          <p:spPr>
            <a:xfrm>
              <a:off x="6456950" y="2781550"/>
              <a:ext cx="472650" cy="432650"/>
            </a:xfrm>
            <a:custGeom>
              <a:avLst/>
              <a:gdLst/>
              <a:ahLst/>
              <a:cxnLst/>
              <a:rect l="l" t="t" r="r" b="b"/>
              <a:pathLst>
                <a:path w="18906" h="17306" extrusionOk="0">
                  <a:moveTo>
                    <a:pt x="14837" y="0"/>
                  </a:moveTo>
                  <a:lnTo>
                    <a:pt x="0" y="14728"/>
                  </a:lnTo>
                  <a:cubicBezTo>
                    <a:pt x="0" y="14728"/>
                    <a:pt x="8778" y="6407"/>
                    <a:pt x="11120" y="6407"/>
                  </a:cubicBezTo>
                  <a:cubicBezTo>
                    <a:pt x="11329" y="6407"/>
                    <a:pt x="11486" y="6474"/>
                    <a:pt x="11582" y="6618"/>
                  </a:cubicBezTo>
                  <a:cubicBezTo>
                    <a:pt x="12396" y="7839"/>
                    <a:pt x="8191" y="13806"/>
                    <a:pt x="5615" y="17305"/>
                  </a:cubicBezTo>
                  <a:lnTo>
                    <a:pt x="18905" y="4069"/>
                  </a:lnTo>
                  <a:lnTo>
                    <a:pt x="14837" y="0"/>
                  </a:lnTo>
                  <a:close/>
                </a:path>
              </a:pathLst>
            </a:custGeom>
            <a:solidFill>
              <a:srgbClr val="E2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2"/>
            <p:cNvSpPr/>
            <p:nvPr/>
          </p:nvSpPr>
          <p:spPr>
            <a:xfrm>
              <a:off x="6395225" y="2822900"/>
              <a:ext cx="1789525" cy="1792900"/>
            </a:xfrm>
            <a:custGeom>
              <a:avLst/>
              <a:gdLst/>
              <a:ahLst/>
              <a:cxnLst/>
              <a:rect l="l" t="t" r="r" b="b"/>
              <a:pathLst>
                <a:path w="71581" h="71716" extrusionOk="0">
                  <a:moveTo>
                    <a:pt x="21944" y="1"/>
                  </a:moveTo>
                  <a:lnTo>
                    <a:pt x="1" y="21862"/>
                  </a:lnTo>
                  <a:lnTo>
                    <a:pt x="49637" y="71716"/>
                  </a:lnTo>
                  <a:lnTo>
                    <a:pt x="71581" y="49881"/>
                  </a:lnTo>
                  <a:lnTo>
                    <a:pt x="219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2"/>
            <p:cNvSpPr/>
            <p:nvPr/>
          </p:nvSpPr>
          <p:spPr>
            <a:xfrm>
              <a:off x="5389625" y="2395050"/>
              <a:ext cx="398450" cy="202550"/>
            </a:xfrm>
            <a:custGeom>
              <a:avLst/>
              <a:gdLst/>
              <a:ahLst/>
              <a:cxnLst/>
              <a:rect l="l" t="t" r="r" b="b"/>
              <a:pathLst>
                <a:path w="15938" h="8102" extrusionOk="0">
                  <a:moveTo>
                    <a:pt x="12376" y="0"/>
                  </a:moveTo>
                  <a:cubicBezTo>
                    <a:pt x="12300" y="0"/>
                    <a:pt x="12225" y="9"/>
                    <a:pt x="12152" y="27"/>
                  </a:cubicBezTo>
                  <a:cubicBezTo>
                    <a:pt x="11175" y="244"/>
                    <a:pt x="4638" y="1980"/>
                    <a:pt x="2197" y="2848"/>
                  </a:cubicBezTo>
                  <a:cubicBezTo>
                    <a:pt x="0" y="3634"/>
                    <a:pt x="1438" y="6401"/>
                    <a:pt x="1438" y="6401"/>
                  </a:cubicBezTo>
                  <a:cubicBezTo>
                    <a:pt x="1888" y="7643"/>
                    <a:pt x="3068" y="8101"/>
                    <a:pt x="4545" y="8101"/>
                  </a:cubicBezTo>
                  <a:cubicBezTo>
                    <a:pt x="7871" y="8101"/>
                    <a:pt x="12698" y="5775"/>
                    <a:pt x="14050" y="4855"/>
                  </a:cubicBezTo>
                  <a:cubicBezTo>
                    <a:pt x="15938" y="3562"/>
                    <a:pt x="13930" y="0"/>
                    <a:pt x="12376"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2"/>
            <p:cNvSpPr/>
            <p:nvPr/>
          </p:nvSpPr>
          <p:spPr>
            <a:xfrm>
              <a:off x="5635775" y="2415150"/>
              <a:ext cx="110550" cy="108900"/>
            </a:xfrm>
            <a:custGeom>
              <a:avLst/>
              <a:gdLst/>
              <a:ahLst/>
              <a:cxnLst/>
              <a:rect l="l" t="t" r="r" b="b"/>
              <a:pathLst>
                <a:path w="4422" h="4356" extrusionOk="0">
                  <a:moveTo>
                    <a:pt x="2151" y="1"/>
                  </a:moveTo>
                  <a:cubicBezTo>
                    <a:pt x="1466" y="1"/>
                    <a:pt x="365" y="630"/>
                    <a:pt x="217" y="1094"/>
                  </a:cubicBezTo>
                  <a:cubicBezTo>
                    <a:pt x="0" y="1718"/>
                    <a:pt x="624" y="3942"/>
                    <a:pt x="1492" y="4322"/>
                  </a:cubicBezTo>
                  <a:cubicBezTo>
                    <a:pt x="1492" y="4322"/>
                    <a:pt x="1576" y="4355"/>
                    <a:pt x="1737" y="4355"/>
                  </a:cubicBezTo>
                  <a:cubicBezTo>
                    <a:pt x="2058" y="4355"/>
                    <a:pt x="2685" y="4223"/>
                    <a:pt x="3553" y="3427"/>
                  </a:cubicBezTo>
                  <a:cubicBezTo>
                    <a:pt x="4421" y="2667"/>
                    <a:pt x="3065" y="769"/>
                    <a:pt x="2604" y="172"/>
                  </a:cubicBezTo>
                  <a:cubicBezTo>
                    <a:pt x="2508" y="52"/>
                    <a:pt x="2346" y="1"/>
                    <a:pt x="2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2"/>
            <p:cNvSpPr/>
            <p:nvPr/>
          </p:nvSpPr>
          <p:spPr>
            <a:xfrm>
              <a:off x="5390300" y="2428925"/>
              <a:ext cx="378400" cy="168650"/>
            </a:xfrm>
            <a:custGeom>
              <a:avLst/>
              <a:gdLst/>
              <a:ahLst/>
              <a:cxnLst/>
              <a:rect l="l" t="t" r="r" b="b"/>
              <a:pathLst>
                <a:path w="15136" h="6746" extrusionOk="0">
                  <a:moveTo>
                    <a:pt x="14159" y="1"/>
                  </a:moveTo>
                  <a:lnTo>
                    <a:pt x="14159" y="1"/>
                  </a:lnTo>
                  <a:cubicBezTo>
                    <a:pt x="14593" y="842"/>
                    <a:pt x="14539" y="2578"/>
                    <a:pt x="13291" y="3283"/>
                  </a:cubicBezTo>
                  <a:cubicBezTo>
                    <a:pt x="10324" y="4971"/>
                    <a:pt x="7946" y="5330"/>
                    <a:pt x="6455" y="5330"/>
                  </a:cubicBezTo>
                  <a:cubicBezTo>
                    <a:pt x="5574" y="5330"/>
                    <a:pt x="5003" y="5205"/>
                    <a:pt x="4801" y="5154"/>
                  </a:cubicBezTo>
                  <a:cubicBezTo>
                    <a:pt x="1329" y="4286"/>
                    <a:pt x="2170" y="1493"/>
                    <a:pt x="2170" y="1493"/>
                  </a:cubicBezTo>
                  <a:lnTo>
                    <a:pt x="2170" y="1493"/>
                  </a:lnTo>
                  <a:cubicBezTo>
                    <a:pt x="0" y="2279"/>
                    <a:pt x="1411" y="5046"/>
                    <a:pt x="1411" y="5046"/>
                  </a:cubicBezTo>
                  <a:cubicBezTo>
                    <a:pt x="1869" y="6287"/>
                    <a:pt x="3051" y="6745"/>
                    <a:pt x="4526" y="6745"/>
                  </a:cubicBezTo>
                  <a:cubicBezTo>
                    <a:pt x="7853" y="6745"/>
                    <a:pt x="12670" y="4412"/>
                    <a:pt x="14023" y="3473"/>
                  </a:cubicBezTo>
                  <a:cubicBezTo>
                    <a:pt x="15135" y="2686"/>
                    <a:pt x="14864" y="1113"/>
                    <a:pt x="14159" y="1"/>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2"/>
            <p:cNvSpPr/>
            <p:nvPr/>
          </p:nvSpPr>
          <p:spPr>
            <a:xfrm>
              <a:off x="5470300" y="2508900"/>
              <a:ext cx="392875" cy="225775"/>
            </a:xfrm>
            <a:custGeom>
              <a:avLst/>
              <a:gdLst/>
              <a:ahLst/>
              <a:cxnLst/>
              <a:rect l="l" t="t" r="r" b="b"/>
              <a:pathLst>
                <a:path w="15715" h="9031" extrusionOk="0">
                  <a:moveTo>
                    <a:pt x="11922" y="0"/>
                  </a:moveTo>
                  <a:cubicBezTo>
                    <a:pt x="11804" y="0"/>
                    <a:pt x="11690" y="18"/>
                    <a:pt x="11583" y="57"/>
                  </a:cubicBezTo>
                  <a:cubicBezTo>
                    <a:pt x="10606" y="409"/>
                    <a:pt x="4341" y="2905"/>
                    <a:pt x="2035" y="4071"/>
                  </a:cubicBezTo>
                  <a:cubicBezTo>
                    <a:pt x="1" y="5075"/>
                    <a:pt x="1737" y="7678"/>
                    <a:pt x="1737" y="7678"/>
                  </a:cubicBezTo>
                  <a:cubicBezTo>
                    <a:pt x="2226" y="8651"/>
                    <a:pt x="3148" y="9031"/>
                    <a:pt x="4279" y="9031"/>
                  </a:cubicBezTo>
                  <a:cubicBezTo>
                    <a:pt x="7595" y="9031"/>
                    <a:pt x="12716" y="5766"/>
                    <a:pt x="14051" y="4613"/>
                  </a:cubicBezTo>
                  <a:cubicBezTo>
                    <a:pt x="15714" y="3126"/>
                    <a:pt x="13467" y="0"/>
                    <a:pt x="11922"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2"/>
            <p:cNvSpPr/>
            <p:nvPr/>
          </p:nvSpPr>
          <p:spPr>
            <a:xfrm>
              <a:off x="5710350" y="2529925"/>
              <a:ext cx="112600" cy="109475"/>
            </a:xfrm>
            <a:custGeom>
              <a:avLst/>
              <a:gdLst/>
              <a:ahLst/>
              <a:cxnLst/>
              <a:rect l="l" t="t" r="r" b="b"/>
              <a:pathLst>
                <a:path w="4504" h="4379" extrusionOk="0">
                  <a:moveTo>
                    <a:pt x="2028" y="1"/>
                  </a:moveTo>
                  <a:cubicBezTo>
                    <a:pt x="1339" y="1"/>
                    <a:pt x="225" y="801"/>
                    <a:pt x="136" y="1331"/>
                  </a:cubicBezTo>
                  <a:cubicBezTo>
                    <a:pt x="1" y="1955"/>
                    <a:pt x="869" y="4098"/>
                    <a:pt x="1791" y="4369"/>
                  </a:cubicBezTo>
                  <a:cubicBezTo>
                    <a:pt x="1791" y="4369"/>
                    <a:pt x="1831" y="4379"/>
                    <a:pt x="1907" y="4379"/>
                  </a:cubicBezTo>
                  <a:cubicBezTo>
                    <a:pt x="2167" y="4379"/>
                    <a:pt x="2847" y="4265"/>
                    <a:pt x="3771" y="3257"/>
                  </a:cubicBezTo>
                  <a:cubicBezTo>
                    <a:pt x="4503" y="2362"/>
                    <a:pt x="2930" y="653"/>
                    <a:pt x="2415" y="138"/>
                  </a:cubicBezTo>
                  <a:cubicBezTo>
                    <a:pt x="2319" y="42"/>
                    <a:pt x="2184" y="1"/>
                    <a:pt x="20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2"/>
            <p:cNvSpPr/>
            <p:nvPr/>
          </p:nvSpPr>
          <p:spPr>
            <a:xfrm>
              <a:off x="5469625" y="2540150"/>
              <a:ext cx="370275" cy="193850"/>
            </a:xfrm>
            <a:custGeom>
              <a:avLst/>
              <a:gdLst/>
              <a:ahLst/>
              <a:cxnLst/>
              <a:rect l="l" t="t" r="r" b="b"/>
              <a:pathLst>
                <a:path w="14811" h="7754" extrusionOk="0">
                  <a:moveTo>
                    <a:pt x="13807" y="0"/>
                  </a:moveTo>
                  <a:lnTo>
                    <a:pt x="13807" y="0"/>
                  </a:lnTo>
                  <a:cubicBezTo>
                    <a:pt x="14403" y="814"/>
                    <a:pt x="14648" y="2495"/>
                    <a:pt x="13508" y="3309"/>
                  </a:cubicBezTo>
                  <a:cubicBezTo>
                    <a:pt x="10178" y="5714"/>
                    <a:pt x="7456" y="6078"/>
                    <a:pt x="6073" y="6078"/>
                  </a:cubicBezTo>
                  <a:cubicBezTo>
                    <a:pt x="5631" y="6078"/>
                    <a:pt x="5326" y="6041"/>
                    <a:pt x="5181" y="6022"/>
                  </a:cubicBezTo>
                  <a:cubicBezTo>
                    <a:pt x="2116" y="5560"/>
                    <a:pt x="2062" y="3363"/>
                    <a:pt x="2116" y="2767"/>
                  </a:cubicBezTo>
                  <a:lnTo>
                    <a:pt x="2062" y="2767"/>
                  </a:lnTo>
                  <a:cubicBezTo>
                    <a:pt x="1" y="3825"/>
                    <a:pt x="1764" y="6401"/>
                    <a:pt x="1764" y="6401"/>
                  </a:cubicBezTo>
                  <a:cubicBezTo>
                    <a:pt x="2253" y="7373"/>
                    <a:pt x="3175" y="7753"/>
                    <a:pt x="4308" y="7753"/>
                  </a:cubicBezTo>
                  <a:cubicBezTo>
                    <a:pt x="7631" y="7753"/>
                    <a:pt x="12763" y="4483"/>
                    <a:pt x="14078" y="3309"/>
                  </a:cubicBezTo>
                  <a:cubicBezTo>
                    <a:pt x="14810" y="2631"/>
                    <a:pt x="14783" y="1655"/>
                    <a:pt x="14349" y="732"/>
                  </a:cubicBezTo>
                  <a:cubicBezTo>
                    <a:pt x="14214" y="461"/>
                    <a:pt x="13997" y="217"/>
                    <a:pt x="13807"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2"/>
            <p:cNvSpPr/>
            <p:nvPr/>
          </p:nvSpPr>
          <p:spPr>
            <a:xfrm>
              <a:off x="5588300" y="2595575"/>
              <a:ext cx="429775" cy="254300"/>
            </a:xfrm>
            <a:custGeom>
              <a:avLst/>
              <a:gdLst/>
              <a:ahLst/>
              <a:cxnLst/>
              <a:rect l="l" t="t" r="r" b="b"/>
              <a:pathLst>
                <a:path w="17191" h="10172" extrusionOk="0">
                  <a:moveTo>
                    <a:pt x="13337" y="0"/>
                  </a:moveTo>
                  <a:cubicBezTo>
                    <a:pt x="13179" y="0"/>
                    <a:pt x="13026" y="28"/>
                    <a:pt x="12884" y="89"/>
                  </a:cubicBezTo>
                  <a:cubicBezTo>
                    <a:pt x="11908" y="523"/>
                    <a:pt x="4422" y="3805"/>
                    <a:pt x="2035" y="5269"/>
                  </a:cubicBezTo>
                  <a:cubicBezTo>
                    <a:pt x="0" y="6490"/>
                    <a:pt x="1709" y="9012"/>
                    <a:pt x="1709" y="9012"/>
                  </a:cubicBezTo>
                  <a:cubicBezTo>
                    <a:pt x="2155" y="9838"/>
                    <a:pt x="2974" y="10172"/>
                    <a:pt x="4003" y="10172"/>
                  </a:cubicBezTo>
                  <a:cubicBezTo>
                    <a:pt x="7672" y="10172"/>
                    <a:pt x="13999" y="5920"/>
                    <a:pt x="15461" y="4564"/>
                  </a:cubicBezTo>
                  <a:cubicBezTo>
                    <a:pt x="17191" y="2958"/>
                    <a:pt x="14958" y="0"/>
                    <a:pt x="13337"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2"/>
            <p:cNvSpPr/>
            <p:nvPr/>
          </p:nvSpPr>
          <p:spPr>
            <a:xfrm>
              <a:off x="5858850" y="2618025"/>
              <a:ext cx="118025" cy="112775"/>
            </a:xfrm>
            <a:custGeom>
              <a:avLst/>
              <a:gdLst/>
              <a:ahLst/>
              <a:cxnLst/>
              <a:rect l="l" t="t" r="r" b="b"/>
              <a:pathLst>
                <a:path w="4721" h="4511" extrusionOk="0">
                  <a:moveTo>
                    <a:pt x="2178" y="0"/>
                  </a:moveTo>
                  <a:cubicBezTo>
                    <a:pt x="1494" y="0"/>
                    <a:pt x="250" y="949"/>
                    <a:pt x="136" y="1496"/>
                  </a:cubicBezTo>
                  <a:cubicBezTo>
                    <a:pt x="1" y="2174"/>
                    <a:pt x="869" y="4317"/>
                    <a:pt x="1872" y="4507"/>
                  </a:cubicBezTo>
                  <a:cubicBezTo>
                    <a:pt x="1872" y="4507"/>
                    <a:pt x="1892" y="4510"/>
                    <a:pt x="1930" y="4510"/>
                  </a:cubicBezTo>
                  <a:cubicBezTo>
                    <a:pt x="2137" y="4510"/>
                    <a:pt x="2881" y="4414"/>
                    <a:pt x="3934" y="3178"/>
                  </a:cubicBezTo>
                  <a:cubicBezTo>
                    <a:pt x="4720" y="2283"/>
                    <a:pt x="3012" y="574"/>
                    <a:pt x="2496" y="113"/>
                  </a:cubicBezTo>
                  <a:cubicBezTo>
                    <a:pt x="2418" y="35"/>
                    <a:pt x="2308" y="0"/>
                    <a:pt x="2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2"/>
            <p:cNvSpPr/>
            <p:nvPr/>
          </p:nvSpPr>
          <p:spPr>
            <a:xfrm>
              <a:off x="5590325" y="2628300"/>
              <a:ext cx="408925" cy="222525"/>
            </a:xfrm>
            <a:custGeom>
              <a:avLst/>
              <a:gdLst/>
              <a:ahLst/>
              <a:cxnLst/>
              <a:rect l="l" t="t" r="r" b="b"/>
              <a:pathLst>
                <a:path w="16357" h="8901" extrusionOk="0">
                  <a:moveTo>
                    <a:pt x="15326" y="0"/>
                  </a:moveTo>
                  <a:lnTo>
                    <a:pt x="15326" y="0"/>
                  </a:lnTo>
                  <a:cubicBezTo>
                    <a:pt x="16139" y="1600"/>
                    <a:pt x="15516" y="2496"/>
                    <a:pt x="13508" y="4069"/>
                  </a:cubicBezTo>
                  <a:cubicBezTo>
                    <a:pt x="11883" y="5316"/>
                    <a:pt x="7240" y="7441"/>
                    <a:pt x="4670" y="7441"/>
                  </a:cubicBezTo>
                  <a:cubicBezTo>
                    <a:pt x="4109" y="7441"/>
                    <a:pt x="3648" y="7340"/>
                    <a:pt x="3337" y="7107"/>
                  </a:cubicBezTo>
                  <a:cubicBezTo>
                    <a:pt x="1628" y="5832"/>
                    <a:pt x="2632" y="3635"/>
                    <a:pt x="2659" y="3581"/>
                  </a:cubicBezTo>
                  <a:lnTo>
                    <a:pt x="2659" y="3581"/>
                  </a:lnTo>
                  <a:cubicBezTo>
                    <a:pt x="2388" y="3716"/>
                    <a:pt x="2171" y="3852"/>
                    <a:pt x="1981" y="3987"/>
                  </a:cubicBezTo>
                  <a:cubicBezTo>
                    <a:pt x="1" y="5262"/>
                    <a:pt x="1655" y="7730"/>
                    <a:pt x="1655" y="7730"/>
                  </a:cubicBezTo>
                  <a:cubicBezTo>
                    <a:pt x="2102" y="8563"/>
                    <a:pt x="2925" y="8900"/>
                    <a:pt x="3958" y="8900"/>
                  </a:cubicBezTo>
                  <a:cubicBezTo>
                    <a:pt x="7635" y="8900"/>
                    <a:pt x="13967" y="4631"/>
                    <a:pt x="15407" y="3255"/>
                  </a:cubicBezTo>
                  <a:cubicBezTo>
                    <a:pt x="16356" y="2333"/>
                    <a:pt x="16058" y="977"/>
                    <a:pt x="15326"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2"/>
            <p:cNvSpPr/>
            <p:nvPr/>
          </p:nvSpPr>
          <p:spPr>
            <a:xfrm>
              <a:off x="5756475" y="2649275"/>
              <a:ext cx="395925" cy="308550"/>
            </a:xfrm>
            <a:custGeom>
              <a:avLst/>
              <a:gdLst/>
              <a:ahLst/>
              <a:cxnLst/>
              <a:rect l="l" t="t" r="r" b="b"/>
              <a:pathLst>
                <a:path w="15837" h="12342" extrusionOk="0">
                  <a:moveTo>
                    <a:pt x="11846" y="1"/>
                  </a:moveTo>
                  <a:cubicBezTo>
                    <a:pt x="11539" y="1"/>
                    <a:pt x="11261" y="77"/>
                    <a:pt x="11040" y="246"/>
                  </a:cubicBezTo>
                  <a:cubicBezTo>
                    <a:pt x="10199" y="897"/>
                    <a:pt x="3662" y="5861"/>
                    <a:pt x="1817" y="7976"/>
                  </a:cubicBezTo>
                  <a:cubicBezTo>
                    <a:pt x="0" y="10038"/>
                    <a:pt x="2441" y="11665"/>
                    <a:pt x="2441" y="11665"/>
                  </a:cubicBezTo>
                  <a:cubicBezTo>
                    <a:pt x="2876" y="12137"/>
                    <a:pt x="3424" y="12341"/>
                    <a:pt x="4047" y="12341"/>
                  </a:cubicBezTo>
                  <a:cubicBezTo>
                    <a:pt x="7578" y="12341"/>
                    <a:pt x="13498" y="5753"/>
                    <a:pt x="14674" y="3908"/>
                  </a:cubicBezTo>
                  <a:cubicBezTo>
                    <a:pt x="15836" y="2108"/>
                    <a:pt x="13456" y="1"/>
                    <a:pt x="11846" y="1"/>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2"/>
            <p:cNvSpPr/>
            <p:nvPr/>
          </p:nvSpPr>
          <p:spPr>
            <a:xfrm>
              <a:off x="5999350" y="2673825"/>
              <a:ext cx="115850" cy="111150"/>
            </a:xfrm>
            <a:custGeom>
              <a:avLst/>
              <a:gdLst/>
              <a:ahLst/>
              <a:cxnLst/>
              <a:rect l="l" t="t" r="r" b="b"/>
              <a:pathLst>
                <a:path w="4634" h="4446" extrusionOk="0">
                  <a:moveTo>
                    <a:pt x="1808" y="1"/>
                  </a:moveTo>
                  <a:cubicBezTo>
                    <a:pt x="1145" y="1"/>
                    <a:pt x="1" y="1364"/>
                    <a:pt x="50" y="1976"/>
                  </a:cubicBezTo>
                  <a:cubicBezTo>
                    <a:pt x="104" y="2650"/>
                    <a:pt x="1467" y="4445"/>
                    <a:pt x="2468" y="4445"/>
                  </a:cubicBezTo>
                  <a:cubicBezTo>
                    <a:pt x="2476" y="4445"/>
                    <a:pt x="2483" y="4445"/>
                    <a:pt x="2491" y="4445"/>
                  </a:cubicBezTo>
                  <a:cubicBezTo>
                    <a:pt x="2491" y="4445"/>
                    <a:pt x="3305" y="4391"/>
                    <a:pt x="4145" y="2655"/>
                  </a:cubicBezTo>
                  <a:cubicBezTo>
                    <a:pt x="4634" y="1570"/>
                    <a:pt x="2654" y="376"/>
                    <a:pt x="2003" y="51"/>
                  </a:cubicBezTo>
                  <a:cubicBezTo>
                    <a:pt x="1945" y="16"/>
                    <a:pt x="1879" y="1"/>
                    <a:pt x="1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2"/>
            <p:cNvSpPr/>
            <p:nvPr/>
          </p:nvSpPr>
          <p:spPr>
            <a:xfrm>
              <a:off x="5757150" y="2699500"/>
              <a:ext cx="383150" cy="258750"/>
            </a:xfrm>
            <a:custGeom>
              <a:avLst/>
              <a:gdLst/>
              <a:ahLst/>
              <a:cxnLst/>
              <a:rect l="l" t="t" r="r" b="b"/>
              <a:pathLst>
                <a:path w="15326" h="10350" extrusionOk="0">
                  <a:moveTo>
                    <a:pt x="14728" y="0"/>
                  </a:moveTo>
                  <a:cubicBezTo>
                    <a:pt x="15325" y="1736"/>
                    <a:pt x="11663" y="4801"/>
                    <a:pt x="10199" y="5886"/>
                  </a:cubicBezTo>
                  <a:cubicBezTo>
                    <a:pt x="9109" y="6693"/>
                    <a:pt x="7029" y="8431"/>
                    <a:pt x="5120" y="8431"/>
                  </a:cubicBezTo>
                  <a:cubicBezTo>
                    <a:pt x="4462" y="8431"/>
                    <a:pt x="3825" y="8224"/>
                    <a:pt x="3255" y="7703"/>
                  </a:cubicBezTo>
                  <a:cubicBezTo>
                    <a:pt x="2089" y="6645"/>
                    <a:pt x="2197" y="5750"/>
                    <a:pt x="2577" y="5208"/>
                  </a:cubicBezTo>
                  <a:lnTo>
                    <a:pt x="2577" y="5208"/>
                  </a:lnTo>
                  <a:cubicBezTo>
                    <a:pt x="2279" y="5479"/>
                    <a:pt x="2034" y="5750"/>
                    <a:pt x="1818" y="5995"/>
                  </a:cubicBezTo>
                  <a:cubicBezTo>
                    <a:pt x="0" y="8110"/>
                    <a:pt x="2441" y="9683"/>
                    <a:pt x="2441" y="9683"/>
                  </a:cubicBezTo>
                  <a:cubicBezTo>
                    <a:pt x="2869" y="10148"/>
                    <a:pt x="3409" y="10349"/>
                    <a:pt x="4023" y="10349"/>
                  </a:cubicBezTo>
                  <a:cubicBezTo>
                    <a:pt x="7536" y="10349"/>
                    <a:pt x="13470" y="3750"/>
                    <a:pt x="14647" y="1926"/>
                  </a:cubicBezTo>
                  <a:cubicBezTo>
                    <a:pt x="15054" y="1275"/>
                    <a:pt x="15027" y="597"/>
                    <a:pt x="14728"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72"/>
          <p:cNvGrpSpPr/>
          <p:nvPr/>
        </p:nvGrpSpPr>
        <p:grpSpPr>
          <a:xfrm rot="-1696335">
            <a:off x="8347687" y="1972293"/>
            <a:ext cx="425294" cy="548215"/>
            <a:chOff x="5605250" y="1253125"/>
            <a:chExt cx="694400" cy="895100"/>
          </a:xfrm>
        </p:grpSpPr>
        <p:sp>
          <p:nvSpPr>
            <p:cNvPr id="2538" name="Google Shape;2538;p72"/>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2"/>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2"/>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2"/>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2"/>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2"/>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2"/>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2"/>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2"/>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3365029" y="1124922"/>
            <a:ext cx="2419361" cy="2425149"/>
          </a:xfrm>
          <a:prstGeom prst="rect">
            <a:avLst/>
          </a:prstGeom>
        </p:spPr>
      </p:pic>
      <p:sp>
        <p:nvSpPr>
          <p:cNvPr id="4" name="TextBox 3"/>
          <p:cNvSpPr txBox="1"/>
          <p:nvPr/>
        </p:nvSpPr>
        <p:spPr>
          <a:xfrm>
            <a:off x="361507" y="1144651"/>
            <a:ext cx="2757377" cy="307777"/>
          </a:xfrm>
          <a:prstGeom prst="rect">
            <a:avLst/>
          </a:prstGeom>
          <a:noFill/>
        </p:spPr>
        <p:txBody>
          <a:bodyPr wrap="square" rtlCol="0">
            <a:spAutoFit/>
          </a:bodyPr>
          <a:lstStyle/>
          <a:p>
            <a:r>
              <a:rPr lang="en-US" dirty="0" err="1" smtClean="0">
                <a:latin typeface="Roboto" panose="020B0604020202020204" charset="0"/>
                <a:ea typeface="Roboto" panose="020B0604020202020204" charset="0"/>
              </a:rPr>
              <a:t>Thuật</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toán</a:t>
            </a:r>
            <a:r>
              <a:rPr lang="en-US" dirty="0" smtClean="0">
                <a:latin typeface="Roboto" panose="020B0604020202020204" charset="0"/>
                <a:ea typeface="Roboto" panose="020B0604020202020204" charset="0"/>
              </a:rPr>
              <a:t> RSA </a:t>
            </a:r>
            <a:r>
              <a:rPr lang="en-US" dirty="0" err="1" smtClean="0">
                <a:latin typeface="Roboto" panose="020B0604020202020204" charset="0"/>
                <a:ea typeface="Roboto" panose="020B0604020202020204" charset="0"/>
              </a:rPr>
              <a:t>có</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hai</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khóa</a:t>
            </a:r>
            <a:r>
              <a:rPr lang="en-US" dirty="0" smtClean="0">
                <a:latin typeface="Roboto" panose="020B0604020202020204" charset="0"/>
                <a:ea typeface="Roboto" panose="020B0604020202020204" charset="0"/>
              </a:rPr>
              <a:t>:</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a:blip r:embed="rId4"/>
          <a:stretch>
            <a:fillRect/>
          </a:stretch>
        </p:blipFill>
        <p:spPr>
          <a:xfrm>
            <a:off x="8335074" y="1646284"/>
            <a:ext cx="353599" cy="347502"/>
          </a:xfrm>
          <a:prstGeom prst="rect">
            <a:avLst/>
          </a:prstGeom>
        </p:spPr>
      </p:pic>
    </p:spTree>
    <p:extLst>
      <p:ext uri="{BB962C8B-B14F-4D97-AF65-F5344CB8AC3E}">
        <p14:creationId xmlns:p14="http://schemas.microsoft.com/office/powerpoint/2010/main" val="545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4"/>
        <p:cNvGrpSpPr/>
        <p:nvPr/>
      </p:nvGrpSpPr>
      <p:grpSpPr>
        <a:xfrm>
          <a:off x="0" y="0"/>
          <a:ext cx="0" cy="0"/>
          <a:chOff x="0" y="0"/>
          <a:chExt cx="0" cy="0"/>
        </a:xfrm>
      </p:grpSpPr>
      <p:sp>
        <p:nvSpPr>
          <p:cNvPr id="2705" name="Google Shape;2705;p51"/>
          <p:cNvSpPr txBox="1">
            <a:spLocks noGrp="1"/>
          </p:cNvSpPr>
          <p:nvPr>
            <p:ph type="title"/>
          </p:nvPr>
        </p:nvSpPr>
        <p:spPr>
          <a:xfrm>
            <a:off x="566748" y="319597"/>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070C0"/>
                </a:solidFill>
              </a:rPr>
              <a:t>Quá trình mã hóa ATM</a:t>
            </a:r>
            <a:endParaRPr dirty="0">
              <a:solidFill>
                <a:srgbClr val="0070C0"/>
              </a:solidFill>
            </a:endParaRPr>
          </a:p>
        </p:txBody>
      </p:sp>
      <p:sp>
        <p:nvSpPr>
          <p:cNvPr id="2706" name="Google Shape;2706;p51"/>
          <p:cNvSpPr/>
          <p:nvPr/>
        </p:nvSpPr>
        <p:spPr>
          <a:xfrm>
            <a:off x="695534" y="942252"/>
            <a:ext cx="2882318" cy="1038399"/>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1"/>
          <p:cNvSpPr txBox="1"/>
          <p:nvPr/>
        </p:nvSpPr>
        <p:spPr>
          <a:xfrm>
            <a:off x="799559" y="911872"/>
            <a:ext cx="2715791" cy="5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err="1" smtClean="0">
                <a:solidFill>
                  <a:schemeClr val="dk1"/>
                </a:solidFill>
                <a:latin typeface="Roboto"/>
                <a:ea typeface="Roboto"/>
                <a:cs typeface="Roboto"/>
                <a:sym typeface="Roboto"/>
              </a:rPr>
              <a:t>Encryptor</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chỉ</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có</a:t>
            </a:r>
            <a:r>
              <a:rPr lang="en-US" sz="1300" dirty="0" smtClean="0">
                <a:solidFill>
                  <a:schemeClr val="dk1"/>
                </a:solidFill>
                <a:latin typeface="Roboto"/>
                <a:ea typeface="Roboto"/>
                <a:cs typeface="Roboto"/>
                <a:sym typeface="Roboto"/>
              </a:rPr>
              <a:t> public key </a:t>
            </a:r>
            <a:r>
              <a:rPr lang="en-US" sz="1300" dirty="0" err="1" smtClean="0">
                <a:solidFill>
                  <a:schemeClr val="dk1"/>
                </a:solidFill>
                <a:latin typeface="Roboto"/>
                <a:ea typeface="Roboto"/>
                <a:cs typeface="Roboto"/>
                <a:sym typeface="Roboto"/>
              </a:rPr>
              <a:t>của</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chính</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nó</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Có</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thể</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nạp</a:t>
            </a:r>
            <a:r>
              <a:rPr lang="en-US" sz="1300" dirty="0" smtClean="0">
                <a:solidFill>
                  <a:schemeClr val="dk1"/>
                </a:solidFill>
                <a:latin typeface="Roboto"/>
                <a:ea typeface="Roboto"/>
                <a:cs typeface="Roboto"/>
                <a:sym typeface="Roboto"/>
              </a:rPr>
              <a:t> public key </a:t>
            </a:r>
            <a:r>
              <a:rPr lang="en-US" sz="1300" dirty="0" err="1" smtClean="0">
                <a:solidFill>
                  <a:schemeClr val="dk1"/>
                </a:solidFill>
                <a:latin typeface="Roboto"/>
                <a:ea typeface="Roboto"/>
                <a:cs typeface="Roboto"/>
                <a:sym typeface="Roboto"/>
              </a:rPr>
              <a:t>hoặc</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sử</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dụng</a:t>
            </a:r>
            <a:r>
              <a:rPr lang="en-US" sz="1300" dirty="0" smtClean="0">
                <a:solidFill>
                  <a:schemeClr val="dk1"/>
                </a:solidFill>
                <a:latin typeface="Roboto"/>
                <a:ea typeface="Roboto"/>
                <a:cs typeface="Roboto"/>
                <a:sym typeface="Roboto"/>
              </a:rPr>
              <a:t> public key </a:t>
            </a:r>
            <a:r>
              <a:rPr lang="en-US" sz="1300" dirty="0" err="1" smtClean="0">
                <a:solidFill>
                  <a:schemeClr val="dk1"/>
                </a:solidFill>
                <a:latin typeface="Roboto"/>
                <a:ea typeface="Roboto"/>
                <a:cs typeface="Roboto"/>
                <a:sym typeface="Roboto"/>
              </a:rPr>
              <a:t>từ</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chính</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nó</a:t>
            </a:r>
            <a:r>
              <a:rPr lang="en-US" sz="1300" dirty="0" smtClean="0">
                <a:solidFill>
                  <a:schemeClr val="dk1"/>
                </a:solidFill>
                <a:latin typeface="Roboto"/>
                <a:ea typeface="Roboto"/>
                <a:cs typeface="Roboto"/>
                <a:sym typeface="Roboto"/>
              </a:rPr>
              <a:t> -&gt; </a:t>
            </a:r>
            <a:r>
              <a:rPr lang="en-US" sz="1300" dirty="0" err="1" smtClean="0">
                <a:solidFill>
                  <a:schemeClr val="dk1"/>
                </a:solidFill>
                <a:latin typeface="Roboto"/>
                <a:ea typeface="Roboto"/>
                <a:cs typeface="Roboto"/>
                <a:sym typeface="Roboto"/>
              </a:rPr>
              <a:t>encryptor</a:t>
            </a:r>
            <a:r>
              <a:rPr lang="en-US" sz="1300" dirty="0" smtClean="0">
                <a:solidFill>
                  <a:schemeClr val="dk1"/>
                </a:solidFill>
                <a:latin typeface="Roboto"/>
                <a:ea typeface="Roboto"/>
                <a:cs typeface="Roboto"/>
                <a:sym typeface="Roboto"/>
              </a:rPr>
              <a:t> </a:t>
            </a:r>
            <a:r>
              <a:rPr lang="en-US" sz="1300" dirty="0" err="1" smtClean="0">
                <a:solidFill>
                  <a:schemeClr val="dk1"/>
                </a:solidFill>
                <a:latin typeface="Roboto"/>
                <a:ea typeface="Roboto"/>
                <a:cs typeface="Roboto"/>
                <a:sym typeface="Roboto"/>
              </a:rPr>
              <a:t>có</a:t>
            </a:r>
            <a:r>
              <a:rPr lang="en-US" sz="1300" dirty="0" smtClean="0">
                <a:solidFill>
                  <a:schemeClr val="dk1"/>
                </a:solidFill>
                <a:latin typeface="Roboto"/>
                <a:ea typeface="Roboto"/>
                <a:cs typeface="Roboto"/>
                <a:sym typeface="Roboto"/>
              </a:rPr>
              <a:t> public key</a:t>
            </a:r>
            <a:endParaRPr lang="en-US" sz="1300" dirty="0" smtClean="0">
              <a:solidFill>
                <a:schemeClr val="dk1"/>
              </a:solidFill>
              <a:latin typeface="Roboto"/>
              <a:ea typeface="Roboto"/>
              <a:cs typeface="Roboto"/>
              <a:sym typeface="Roboto"/>
            </a:endParaRPr>
          </a:p>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cxnSp>
        <p:nvCxnSpPr>
          <p:cNvPr id="2710" name="Google Shape;2710;p51"/>
          <p:cNvCxnSpPr/>
          <p:nvPr/>
        </p:nvCxnSpPr>
        <p:spPr>
          <a:xfrm rot="10800000">
            <a:off x="3635638" y="1259155"/>
            <a:ext cx="972290" cy="285162"/>
          </a:xfrm>
          <a:prstGeom prst="bentConnector3">
            <a:avLst>
              <a:gd name="adj1" fmla="val 3342"/>
            </a:avLst>
          </a:prstGeom>
          <a:noFill/>
          <a:ln w="19050" cap="flat" cmpd="sng">
            <a:solidFill>
              <a:schemeClr val="dk1"/>
            </a:solidFill>
            <a:prstDash val="solid"/>
            <a:round/>
            <a:headEnd type="none" w="med" len="med"/>
            <a:tailEnd type="none" w="med" len="med"/>
          </a:ln>
        </p:spPr>
      </p:cxnSp>
      <p:sp>
        <p:nvSpPr>
          <p:cNvPr id="2712" name="Google Shape;2712;p51"/>
          <p:cNvSpPr/>
          <p:nvPr/>
        </p:nvSpPr>
        <p:spPr>
          <a:xfrm flipH="1">
            <a:off x="5585574" y="984992"/>
            <a:ext cx="3001998" cy="1022006"/>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1"/>
          <p:cNvSpPr txBox="1"/>
          <p:nvPr/>
        </p:nvSpPr>
        <p:spPr>
          <a:xfrm flipH="1">
            <a:off x="5524731" y="913641"/>
            <a:ext cx="3123683" cy="5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smtClean="0">
                <a:solidFill>
                  <a:schemeClr val="dk1"/>
                </a:solidFill>
                <a:latin typeface="Roboto"/>
                <a:ea typeface="Roboto"/>
                <a:cs typeface="Roboto"/>
                <a:sym typeface="Roboto"/>
              </a:rPr>
              <a:t>Mã hóa data dựa trên public key đó. Do encrypt chỉ làm việc với mảng byte nên chuyển từ chuỗi ban đầu thàng mảng byte. Lấy mảng byte vừa chuyển mã hóa với public key đã nạp</a:t>
            </a:r>
          </a:p>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cxnSp>
        <p:nvCxnSpPr>
          <p:cNvPr id="2716" name="Google Shape;2716;p51"/>
          <p:cNvCxnSpPr/>
          <p:nvPr/>
        </p:nvCxnSpPr>
        <p:spPr>
          <a:xfrm rot="5400000" flipH="1" flipV="1">
            <a:off x="4984772" y="980386"/>
            <a:ext cx="187967" cy="1013637"/>
          </a:xfrm>
          <a:prstGeom prst="bentConnector2">
            <a:avLst/>
          </a:prstGeom>
          <a:noFill/>
          <a:ln w="19050" cap="flat" cmpd="sng">
            <a:solidFill>
              <a:schemeClr val="dk1"/>
            </a:solidFill>
            <a:prstDash val="solid"/>
            <a:round/>
            <a:headEnd type="none" w="med" len="med"/>
            <a:tailEnd type="none" w="med" len="med"/>
          </a:ln>
        </p:spPr>
      </p:cxnSp>
      <p:sp>
        <p:nvSpPr>
          <p:cNvPr id="2717" name="Google Shape;2717;p51"/>
          <p:cNvSpPr/>
          <p:nvPr/>
        </p:nvSpPr>
        <p:spPr>
          <a:xfrm>
            <a:off x="585184" y="2464333"/>
            <a:ext cx="2627863" cy="8895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1"/>
          <p:cNvSpPr txBox="1"/>
          <p:nvPr/>
        </p:nvSpPr>
        <p:spPr>
          <a:xfrm>
            <a:off x="623911" y="2609090"/>
            <a:ext cx="2612726" cy="5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smtClean="0">
                <a:solidFill>
                  <a:schemeClr val="dk1"/>
                </a:solidFill>
                <a:latin typeface="Roboto"/>
                <a:ea typeface="Roboto"/>
                <a:cs typeface="Roboto"/>
                <a:sym typeface="Roboto"/>
              </a:rPr>
              <a:t>Encrypt xong sẽ trả về mảng byte mới</a:t>
            </a:r>
            <a:endParaRPr sz="1300" dirty="0">
              <a:solidFill>
                <a:schemeClr val="dk1"/>
              </a:solidFill>
              <a:latin typeface="Roboto"/>
              <a:ea typeface="Roboto"/>
              <a:cs typeface="Roboto"/>
              <a:sym typeface="Roboto"/>
            </a:endParaRPr>
          </a:p>
        </p:txBody>
      </p:sp>
      <p:cxnSp>
        <p:nvCxnSpPr>
          <p:cNvPr id="2721" name="Google Shape;2721;p51"/>
          <p:cNvCxnSpPr>
            <a:stCxn id="2711" idx="4"/>
            <a:endCxn id="2717" idx="3"/>
          </p:cNvCxnSpPr>
          <p:nvPr/>
        </p:nvCxnSpPr>
        <p:spPr>
          <a:xfrm rot="5400000">
            <a:off x="3873087" y="2200458"/>
            <a:ext cx="48586" cy="1368665"/>
          </a:xfrm>
          <a:prstGeom prst="bentConnector2">
            <a:avLst/>
          </a:prstGeom>
          <a:noFill/>
          <a:ln w="19050" cap="flat" cmpd="sng">
            <a:solidFill>
              <a:schemeClr val="dk1"/>
            </a:solidFill>
            <a:prstDash val="solid"/>
            <a:round/>
            <a:headEnd type="none" w="med" len="med"/>
            <a:tailEnd type="none" w="med" len="med"/>
          </a:ln>
        </p:spPr>
      </p:cxnSp>
      <p:sp>
        <p:nvSpPr>
          <p:cNvPr id="2722" name="Google Shape;2722;p51"/>
          <p:cNvSpPr/>
          <p:nvPr/>
        </p:nvSpPr>
        <p:spPr>
          <a:xfrm flipH="1">
            <a:off x="5984738" y="2472771"/>
            <a:ext cx="2602834" cy="8895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1"/>
          <p:cNvSpPr txBox="1"/>
          <p:nvPr/>
        </p:nvSpPr>
        <p:spPr>
          <a:xfrm flipH="1">
            <a:off x="6033549" y="2538696"/>
            <a:ext cx="2583648" cy="55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smtClean="0">
                <a:solidFill>
                  <a:schemeClr val="dk1"/>
                </a:solidFill>
                <a:latin typeface="Roboto"/>
                <a:ea typeface="Roboto"/>
                <a:cs typeface="Roboto"/>
                <a:sym typeface="Roboto"/>
              </a:rPr>
              <a:t>Muốn người dùng đọc được text đã được mã hóa phải chuyển về dạng base 64</a:t>
            </a:r>
            <a:endParaRPr sz="1300" dirty="0">
              <a:solidFill>
                <a:schemeClr val="dk1"/>
              </a:solidFill>
              <a:latin typeface="Roboto"/>
              <a:ea typeface="Roboto"/>
              <a:cs typeface="Roboto"/>
              <a:sym typeface="Roboto"/>
            </a:endParaRPr>
          </a:p>
        </p:txBody>
      </p:sp>
      <p:cxnSp>
        <p:nvCxnSpPr>
          <p:cNvPr id="2726" name="Google Shape;2726;p51"/>
          <p:cNvCxnSpPr>
            <a:stCxn id="2711" idx="4"/>
            <a:endCxn id="2722" idx="3"/>
          </p:cNvCxnSpPr>
          <p:nvPr/>
        </p:nvCxnSpPr>
        <p:spPr>
          <a:xfrm rot="16200000" flipH="1">
            <a:off x="5254713" y="2187496"/>
            <a:ext cx="57024" cy="1403026"/>
          </a:xfrm>
          <a:prstGeom prst="bentConnector2">
            <a:avLst/>
          </a:prstGeom>
          <a:noFill/>
          <a:ln w="19050" cap="flat" cmpd="sng">
            <a:solidFill>
              <a:schemeClr val="dk1"/>
            </a:solidFill>
            <a:prstDash val="solid"/>
            <a:round/>
            <a:headEnd type="none" w="med" len="med"/>
            <a:tailEnd type="none" w="med" len="med"/>
          </a:ln>
        </p:spPr>
      </p:cxnSp>
      <p:sp>
        <p:nvSpPr>
          <p:cNvPr id="2711" name="Google Shape;2711;p51"/>
          <p:cNvSpPr/>
          <p:nvPr/>
        </p:nvSpPr>
        <p:spPr>
          <a:xfrm>
            <a:off x="3914512" y="1526097"/>
            <a:ext cx="1334400" cy="133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1"/>
          <p:cNvSpPr/>
          <p:nvPr/>
        </p:nvSpPr>
        <p:spPr>
          <a:xfrm>
            <a:off x="143855" y="1129394"/>
            <a:ext cx="542700" cy="54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1"/>
          <p:cNvSpPr/>
          <p:nvPr/>
        </p:nvSpPr>
        <p:spPr>
          <a:xfrm>
            <a:off x="11431" y="2644001"/>
            <a:ext cx="542700" cy="542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1"/>
          <p:cNvSpPr/>
          <p:nvPr/>
        </p:nvSpPr>
        <p:spPr>
          <a:xfrm>
            <a:off x="8618241" y="1093678"/>
            <a:ext cx="542700" cy="54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1"/>
          <p:cNvSpPr/>
          <p:nvPr/>
        </p:nvSpPr>
        <p:spPr>
          <a:xfrm>
            <a:off x="8618241" y="2651879"/>
            <a:ext cx="542700" cy="54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6" name="Google Shape;2906;p51"/>
          <p:cNvGrpSpPr/>
          <p:nvPr/>
        </p:nvGrpSpPr>
        <p:grpSpPr>
          <a:xfrm>
            <a:off x="289909" y="1219897"/>
            <a:ext cx="295275" cy="249450"/>
            <a:chOff x="238125" y="1088575"/>
            <a:chExt cx="295275" cy="249450"/>
          </a:xfrm>
        </p:grpSpPr>
        <p:sp>
          <p:nvSpPr>
            <p:cNvPr id="2907" name="Google Shape;2907;p51"/>
            <p:cNvSpPr/>
            <p:nvPr/>
          </p:nvSpPr>
          <p:spPr>
            <a:xfrm>
              <a:off x="238125" y="1165425"/>
              <a:ext cx="295275" cy="172600"/>
            </a:xfrm>
            <a:custGeom>
              <a:avLst/>
              <a:gdLst/>
              <a:ahLst/>
              <a:cxnLst/>
              <a:rect l="l" t="t" r="r" b="b"/>
              <a:pathLst>
                <a:path w="11811" h="6904" extrusionOk="0">
                  <a:moveTo>
                    <a:pt x="6930" y="459"/>
                  </a:moveTo>
                  <a:lnTo>
                    <a:pt x="7469" y="2131"/>
                  </a:lnTo>
                  <a:lnTo>
                    <a:pt x="4314" y="2131"/>
                  </a:lnTo>
                  <a:lnTo>
                    <a:pt x="4881" y="459"/>
                  </a:lnTo>
                  <a:close/>
                  <a:moveTo>
                    <a:pt x="6283" y="2589"/>
                  </a:moveTo>
                  <a:lnTo>
                    <a:pt x="5905" y="3776"/>
                  </a:lnTo>
                  <a:lnTo>
                    <a:pt x="5501" y="2589"/>
                  </a:lnTo>
                  <a:close/>
                  <a:moveTo>
                    <a:pt x="5016" y="2589"/>
                  </a:moveTo>
                  <a:lnTo>
                    <a:pt x="5582" y="4288"/>
                  </a:lnTo>
                  <a:lnTo>
                    <a:pt x="2427" y="4288"/>
                  </a:lnTo>
                  <a:lnTo>
                    <a:pt x="2993" y="2589"/>
                  </a:lnTo>
                  <a:close/>
                  <a:moveTo>
                    <a:pt x="8818" y="2589"/>
                  </a:moveTo>
                  <a:lnTo>
                    <a:pt x="9357" y="4288"/>
                  </a:lnTo>
                  <a:lnTo>
                    <a:pt x="6229" y="4288"/>
                  </a:lnTo>
                  <a:lnTo>
                    <a:pt x="6768" y="2589"/>
                  </a:lnTo>
                  <a:close/>
                  <a:moveTo>
                    <a:pt x="4395" y="4746"/>
                  </a:moveTo>
                  <a:lnTo>
                    <a:pt x="3991" y="5933"/>
                  </a:lnTo>
                  <a:lnTo>
                    <a:pt x="3613" y="4746"/>
                  </a:lnTo>
                  <a:close/>
                  <a:moveTo>
                    <a:pt x="8170" y="4746"/>
                  </a:moveTo>
                  <a:lnTo>
                    <a:pt x="7793" y="5933"/>
                  </a:lnTo>
                  <a:lnTo>
                    <a:pt x="7415" y="4746"/>
                  </a:lnTo>
                  <a:close/>
                  <a:moveTo>
                    <a:pt x="3128" y="4746"/>
                  </a:moveTo>
                  <a:lnTo>
                    <a:pt x="3694" y="6418"/>
                  </a:lnTo>
                  <a:lnTo>
                    <a:pt x="539" y="6418"/>
                  </a:lnTo>
                  <a:lnTo>
                    <a:pt x="1079" y="4746"/>
                  </a:lnTo>
                  <a:close/>
                  <a:moveTo>
                    <a:pt x="10705" y="4746"/>
                  </a:moveTo>
                  <a:lnTo>
                    <a:pt x="11244" y="6418"/>
                  </a:lnTo>
                  <a:lnTo>
                    <a:pt x="8117" y="6418"/>
                  </a:lnTo>
                  <a:lnTo>
                    <a:pt x="8656" y="4746"/>
                  </a:lnTo>
                  <a:close/>
                  <a:moveTo>
                    <a:pt x="4638" y="0"/>
                  </a:moveTo>
                  <a:lnTo>
                    <a:pt x="4584" y="27"/>
                  </a:lnTo>
                  <a:lnTo>
                    <a:pt x="4530" y="81"/>
                  </a:lnTo>
                  <a:lnTo>
                    <a:pt x="4503" y="162"/>
                  </a:lnTo>
                  <a:lnTo>
                    <a:pt x="3829" y="2131"/>
                  </a:lnTo>
                  <a:lnTo>
                    <a:pt x="2804" y="2131"/>
                  </a:lnTo>
                  <a:lnTo>
                    <a:pt x="2750" y="2158"/>
                  </a:lnTo>
                  <a:lnTo>
                    <a:pt x="2670" y="2185"/>
                  </a:lnTo>
                  <a:lnTo>
                    <a:pt x="2643" y="2239"/>
                  </a:lnTo>
                  <a:lnTo>
                    <a:pt x="2589" y="2293"/>
                  </a:lnTo>
                  <a:lnTo>
                    <a:pt x="1941" y="4288"/>
                  </a:lnTo>
                  <a:lnTo>
                    <a:pt x="863" y="4288"/>
                  </a:lnTo>
                  <a:lnTo>
                    <a:pt x="782" y="4315"/>
                  </a:lnTo>
                  <a:lnTo>
                    <a:pt x="728" y="4369"/>
                  </a:lnTo>
                  <a:lnTo>
                    <a:pt x="701" y="4450"/>
                  </a:lnTo>
                  <a:lnTo>
                    <a:pt x="0" y="6580"/>
                  </a:lnTo>
                  <a:lnTo>
                    <a:pt x="0" y="6688"/>
                  </a:lnTo>
                  <a:lnTo>
                    <a:pt x="27" y="6796"/>
                  </a:lnTo>
                  <a:lnTo>
                    <a:pt x="108" y="6877"/>
                  </a:lnTo>
                  <a:lnTo>
                    <a:pt x="216" y="6904"/>
                  </a:lnTo>
                  <a:lnTo>
                    <a:pt x="4854" y="6904"/>
                  </a:lnTo>
                  <a:lnTo>
                    <a:pt x="4962" y="6877"/>
                  </a:lnTo>
                  <a:lnTo>
                    <a:pt x="5016" y="6823"/>
                  </a:lnTo>
                  <a:lnTo>
                    <a:pt x="5069" y="6742"/>
                  </a:lnTo>
                  <a:lnTo>
                    <a:pt x="5096" y="6661"/>
                  </a:lnTo>
                  <a:lnTo>
                    <a:pt x="5069" y="6580"/>
                  </a:lnTo>
                  <a:lnTo>
                    <a:pt x="5016" y="6499"/>
                  </a:lnTo>
                  <a:lnTo>
                    <a:pt x="4962" y="6445"/>
                  </a:lnTo>
                  <a:lnTo>
                    <a:pt x="4854" y="6418"/>
                  </a:lnTo>
                  <a:lnTo>
                    <a:pt x="4314" y="6418"/>
                  </a:lnTo>
                  <a:lnTo>
                    <a:pt x="4881" y="4746"/>
                  </a:lnTo>
                  <a:lnTo>
                    <a:pt x="6930" y="4746"/>
                  </a:lnTo>
                  <a:lnTo>
                    <a:pt x="7469" y="6418"/>
                  </a:lnTo>
                  <a:lnTo>
                    <a:pt x="6930" y="6418"/>
                  </a:lnTo>
                  <a:lnTo>
                    <a:pt x="6849" y="6445"/>
                  </a:lnTo>
                  <a:lnTo>
                    <a:pt x="6768" y="6499"/>
                  </a:lnTo>
                  <a:lnTo>
                    <a:pt x="6714" y="6580"/>
                  </a:lnTo>
                  <a:lnTo>
                    <a:pt x="6714" y="6661"/>
                  </a:lnTo>
                  <a:lnTo>
                    <a:pt x="6714" y="6742"/>
                  </a:lnTo>
                  <a:lnTo>
                    <a:pt x="6768" y="6823"/>
                  </a:lnTo>
                  <a:lnTo>
                    <a:pt x="6849" y="6877"/>
                  </a:lnTo>
                  <a:lnTo>
                    <a:pt x="6930" y="6904"/>
                  </a:lnTo>
                  <a:lnTo>
                    <a:pt x="11568" y="6904"/>
                  </a:lnTo>
                  <a:lnTo>
                    <a:pt x="11676" y="6877"/>
                  </a:lnTo>
                  <a:lnTo>
                    <a:pt x="11757" y="6796"/>
                  </a:lnTo>
                  <a:lnTo>
                    <a:pt x="11811" y="6688"/>
                  </a:lnTo>
                  <a:lnTo>
                    <a:pt x="11784" y="6580"/>
                  </a:lnTo>
                  <a:lnTo>
                    <a:pt x="11083" y="4450"/>
                  </a:lnTo>
                  <a:lnTo>
                    <a:pt x="11056" y="4369"/>
                  </a:lnTo>
                  <a:lnTo>
                    <a:pt x="11002" y="4315"/>
                  </a:lnTo>
                  <a:lnTo>
                    <a:pt x="10948" y="4288"/>
                  </a:lnTo>
                  <a:lnTo>
                    <a:pt x="9842" y="4288"/>
                  </a:lnTo>
                  <a:lnTo>
                    <a:pt x="9195" y="2293"/>
                  </a:lnTo>
                  <a:lnTo>
                    <a:pt x="9168" y="2239"/>
                  </a:lnTo>
                  <a:lnTo>
                    <a:pt x="9114" y="2185"/>
                  </a:lnTo>
                  <a:lnTo>
                    <a:pt x="9060" y="2158"/>
                  </a:lnTo>
                  <a:lnTo>
                    <a:pt x="8979" y="2131"/>
                  </a:lnTo>
                  <a:lnTo>
                    <a:pt x="7955" y="2131"/>
                  </a:lnTo>
                  <a:lnTo>
                    <a:pt x="7308" y="162"/>
                  </a:lnTo>
                  <a:lnTo>
                    <a:pt x="7281" y="81"/>
                  </a:lnTo>
                  <a:lnTo>
                    <a:pt x="7227" y="27"/>
                  </a:lnTo>
                  <a:lnTo>
                    <a:pt x="71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379675" y="1088575"/>
              <a:ext cx="11500" cy="51250"/>
            </a:xfrm>
            <a:custGeom>
              <a:avLst/>
              <a:gdLst/>
              <a:ahLst/>
              <a:cxnLst/>
              <a:rect l="l" t="t" r="r" b="b"/>
              <a:pathLst>
                <a:path w="460" h="2050" extrusionOk="0">
                  <a:moveTo>
                    <a:pt x="136" y="0"/>
                  </a:moveTo>
                  <a:lnTo>
                    <a:pt x="82" y="54"/>
                  </a:lnTo>
                  <a:lnTo>
                    <a:pt x="28" y="135"/>
                  </a:lnTo>
                  <a:lnTo>
                    <a:pt x="1" y="216"/>
                  </a:lnTo>
                  <a:lnTo>
                    <a:pt x="1" y="1807"/>
                  </a:lnTo>
                  <a:lnTo>
                    <a:pt x="28" y="1915"/>
                  </a:lnTo>
                  <a:lnTo>
                    <a:pt x="82" y="1969"/>
                  </a:lnTo>
                  <a:lnTo>
                    <a:pt x="136" y="2023"/>
                  </a:lnTo>
                  <a:lnTo>
                    <a:pt x="243" y="2050"/>
                  </a:lnTo>
                  <a:lnTo>
                    <a:pt x="324" y="2023"/>
                  </a:lnTo>
                  <a:lnTo>
                    <a:pt x="405" y="1969"/>
                  </a:lnTo>
                  <a:lnTo>
                    <a:pt x="459" y="1915"/>
                  </a:lnTo>
                  <a:lnTo>
                    <a:pt x="459" y="1807"/>
                  </a:lnTo>
                  <a:lnTo>
                    <a:pt x="459" y="216"/>
                  </a:lnTo>
                  <a:lnTo>
                    <a:pt x="459" y="135"/>
                  </a:lnTo>
                  <a:lnTo>
                    <a:pt x="405" y="54"/>
                  </a:lnTo>
                  <a:lnTo>
                    <a:pt x="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405975" y="1110825"/>
              <a:ext cx="39800" cy="39800"/>
            </a:xfrm>
            <a:custGeom>
              <a:avLst/>
              <a:gdLst/>
              <a:ahLst/>
              <a:cxnLst/>
              <a:rect l="l" t="t" r="r" b="b"/>
              <a:pathLst>
                <a:path w="1592" h="1592" extrusionOk="0">
                  <a:moveTo>
                    <a:pt x="1349" y="0"/>
                  </a:moveTo>
                  <a:lnTo>
                    <a:pt x="1268" y="27"/>
                  </a:lnTo>
                  <a:lnTo>
                    <a:pt x="1187" y="81"/>
                  </a:lnTo>
                  <a:lnTo>
                    <a:pt x="81" y="1187"/>
                  </a:lnTo>
                  <a:lnTo>
                    <a:pt x="27" y="1268"/>
                  </a:lnTo>
                  <a:lnTo>
                    <a:pt x="0" y="1349"/>
                  </a:lnTo>
                  <a:lnTo>
                    <a:pt x="27" y="1456"/>
                  </a:lnTo>
                  <a:lnTo>
                    <a:pt x="81" y="1510"/>
                  </a:lnTo>
                  <a:lnTo>
                    <a:pt x="135" y="1564"/>
                  </a:lnTo>
                  <a:lnTo>
                    <a:pt x="243" y="1591"/>
                  </a:lnTo>
                  <a:lnTo>
                    <a:pt x="324" y="1564"/>
                  </a:lnTo>
                  <a:lnTo>
                    <a:pt x="405" y="1510"/>
                  </a:lnTo>
                  <a:lnTo>
                    <a:pt x="1510" y="405"/>
                  </a:lnTo>
                  <a:lnTo>
                    <a:pt x="1564" y="324"/>
                  </a:lnTo>
                  <a:lnTo>
                    <a:pt x="1591" y="243"/>
                  </a:lnTo>
                  <a:lnTo>
                    <a:pt x="1564" y="135"/>
                  </a:lnTo>
                  <a:lnTo>
                    <a:pt x="1510" y="81"/>
                  </a:lnTo>
                  <a:lnTo>
                    <a:pt x="1456" y="27"/>
                  </a:lnTo>
                  <a:lnTo>
                    <a:pt x="13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325075" y="1110825"/>
              <a:ext cx="39800" cy="39800"/>
            </a:xfrm>
            <a:custGeom>
              <a:avLst/>
              <a:gdLst/>
              <a:ahLst/>
              <a:cxnLst/>
              <a:rect l="l" t="t" r="r" b="b"/>
              <a:pathLst>
                <a:path w="1592" h="1592" extrusionOk="0">
                  <a:moveTo>
                    <a:pt x="243" y="0"/>
                  </a:moveTo>
                  <a:lnTo>
                    <a:pt x="162" y="27"/>
                  </a:lnTo>
                  <a:lnTo>
                    <a:pt x="81" y="81"/>
                  </a:lnTo>
                  <a:lnTo>
                    <a:pt x="27" y="135"/>
                  </a:lnTo>
                  <a:lnTo>
                    <a:pt x="1" y="243"/>
                  </a:lnTo>
                  <a:lnTo>
                    <a:pt x="27" y="324"/>
                  </a:lnTo>
                  <a:lnTo>
                    <a:pt x="81" y="405"/>
                  </a:lnTo>
                  <a:lnTo>
                    <a:pt x="1214" y="1510"/>
                  </a:lnTo>
                  <a:lnTo>
                    <a:pt x="1295" y="1564"/>
                  </a:lnTo>
                  <a:lnTo>
                    <a:pt x="1376" y="1591"/>
                  </a:lnTo>
                  <a:lnTo>
                    <a:pt x="1457" y="1564"/>
                  </a:lnTo>
                  <a:lnTo>
                    <a:pt x="1538" y="1510"/>
                  </a:lnTo>
                  <a:lnTo>
                    <a:pt x="1591" y="1456"/>
                  </a:lnTo>
                  <a:lnTo>
                    <a:pt x="1591" y="1349"/>
                  </a:lnTo>
                  <a:lnTo>
                    <a:pt x="1591" y="1268"/>
                  </a:lnTo>
                  <a:lnTo>
                    <a:pt x="1538" y="1187"/>
                  </a:lnTo>
                  <a:lnTo>
                    <a:pt x="405" y="81"/>
                  </a:lnTo>
                  <a:lnTo>
                    <a:pt x="324" y="27"/>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379675" y="1325875"/>
              <a:ext cx="11500" cy="12150"/>
            </a:xfrm>
            <a:custGeom>
              <a:avLst/>
              <a:gdLst/>
              <a:ahLst/>
              <a:cxnLst/>
              <a:rect l="l" t="t" r="r" b="b"/>
              <a:pathLst>
                <a:path w="460" h="486" extrusionOk="0">
                  <a:moveTo>
                    <a:pt x="243" y="0"/>
                  </a:moveTo>
                  <a:lnTo>
                    <a:pt x="136" y="27"/>
                  </a:lnTo>
                  <a:lnTo>
                    <a:pt x="82" y="81"/>
                  </a:lnTo>
                  <a:lnTo>
                    <a:pt x="28" y="162"/>
                  </a:lnTo>
                  <a:lnTo>
                    <a:pt x="1" y="243"/>
                  </a:lnTo>
                  <a:lnTo>
                    <a:pt x="28" y="324"/>
                  </a:lnTo>
                  <a:lnTo>
                    <a:pt x="82" y="405"/>
                  </a:lnTo>
                  <a:lnTo>
                    <a:pt x="136" y="459"/>
                  </a:lnTo>
                  <a:lnTo>
                    <a:pt x="243" y="486"/>
                  </a:lnTo>
                  <a:lnTo>
                    <a:pt x="324" y="459"/>
                  </a:lnTo>
                  <a:lnTo>
                    <a:pt x="405" y="405"/>
                  </a:lnTo>
                  <a:lnTo>
                    <a:pt x="459" y="324"/>
                  </a:lnTo>
                  <a:lnTo>
                    <a:pt x="459" y="243"/>
                  </a:lnTo>
                  <a:lnTo>
                    <a:pt x="459" y="162"/>
                  </a:lnTo>
                  <a:lnTo>
                    <a:pt x="405" y="81"/>
                  </a:lnTo>
                  <a:lnTo>
                    <a:pt x="324" y="27"/>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2" name="Google Shape;2912;p51"/>
          <p:cNvGrpSpPr/>
          <p:nvPr/>
        </p:nvGrpSpPr>
        <p:grpSpPr>
          <a:xfrm>
            <a:off x="170021" y="2776621"/>
            <a:ext cx="295300" cy="281800"/>
            <a:chOff x="925725" y="1039375"/>
            <a:chExt cx="295300" cy="281800"/>
          </a:xfrm>
        </p:grpSpPr>
        <p:sp>
          <p:nvSpPr>
            <p:cNvPr id="2913" name="Google Shape;2913;p51"/>
            <p:cNvSpPr/>
            <p:nvPr/>
          </p:nvSpPr>
          <p:spPr>
            <a:xfrm>
              <a:off x="953375" y="1065650"/>
              <a:ext cx="157075" cy="76875"/>
            </a:xfrm>
            <a:custGeom>
              <a:avLst/>
              <a:gdLst/>
              <a:ahLst/>
              <a:cxnLst/>
              <a:rect l="l" t="t" r="r" b="b"/>
              <a:pathLst>
                <a:path w="6283" h="3075" extrusionOk="0">
                  <a:moveTo>
                    <a:pt x="243" y="1"/>
                  </a:moveTo>
                  <a:lnTo>
                    <a:pt x="135" y="28"/>
                  </a:lnTo>
                  <a:lnTo>
                    <a:pt x="81" y="82"/>
                  </a:lnTo>
                  <a:lnTo>
                    <a:pt x="27" y="135"/>
                  </a:lnTo>
                  <a:lnTo>
                    <a:pt x="0" y="243"/>
                  </a:lnTo>
                  <a:lnTo>
                    <a:pt x="0" y="2832"/>
                  </a:lnTo>
                  <a:lnTo>
                    <a:pt x="27" y="2940"/>
                  </a:lnTo>
                  <a:lnTo>
                    <a:pt x="81" y="3021"/>
                  </a:lnTo>
                  <a:lnTo>
                    <a:pt x="135" y="3048"/>
                  </a:lnTo>
                  <a:lnTo>
                    <a:pt x="243" y="3075"/>
                  </a:lnTo>
                  <a:lnTo>
                    <a:pt x="6040" y="3075"/>
                  </a:lnTo>
                  <a:lnTo>
                    <a:pt x="6148" y="3048"/>
                  </a:lnTo>
                  <a:lnTo>
                    <a:pt x="6202" y="3021"/>
                  </a:lnTo>
                  <a:lnTo>
                    <a:pt x="6256" y="2940"/>
                  </a:lnTo>
                  <a:lnTo>
                    <a:pt x="6283" y="2832"/>
                  </a:lnTo>
                  <a:lnTo>
                    <a:pt x="6283" y="243"/>
                  </a:lnTo>
                  <a:lnTo>
                    <a:pt x="6256" y="135"/>
                  </a:lnTo>
                  <a:lnTo>
                    <a:pt x="6202" y="82"/>
                  </a:lnTo>
                  <a:lnTo>
                    <a:pt x="6148" y="28"/>
                  </a:lnTo>
                  <a:lnTo>
                    <a:pt x="6040" y="1"/>
                  </a:lnTo>
                  <a:lnTo>
                    <a:pt x="4180" y="1"/>
                  </a:lnTo>
                  <a:lnTo>
                    <a:pt x="4099" y="28"/>
                  </a:lnTo>
                  <a:lnTo>
                    <a:pt x="4018" y="82"/>
                  </a:lnTo>
                  <a:lnTo>
                    <a:pt x="3964" y="135"/>
                  </a:lnTo>
                  <a:lnTo>
                    <a:pt x="3937" y="243"/>
                  </a:lnTo>
                  <a:lnTo>
                    <a:pt x="3964" y="324"/>
                  </a:lnTo>
                  <a:lnTo>
                    <a:pt x="4018" y="405"/>
                  </a:lnTo>
                  <a:lnTo>
                    <a:pt x="4099" y="459"/>
                  </a:lnTo>
                  <a:lnTo>
                    <a:pt x="5825" y="459"/>
                  </a:lnTo>
                  <a:lnTo>
                    <a:pt x="5825" y="2616"/>
                  </a:lnTo>
                  <a:lnTo>
                    <a:pt x="458" y="2616"/>
                  </a:lnTo>
                  <a:lnTo>
                    <a:pt x="458" y="459"/>
                  </a:lnTo>
                  <a:lnTo>
                    <a:pt x="2184" y="459"/>
                  </a:lnTo>
                  <a:lnTo>
                    <a:pt x="2265" y="405"/>
                  </a:lnTo>
                  <a:lnTo>
                    <a:pt x="2319" y="324"/>
                  </a:lnTo>
                  <a:lnTo>
                    <a:pt x="2346" y="243"/>
                  </a:lnTo>
                  <a:lnTo>
                    <a:pt x="2319" y="135"/>
                  </a:lnTo>
                  <a:lnTo>
                    <a:pt x="2265" y="82"/>
                  </a:lnTo>
                  <a:lnTo>
                    <a:pt x="2184" y="28"/>
                  </a:lnTo>
                  <a:lnTo>
                    <a:pt x="21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156275" y="1138450"/>
              <a:ext cx="43850" cy="43850"/>
            </a:xfrm>
            <a:custGeom>
              <a:avLst/>
              <a:gdLst/>
              <a:ahLst/>
              <a:cxnLst/>
              <a:rect l="l" t="t" r="r" b="b"/>
              <a:pathLst>
                <a:path w="1754" h="1754" extrusionOk="0">
                  <a:moveTo>
                    <a:pt x="783" y="1"/>
                  </a:moveTo>
                  <a:lnTo>
                    <a:pt x="702" y="55"/>
                  </a:lnTo>
                  <a:lnTo>
                    <a:pt x="648" y="136"/>
                  </a:lnTo>
                  <a:lnTo>
                    <a:pt x="648" y="217"/>
                  </a:lnTo>
                  <a:lnTo>
                    <a:pt x="648" y="648"/>
                  </a:lnTo>
                  <a:lnTo>
                    <a:pt x="135" y="648"/>
                  </a:lnTo>
                  <a:lnTo>
                    <a:pt x="55" y="702"/>
                  </a:lnTo>
                  <a:lnTo>
                    <a:pt x="1" y="783"/>
                  </a:lnTo>
                  <a:lnTo>
                    <a:pt x="1" y="864"/>
                  </a:lnTo>
                  <a:lnTo>
                    <a:pt x="1" y="972"/>
                  </a:lnTo>
                  <a:lnTo>
                    <a:pt x="55" y="1026"/>
                  </a:lnTo>
                  <a:lnTo>
                    <a:pt x="135" y="1079"/>
                  </a:lnTo>
                  <a:lnTo>
                    <a:pt x="216" y="1106"/>
                  </a:lnTo>
                  <a:lnTo>
                    <a:pt x="648" y="1106"/>
                  </a:lnTo>
                  <a:lnTo>
                    <a:pt x="648" y="1511"/>
                  </a:lnTo>
                  <a:lnTo>
                    <a:pt x="648" y="1619"/>
                  </a:lnTo>
                  <a:lnTo>
                    <a:pt x="702" y="1673"/>
                  </a:lnTo>
                  <a:lnTo>
                    <a:pt x="783" y="1727"/>
                  </a:lnTo>
                  <a:lnTo>
                    <a:pt x="863" y="1754"/>
                  </a:lnTo>
                  <a:lnTo>
                    <a:pt x="971" y="1727"/>
                  </a:lnTo>
                  <a:lnTo>
                    <a:pt x="1025" y="1673"/>
                  </a:lnTo>
                  <a:lnTo>
                    <a:pt x="1079" y="1619"/>
                  </a:lnTo>
                  <a:lnTo>
                    <a:pt x="1106" y="1511"/>
                  </a:lnTo>
                  <a:lnTo>
                    <a:pt x="1106" y="1106"/>
                  </a:lnTo>
                  <a:lnTo>
                    <a:pt x="1511" y="1106"/>
                  </a:lnTo>
                  <a:lnTo>
                    <a:pt x="1592" y="1079"/>
                  </a:lnTo>
                  <a:lnTo>
                    <a:pt x="1672" y="1026"/>
                  </a:lnTo>
                  <a:lnTo>
                    <a:pt x="1726" y="972"/>
                  </a:lnTo>
                  <a:lnTo>
                    <a:pt x="1753" y="864"/>
                  </a:lnTo>
                  <a:lnTo>
                    <a:pt x="1726" y="783"/>
                  </a:lnTo>
                  <a:lnTo>
                    <a:pt x="1672" y="702"/>
                  </a:lnTo>
                  <a:lnTo>
                    <a:pt x="1592" y="648"/>
                  </a:lnTo>
                  <a:lnTo>
                    <a:pt x="1106" y="648"/>
                  </a:lnTo>
                  <a:lnTo>
                    <a:pt x="1106" y="217"/>
                  </a:lnTo>
                  <a:lnTo>
                    <a:pt x="1079" y="136"/>
                  </a:lnTo>
                  <a:lnTo>
                    <a:pt x="1025" y="55"/>
                  </a:lnTo>
                  <a:lnTo>
                    <a:pt x="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010000" y="1156650"/>
              <a:ext cx="43825" cy="36450"/>
            </a:xfrm>
            <a:custGeom>
              <a:avLst/>
              <a:gdLst/>
              <a:ahLst/>
              <a:cxnLst/>
              <a:rect l="l" t="t" r="r" b="b"/>
              <a:pathLst>
                <a:path w="1753" h="1458" extrusionOk="0">
                  <a:moveTo>
                    <a:pt x="1294" y="459"/>
                  </a:moveTo>
                  <a:lnTo>
                    <a:pt x="1294" y="999"/>
                  </a:lnTo>
                  <a:lnTo>
                    <a:pt x="459" y="999"/>
                  </a:lnTo>
                  <a:lnTo>
                    <a:pt x="459" y="459"/>
                  </a:lnTo>
                  <a:close/>
                  <a:moveTo>
                    <a:pt x="135" y="1"/>
                  </a:moveTo>
                  <a:lnTo>
                    <a:pt x="54" y="55"/>
                  </a:lnTo>
                  <a:lnTo>
                    <a:pt x="27" y="136"/>
                  </a:lnTo>
                  <a:lnTo>
                    <a:pt x="0" y="217"/>
                  </a:lnTo>
                  <a:lnTo>
                    <a:pt x="0" y="1241"/>
                  </a:lnTo>
                  <a:lnTo>
                    <a:pt x="27" y="1322"/>
                  </a:lnTo>
                  <a:lnTo>
                    <a:pt x="54" y="1403"/>
                  </a:lnTo>
                  <a:lnTo>
                    <a:pt x="135" y="1457"/>
                  </a:lnTo>
                  <a:lnTo>
                    <a:pt x="1618" y="1457"/>
                  </a:lnTo>
                  <a:lnTo>
                    <a:pt x="1699" y="1403"/>
                  </a:lnTo>
                  <a:lnTo>
                    <a:pt x="1726" y="1322"/>
                  </a:lnTo>
                  <a:lnTo>
                    <a:pt x="1753" y="1241"/>
                  </a:lnTo>
                  <a:lnTo>
                    <a:pt x="1753" y="217"/>
                  </a:lnTo>
                  <a:lnTo>
                    <a:pt x="1726" y="136"/>
                  </a:lnTo>
                  <a:lnTo>
                    <a:pt x="1699" y="55"/>
                  </a:lnTo>
                  <a:lnTo>
                    <a:pt x="16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953375" y="1156650"/>
              <a:ext cx="43825" cy="36450"/>
            </a:xfrm>
            <a:custGeom>
              <a:avLst/>
              <a:gdLst/>
              <a:ahLst/>
              <a:cxnLst/>
              <a:rect l="l" t="t" r="r" b="b"/>
              <a:pathLst>
                <a:path w="1753" h="1458" extrusionOk="0">
                  <a:moveTo>
                    <a:pt x="1294" y="459"/>
                  </a:moveTo>
                  <a:lnTo>
                    <a:pt x="1294" y="999"/>
                  </a:lnTo>
                  <a:lnTo>
                    <a:pt x="458" y="999"/>
                  </a:lnTo>
                  <a:lnTo>
                    <a:pt x="458" y="459"/>
                  </a:lnTo>
                  <a:close/>
                  <a:moveTo>
                    <a:pt x="135" y="1"/>
                  </a:moveTo>
                  <a:lnTo>
                    <a:pt x="81" y="55"/>
                  </a:lnTo>
                  <a:lnTo>
                    <a:pt x="27" y="136"/>
                  </a:lnTo>
                  <a:lnTo>
                    <a:pt x="0" y="217"/>
                  </a:lnTo>
                  <a:lnTo>
                    <a:pt x="0" y="1241"/>
                  </a:lnTo>
                  <a:lnTo>
                    <a:pt x="27" y="1322"/>
                  </a:lnTo>
                  <a:lnTo>
                    <a:pt x="81" y="1403"/>
                  </a:lnTo>
                  <a:lnTo>
                    <a:pt x="135" y="1457"/>
                  </a:lnTo>
                  <a:lnTo>
                    <a:pt x="1618" y="1457"/>
                  </a:lnTo>
                  <a:lnTo>
                    <a:pt x="1699" y="1403"/>
                  </a:lnTo>
                  <a:lnTo>
                    <a:pt x="1726" y="1322"/>
                  </a:lnTo>
                  <a:lnTo>
                    <a:pt x="1753" y="1241"/>
                  </a:lnTo>
                  <a:lnTo>
                    <a:pt x="1753" y="217"/>
                  </a:lnTo>
                  <a:lnTo>
                    <a:pt x="1726" y="136"/>
                  </a:lnTo>
                  <a:lnTo>
                    <a:pt x="1699" y="55"/>
                  </a:lnTo>
                  <a:lnTo>
                    <a:pt x="16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1066625" y="1156650"/>
              <a:ext cx="43825" cy="36450"/>
            </a:xfrm>
            <a:custGeom>
              <a:avLst/>
              <a:gdLst/>
              <a:ahLst/>
              <a:cxnLst/>
              <a:rect l="l" t="t" r="r" b="b"/>
              <a:pathLst>
                <a:path w="1753" h="1458" extrusionOk="0">
                  <a:moveTo>
                    <a:pt x="1295" y="459"/>
                  </a:moveTo>
                  <a:lnTo>
                    <a:pt x="1295" y="999"/>
                  </a:lnTo>
                  <a:lnTo>
                    <a:pt x="459" y="999"/>
                  </a:lnTo>
                  <a:lnTo>
                    <a:pt x="459" y="459"/>
                  </a:lnTo>
                  <a:close/>
                  <a:moveTo>
                    <a:pt x="135" y="1"/>
                  </a:moveTo>
                  <a:lnTo>
                    <a:pt x="54" y="55"/>
                  </a:lnTo>
                  <a:lnTo>
                    <a:pt x="27" y="136"/>
                  </a:lnTo>
                  <a:lnTo>
                    <a:pt x="0" y="217"/>
                  </a:lnTo>
                  <a:lnTo>
                    <a:pt x="0" y="1241"/>
                  </a:lnTo>
                  <a:lnTo>
                    <a:pt x="27" y="1322"/>
                  </a:lnTo>
                  <a:lnTo>
                    <a:pt x="54" y="1403"/>
                  </a:lnTo>
                  <a:lnTo>
                    <a:pt x="135" y="1457"/>
                  </a:lnTo>
                  <a:lnTo>
                    <a:pt x="1618" y="1457"/>
                  </a:lnTo>
                  <a:lnTo>
                    <a:pt x="1672" y="1403"/>
                  </a:lnTo>
                  <a:lnTo>
                    <a:pt x="1726" y="1322"/>
                  </a:lnTo>
                  <a:lnTo>
                    <a:pt x="1753" y="1241"/>
                  </a:lnTo>
                  <a:lnTo>
                    <a:pt x="1753" y="217"/>
                  </a:lnTo>
                  <a:lnTo>
                    <a:pt x="1726" y="136"/>
                  </a:lnTo>
                  <a:lnTo>
                    <a:pt x="1672" y="55"/>
                  </a:lnTo>
                  <a:lnTo>
                    <a:pt x="16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1010000" y="1207225"/>
              <a:ext cx="43825" cy="37100"/>
            </a:xfrm>
            <a:custGeom>
              <a:avLst/>
              <a:gdLst/>
              <a:ahLst/>
              <a:cxnLst/>
              <a:rect l="l" t="t" r="r" b="b"/>
              <a:pathLst>
                <a:path w="1753" h="1484" extrusionOk="0">
                  <a:moveTo>
                    <a:pt x="1294" y="459"/>
                  </a:moveTo>
                  <a:lnTo>
                    <a:pt x="1294" y="1025"/>
                  </a:lnTo>
                  <a:lnTo>
                    <a:pt x="459" y="1025"/>
                  </a:lnTo>
                  <a:lnTo>
                    <a:pt x="459" y="459"/>
                  </a:lnTo>
                  <a:close/>
                  <a:moveTo>
                    <a:pt x="243" y="0"/>
                  </a:moveTo>
                  <a:lnTo>
                    <a:pt x="135" y="27"/>
                  </a:lnTo>
                  <a:lnTo>
                    <a:pt x="54" y="54"/>
                  </a:lnTo>
                  <a:lnTo>
                    <a:pt x="27" y="135"/>
                  </a:lnTo>
                  <a:lnTo>
                    <a:pt x="0" y="243"/>
                  </a:lnTo>
                  <a:lnTo>
                    <a:pt x="0" y="1241"/>
                  </a:lnTo>
                  <a:lnTo>
                    <a:pt x="27" y="1349"/>
                  </a:lnTo>
                  <a:lnTo>
                    <a:pt x="54" y="1403"/>
                  </a:lnTo>
                  <a:lnTo>
                    <a:pt x="135" y="1456"/>
                  </a:lnTo>
                  <a:lnTo>
                    <a:pt x="243" y="1483"/>
                  </a:lnTo>
                  <a:lnTo>
                    <a:pt x="1510" y="1483"/>
                  </a:lnTo>
                  <a:lnTo>
                    <a:pt x="1618" y="1456"/>
                  </a:lnTo>
                  <a:lnTo>
                    <a:pt x="1699" y="1403"/>
                  </a:lnTo>
                  <a:lnTo>
                    <a:pt x="1726" y="1349"/>
                  </a:lnTo>
                  <a:lnTo>
                    <a:pt x="1753" y="1241"/>
                  </a:lnTo>
                  <a:lnTo>
                    <a:pt x="1753" y="243"/>
                  </a:lnTo>
                  <a:lnTo>
                    <a:pt x="1726" y="135"/>
                  </a:lnTo>
                  <a:lnTo>
                    <a:pt x="1699" y="54"/>
                  </a:lnTo>
                  <a:lnTo>
                    <a:pt x="1618" y="27"/>
                  </a:lnTo>
                  <a:lnTo>
                    <a:pt x="15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953375" y="1207225"/>
              <a:ext cx="43825" cy="37100"/>
            </a:xfrm>
            <a:custGeom>
              <a:avLst/>
              <a:gdLst/>
              <a:ahLst/>
              <a:cxnLst/>
              <a:rect l="l" t="t" r="r" b="b"/>
              <a:pathLst>
                <a:path w="1753" h="1484" extrusionOk="0">
                  <a:moveTo>
                    <a:pt x="1294" y="459"/>
                  </a:moveTo>
                  <a:lnTo>
                    <a:pt x="1294" y="1025"/>
                  </a:lnTo>
                  <a:lnTo>
                    <a:pt x="458" y="1025"/>
                  </a:lnTo>
                  <a:lnTo>
                    <a:pt x="458" y="459"/>
                  </a:lnTo>
                  <a:close/>
                  <a:moveTo>
                    <a:pt x="243" y="0"/>
                  </a:moveTo>
                  <a:lnTo>
                    <a:pt x="135" y="27"/>
                  </a:lnTo>
                  <a:lnTo>
                    <a:pt x="81" y="54"/>
                  </a:lnTo>
                  <a:lnTo>
                    <a:pt x="27" y="135"/>
                  </a:lnTo>
                  <a:lnTo>
                    <a:pt x="0" y="243"/>
                  </a:lnTo>
                  <a:lnTo>
                    <a:pt x="0" y="1241"/>
                  </a:lnTo>
                  <a:lnTo>
                    <a:pt x="27" y="1349"/>
                  </a:lnTo>
                  <a:lnTo>
                    <a:pt x="81" y="1403"/>
                  </a:lnTo>
                  <a:lnTo>
                    <a:pt x="135" y="1456"/>
                  </a:lnTo>
                  <a:lnTo>
                    <a:pt x="243" y="1483"/>
                  </a:lnTo>
                  <a:lnTo>
                    <a:pt x="1537" y="1483"/>
                  </a:lnTo>
                  <a:lnTo>
                    <a:pt x="1618" y="1456"/>
                  </a:lnTo>
                  <a:lnTo>
                    <a:pt x="1699" y="1403"/>
                  </a:lnTo>
                  <a:lnTo>
                    <a:pt x="1726" y="1349"/>
                  </a:lnTo>
                  <a:lnTo>
                    <a:pt x="1753" y="1241"/>
                  </a:lnTo>
                  <a:lnTo>
                    <a:pt x="1753" y="243"/>
                  </a:lnTo>
                  <a:lnTo>
                    <a:pt x="1726" y="135"/>
                  </a:lnTo>
                  <a:lnTo>
                    <a:pt x="1699" y="54"/>
                  </a:lnTo>
                  <a:lnTo>
                    <a:pt x="1618" y="27"/>
                  </a:lnTo>
                  <a:lnTo>
                    <a:pt x="15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010000" y="1257775"/>
              <a:ext cx="43825" cy="37100"/>
            </a:xfrm>
            <a:custGeom>
              <a:avLst/>
              <a:gdLst/>
              <a:ahLst/>
              <a:cxnLst/>
              <a:rect l="l" t="t" r="r" b="b"/>
              <a:pathLst>
                <a:path w="1753" h="1484" extrusionOk="0">
                  <a:moveTo>
                    <a:pt x="1294" y="459"/>
                  </a:moveTo>
                  <a:lnTo>
                    <a:pt x="1294" y="1025"/>
                  </a:lnTo>
                  <a:lnTo>
                    <a:pt x="459" y="1025"/>
                  </a:lnTo>
                  <a:lnTo>
                    <a:pt x="459" y="459"/>
                  </a:lnTo>
                  <a:close/>
                  <a:moveTo>
                    <a:pt x="243" y="1"/>
                  </a:moveTo>
                  <a:lnTo>
                    <a:pt x="135" y="28"/>
                  </a:lnTo>
                  <a:lnTo>
                    <a:pt x="54" y="82"/>
                  </a:lnTo>
                  <a:lnTo>
                    <a:pt x="27" y="163"/>
                  </a:lnTo>
                  <a:lnTo>
                    <a:pt x="0" y="243"/>
                  </a:lnTo>
                  <a:lnTo>
                    <a:pt x="0" y="1268"/>
                  </a:lnTo>
                  <a:lnTo>
                    <a:pt x="27" y="1349"/>
                  </a:lnTo>
                  <a:lnTo>
                    <a:pt x="54" y="1430"/>
                  </a:lnTo>
                  <a:lnTo>
                    <a:pt x="135" y="1457"/>
                  </a:lnTo>
                  <a:lnTo>
                    <a:pt x="243" y="1484"/>
                  </a:lnTo>
                  <a:lnTo>
                    <a:pt x="1510" y="1484"/>
                  </a:lnTo>
                  <a:lnTo>
                    <a:pt x="1618" y="1457"/>
                  </a:lnTo>
                  <a:lnTo>
                    <a:pt x="1699" y="1430"/>
                  </a:lnTo>
                  <a:lnTo>
                    <a:pt x="1726" y="1349"/>
                  </a:lnTo>
                  <a:lnTo>
                    <a:pt x="1753" y="1268"/>
                  </a:lnTo>
                  <a:lnTo>
                    <a:pt x="1753" y="243"/>
                  </a:lnTo>
                  <a:lnTo>
                    <a:pt x="1726" y="163"/>
                  </a:lnTo>
                  <a:lnTo>
                    <a:pt x="1699" y="82"/>
                  </a:lnTo>
                  <a:lnTo>
                    <a:pt x="1618" y="28"/>
                  </a:lnTo>
                  <a:lnTo>
                    <a:pt x="1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953375" y="1257775"/>
              <a:ext cx="43825" cy="37100"/>
            </a:xfrm>
            <a:custGeom>
              <a:avLst/>
              <a:gdLst/>
              <a:ahLst/>
              <a:cxnLst/>
              <a:rect l="l" t="t" r="r" b="b"/>
              <a:pathLst>
                <a:path w="1753" h="1484" extrusionOk="0">
                  <a:moveTo>
                    <a:pt x="1294" y="459"/>
                  </a:moveTo>
                  <a:lnTo>
                    <a:pt x="1294" y="1025"/>
                  </a:lnTo>
                  <a:lnTo>
                    <a:pt x="458" y="1025"/>
                  </a:lnTo>
                  <a:lnTo>
                    <a:pt x="458" y="459"/>
                  </a:lnTo>
                  <a:close/>
                  <a:moveTo>
                    <a:pt x="243" y="1"/>
                  </a:moveTo>
                  <a:lnTo>
                    <a:pt x="135" y="28"/>
                  </a:lnTo>
                  <a:lnTo>
                    <a:pt x="81" y="82"/>
                  </a:lnTo>
                  <a:lnTo>
                    <a:pt x="27" y="163"/>
                  </a:lnTo>
                  <a:lnTo>
                    <a:pt x="0" y="243"/>
                  </a:lnTo>
                  <a:lnTo>
                    <a:pt x="0" y="1268"/>
                  </a:lnTo>
                  <a:lnTo>
                    <a:pt x="27" y="1349"/>
                  </a:lnTo>
                  <a:lnTo>
                    <a:pt x="81" y="1430"/>
                  </a:lnTo>
                  <a:lnTo>
                    <a:pt x="135" y="1457"/>
                  </a:lnTo>
                  <a:lnTo>
                    <a:pt x="243" y="1484"/>
                  </a:lnTo>
                  <a:lnTo>
                    <a:pt x="1537" y="1484"/>
                  </a:lnTo>
                  <a:lnTo>
                    <a:pt x="1618" y="1457"/>
                  </a:lnTo>
                  <a:lnTo>
                    <a:pt x="1699" y="1430"/>
                  </a:lnTo>
                  <a:lnTo>
                    <a:pt x="1726" y="1349"/>
                  </a:lnTo>
                  <a:lnTo>
                    <a:pt x="1753" y="1268"/>
                  </a:lnTo>
                  <a:lnTo>
                    <a:pt x="1753" y="243"/>
                  </a:lnTo>
                  <a:lnTo>
                    <a:pt x="1726" y="163"/>
                  </a:lnTo>
                  <a:lnTo>
                    <a:pt x="1699" y="82"/>
                  </a:lnTo>
                  <a:lnTo>
                    <a:pt x="1618" y="28"/>
                  </a:lnTo>
                  <a:lnTo>
                    <a:pt x="1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026175" y="1065650"/>
              <a:ext cx="11475" cy="11500"/>
            </a:xfrm>
            <a:custGeom>
              <a:avLst/>
              <a:gdLst/>
              <a:ahLst/>
              <a:cxnLst/>
              <a:rect l="l" t="t" r="r" b="b"/>
              <a:pathLst>
                <a:path w="459" h="460" extrusionOk="0">
                  <a:moveTo>
                    <a:pt x="216" y="1"/>
                  </a:moveTo>
                  <a:lnTo>
                    <a:pt x="135" y="28"/>
                  </a:lnTo>
                  <a:lnTo>
                    <a:pt x="54" y="82"/>
                  </a:lnTo>
                  <a:lnTo>
                    <a:pt x="27" y="135"/>
                  </a:lnTo>
                  <a:lnTo>
                    <a:pt x="0" y="243"/>
                  </a:lnTo>
                  <a:lnTo>
                    <a:pt x="27" y="324"/>
                  </a:lnTo>
                  <a:lnTo>
                    <a:pt x="54" y="405"/>
                  </a:lnTo>
                  <a:lnTo>
                    <a:pt x="135" y="459"/>
                  </a:lnTo>
                  <a:lnTo>
                    <a:pt x="324" y="459"/>
                  </a:lnTo>
                  <a:lnTo>
                    <a:pt x="405" y="405"/>
                  </a:lnTo>
                  <a:lnTo>
                    <a:pt x="432" y="324"/>
                  </a:lnTo>
                  <a:lnTo>
                    <a:pt x="459" y="243"/>
                  </a:lnTo>
                  <a:lnTo>
                    <a:pt x="432" y="135"/>
                  </a:lnTo>
                  <a:lnTo>
                    <a:pt x="405" y="82"/>
                  </a:lnTo>
                  <a:lnTo>
                    <a:pt x="324" y="28"/>
                  </a:lnTo>
                  <a:lnTo>
                    <a:pt x="2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925725" y="1039375"/>
              <a:ext cx="295300" cy="281800"/>
            </a:xfrm>
            <a:custGeom>
              <a:avLst/>
              <a:gdLst/>
              <a:ahLst/>
              <a:cxnLst/>
              <a:rect l="l" t="t" r="r" b="b"/>
              <a:pathLst>
                <a:path w="11812" h="11272" extrusionOk="0">
                  <a:moveTo>
                    <a:pt x="6931" y="7173"/>
                  </a:moveTo>
                  <a:lnTo>
                    <a:pt x="6931" y="7739"/>
                  </a:lnTo>
                  <a:lnTo>
                    <a:pt x="6095" y="7739"/>
                  </a:lnTo>
                  <a:lnTo>
                    <a:pt x="6095" y="7173"/>
                  </a:lnTo>
                  <a:close/>
                  <a:moveTo>
                    <a:pt x="11353" y="7415"/>
                  </a:moveTo>
                  <a:lnTo>
                    <a:pt x="11353" y="8224"/>
                  </a:lnTo>
                  <a:lnTo>
                    <a:pt x="7389" y="8224"/>
                  </a:lnTo>
                  <a:lnTo>
                    <a:pt x="7389" y="7415"/>
                  </a:lnTo>
                  <a:close/>
                  <a:moveTo>
                    <a:pt x="11353" y="8710"/>
                  </a:moveTo>
                  <a:lnTo>
                    <a:pt x="11353" y="9519"/>
                  </a:lnTo>
                  <a:lnTo>
                    <a:pt x="7389" y="9519"/>
                  </a:lnTo>
                  <a:lnTo>
                    <a:pt x="7389" y="8710"/>
                  </a:lnTo>
                  <a:close/>
                  <a:moveTo>
                    <a:pt x="6931" y="9195"/>
                  </a:moveTo>
                  <a:lnTo>
                    <a:pt x="6931" y="9761"/>
                  </a:lnTo>
                  <a:lnTo>
                    <a:pt x="6095" y="9761"/>
                  </a:lnTo>
                  <a:lnTo>
                    <a:pt x="6095" y="9195"/>
                  </a:lnTo>
                  <a:close/>
                  <a:moveTo>
                    <a:pt x="7470" y="458"/>
                  </a:moveTo>
                  <a:lnTo>
                    <a:pt x="7605" y="512"/>
                  </a:lnTo>
                  <a:lnTo>
                    <a:pt x="7739" y="566"/>
                  </a:lnTo>
                  <a:lnTo>
                    <a:pt x="7820" y="647"/>
                  </a:lnTo>
                  <a:lnTo>
                    <a:pt x="7928" y="755"/>
                  </a:lnTo>
                  <a:lnTo>
                    <a:pt x="7982" y="890"/>
                  </a:lnTo>
                  <a:lnTo>
                    <a:pt x="8009" y="998"/>
                  </a:lnTo>
                  <a:lnTo>
                    <a:pt x="8036" y="1160"/>
                  </a:lnTo>
                  <a:lnTo>
                    <a:pt x="8036" y="6957"/>
                  </a:lnTo>
                  <a:lnTo>
                    <a:pt x="7389" y="6957"/>
                  </a:lnTo>
                  <a:lnTo>
                    <a:pt x="7362" y="6849"/>
                  </a:lnTo>
                  <a:lnTo>
                    <a:pt x="7308" y="6768"/>
                  </a:lnTo>
                  <a:lnTo>
                    <a:pt x="7254" y="6741"/>
                  </a:lnTo>
                  <a:lnTo>
                    <a:pt x="7146" y="6714"/>
                  </a:lnTo>
                  <a:lnTo>
                    <a:pt x="5852" y="6714"/>
                  </a:lnTo>
                  <a:lnTo>
                    <a:pt x="5771" y="6741"/>
                  </a:lnTo>
                  <a:lnTo>
                    <a:pt x="5690" y="6768"/>
                  </a:lnTo>
                  <a:lnTo>
                    <a:pt x="5663" y="6849"/>
                  </a:lnTo>
                  <a:lnTo>
                    <a:pt x="5636" y="6957"/>
                  </a:lnTo>
                  <a:lnTo>
                    <a:pt x="5636" y="7955"/>
                  </a:lnTo>
                  <a:lnTo>
                    <a:pt x="5663" y="8063"/>
                  </a:lnTo>
                  <a:lnTo>
                    <a:pt x="5690" y="8117"/>
                  </a:lnTo>
                  <a:lnTo>
                    <a:pt x="5771" y="8170"/>
                  </a:lnTo>
                  <a:lnTo>
                    <a:pt x="5852" y="8197"/>
                  </a:lnTo>
                  <a:lnTo>
                    <a:pt x="6931" y="8197"/>
                  </a:lnTo>
                  <a:lnTo>
                    <a:pt x="6931" y="8737"/>
                  </a:lnTo>
                  <a:lnTo>
                    <a:pt x="5852" y="8737"/>
                  </a:lnTo>
                  <a:lnTo>
                    <a:pt x="5771" y="8764"/>
                  </a:lnTo>
                  <a:lnTo>
                    <a:pt x="5690" y="8818"/>
                  </a:lnTo>
                  <a:lnTo>
                    <a:pt x="5663" y="8899"/>
                  </a:lnTo>
                  <a:lnTo>
                    <a:pt x="5636" y="8979"/>
                  </a:lnTo>
                  <a:lnTo>
                    <a:pt x="5636" y="10004"/>
                  </a:lnTo>
                  <a:lnTo>
                    <a:pt x="5663" y="10085"/>
                  </a:lnTo>
                  <a:lnTo>
                    <a:pt x="5690" y="10166"/>
                  </a:lnTo>
                  <a:lnTo>
                    <a:pt x="5771" y="10193"/>
                  </a:lnTo>
                  <a:lnTo>
                    <a:pt x="5852" y="10220"/>
                  </a:lnTo>
                  <a:lnTo>
                    <a:pt x="6931" y="10220"/>
                  </a:lnTo>
                  <a:lnTo>
                    <a:pt x="6931" y="10813"/>
                  </a:lnTo>
                  <a:lnTo>
                    <a:pt x="1025" y="10813"/>
                  </a:lnTo>
                  <a:lnTo>
                    <a:pt x="890" y="10759"/>
                  </a:lnTo>
                  <a:lnTo>
                    <a:pt x="756" y="10705"/>
                  </a:lnTo>
                  <a:lnTo>
                    <a:pt x="675" y="10624"/>
                  </a:lnTo>
                  <a:lnTo>
                    <a:pt x="567" y="10516"/>
                  </a:lnTo>
                  <a:lnTo>
                    <a:pt x="513" y="10409"/>
                  </a:lnTo>
                  <a:lnTo>
                    <a:pt x="486" y="10274"/>
                  </a:lnTo>
                  <a:lnTo>
                    <a:pt x="459" y="10139"/>
                  </a:lnTo>
                  <a:lnTo>
                    <a:pt x="459" y="1160"/>
                  </a:lnTo>
                  <a:lnTo>
                    <a:pt x="486" y="998"/>
                  </a:lnTo>
                  <a:lnTo>
                    <a:pt x="513" y="890"/>
                  </a:lnTo>
                  <a:lnTo>
                    <a:pt x="567" y="755"/>
                  </a:lnTo>
                  <a:lnTo>
                    <a:pt x="675" y="647"/>
                  </a:lnTo>
                  <a:lnTo>
                    <a:pt x="756" y="566"/>
                  </a:lnTo>
                  <a:lnTo>
                    <a:pt x="890" y="512"/>
                  </a:lnTo>
                  <a:lnTo>
                    <a:pt x="1025" y="458"/>
                  </a:lnTo>
                  <a:close/>
                  <a:moveTo>
                    <a:pt x="11353" y="10004"/>
                  </a:moveTo>
                  <a:lnTo>
                    <a:pt x="11353" y="10813"/>
                  </a:lnTo>
                  <a:lnTo>
                    <a:pt x="7389" y="10813"/>
                  </a:lnTo>
                  <a:lnTo>
                    <a:pt x="7389" y="10004"/>
                  </a:lnTo>
                  <a:close/>
                  <a:moveTo>
                    <a:pt x="1160" y="0"/>
                  </a:moveTo>
                  <a:lnTo>
                    <a:pt x="917" y="27"/>
                  </a:lnTo>
                  <a:lnTo>
                    <a:pt x="702" y="81"/>
                  </a:lnTo>
                  <a:lnTo>
                    <a:pt x="513" y="189"/>
                  </a:lnTo>
                  <a:lnTo>
                    <a:pt x="351" y="324"/>
                  </a:lnTo>
                  <a:lnTo>
                    <a:pt x="189" y="512"/>
                  </a:lnTo>
                  <a:lnTo>
                    <a:pt x="81" y="701"/>
                  </a:lnTo>
                  <a:lnTo>
                    <a:pt x="27" y="917"/>
                  </a:lnTo>
                  <a:lnTo>
                    <a:pt x="0" y="1160"/>
                  </a:lnTo>
                  <a:lnTo>
                    <a:pt x="0" y="10139"/>
                  </a:lnTo>
                  <a:lnTo>
                    <a:pt x="27" y="10355"/>
                  </a:lnTo>
                  <a:lnTo>
                    <a:pt x="81" y="10570"/>
                  </a:lnTo>
                  <a:lnTo>
                    <a:pt x="189" y="10786"/>
                  </a:lnTo>
                  <a:lnTo>
                    <a:pt x="351" y="10948"/>
                  </a:lnTo>
                  <a:lnTo>
                    <a:pt x="513" y="11083"/>
                  </a:lnTo>
                  <a:lnTo>
                    <a:pt x="702" y="11191"/>
                  </a:lnTo>
                  <a:lnTo>
                    <a:pt x="917" y="11271"/>
                  </a:lnTo>
                  <a:lnTo>
                    <a:pt x="11676" y="11271"/>
                  </a:lnTo>
                  <a:lnTo>
                    <a:pt x="11757" y="11218"/>
                  </a:lnTo>
                  <a:lnTo>
                    <a:pt x="11811" y="11137"/>
                  </a:lnTo>
                  <a:lnTo>
                    <a:pt x="11811" y="11056"/>
                  </a:lnTo>
                  <a:lnTo>
                    <a:pt x="11811" y="7173"/>
                  </a:lnTo>
                  <a:lnTo>
                    <a:pt x="11811" y="7092"/>
                  </a:lnTo>
                  <a:lnTo>
                    <a:pt x="11757" y="7011"/>
                  </a:lnTo>
                  <a:lnTo>
                    <a:pt x="11676" y="6957"/>
                  </a:lnTo>
                  <a:lnTo>
                    <a:pt x="8495" y="6957"/>
                  </a:lnTo>
                  <a:lnTo>
                    <a:pt x="8495" y="1160"/>
                  </a:lnTo>
                  <a:lnTo>
                    <a:pt x="8468" y="917"/>
                  </a:lnTo>
                  <a:lnTo>
                    <a:pt x="8414" y="701"/>
                  </a:lnTo>
                  <a:lnTo>
                    <a:pt x="8306" y="512"/>
                  </a:lnTo>
                  <a:lnTo>
                    <a:pt x="8144" y="324"/>
                  </a:lnTo>
                  <a:lnTo>
                    <a:pt x="7982" y="189"/>
                  </a:lnTo>
                  <a:lnTo>
                    <a:pt x="7793" y="81"/>
                  </a:lnTo>
                  <a:lnTo>
                    <a:pt x="7578" y="27"/>
                  </a:lnTo>
                  <a:lnTo>
                    <a:pt x="7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4" name="Google Shape;2924;p51"/>
          <p:cNvGrpSpPr/>
          <p:nvPr/>
        </p:nvGrpSpPr>
        <p:grpSpPr>
          <a:xfrm>
            <a:off x="8765323" y="1217040"/>
            <a:ext cx="295300" cy="295975"/>
            <a:chOff x="1576925" y="1065650"/>
            <a:chExt cx="295300" cy="295975"/>
          </a:xfrm>
        </p:grpSpPr>
        <p:sp>
          <p:nvSpPr>
            <p:cNvPr id="2925" name="Google Shape;2925;p51"/>
            <p:cNvSpPr/>
            <p:nvPr/>
          </p:nvSpPr>
          <p:spPr>
            <a:xfrm>
              <a:off x="1709725" y="1140475"/>
              <a:ext cx="49250" cy="11500"/>
            </a:xfrm>
            <a:custGeom>
              <a:avLst/>
              <a:gdLst/>
              <a:ahLst/>
              <a:cxnLst/>
              <a:rect l="l" t="t" r="r" b="b"/>
              <a:pathLst>
                <a:path w="1970" h="460" extrusionOk="0">
                  <a:moveTo>
                    <a:pt x="136" y="1"/>
                  </a:moveTo>
                  <a:lnTo>
                    <a:pt x="55" y="55"/>
                  </a:lnTo>
                  <a:lnTo>
                    <a:pt x="1" y="136"/>
                  </a:lnTo>
                  <a:lnTo>
                    <a:pt x="1" y="216"/>
                  </a:lnTo>
                  <a:lnTo>
                    <a:pt x="1" y="297"/>
                  </a:lnTo>
                  <a:lnTo>
                    <a:pt x="55" y="378"/>
                  </a:lnTo>
                  <a:lnTo>
                    <a:pt x="136" y="432"/>
                  </a:lnTo>
                  <a:lnTo>
                    <a:pt x="217" y="459"/>
                  </a:lnTo>
                  <a:lnTo>
                    <a:pt x="1754" y="459"/>
                  </a:lnTo>
                  <a:lnTo>
                    <a:pt x="1835" y="432"/>
                  </a:lnTo>
                  <a:lnTo>
                    <a:pt x="1916" y="378"/>
                  </a:lnTo>
                  <a:lnTo>
                    <a:pt x="1969" y="297"/>
                  </a:lnTo>
                  <a:lnTo>
                    <a:pt x="1969" y="216"/>
                  </a:lnTo>
                  <a:lnTo>
                    <a:pt x="1969" y="136"/>
                  </a:lnTo>
                  <a:lnTo>
                    <a:pt x="1916" y="55"/>
                  </a:lnTo>
                  <a:lnTo>
                    <a:pt x="18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1709725" y="1165425"/>
              <a:ext cx="49250" cy="11475"/>
            </a:xfrm>
            <a:custGeom>
              <a:avLst/>
              <a:gdLst/>
              <a:ahLst/>
              <a:cxnLst/>
              <a:rect l="l" t="t" r="r" b="b"/>
              <a:pathLst>
                <a:path w="1970" h="459" extrusionOk="0">
                  <a:moveTo>
                    <a:pt x="217" y="0"/>
                  </a:moveTo>
                  <a:lnTo>
                    <a:pt x="136" y="27"/>
                  </a:lnTo>
                  <a:lnTo>
                    <a:pt x="55" y="81"/>
                  </a:lnTo>
                  <a:lnTo>
                    <a:pt x="1" y="135"/>
                  </a:lnTo>
                  <a:lnTo>
                    <a:pt x="1" y="243"/>
                  </a:lnTo>
                  <a:lnTo>
                    <a:pt x="1" y="324"/>
                  </a:lnTo>
                  <a:lnTo>
                    <a:pt x="55" y="405"/>
                  </a:lnTo>
                  <a:lnTo>
                    <a:pt x="136" y="459"/>
                  </a:lnTo>
                  <a:lnTo>
                    <a:pt x="1835" y="459"/>
                  </a:lnTo>
                  <a:lnTo>
                    <a:pt x="1916" y="405"/>
                  </a:lnTo>
                  <a:lnTo>
                    <a:pt x="1969" y="324"/>
                  </a:lnTo>
                  <a:lnTo>
                    <a:pt x="1969" y="243"/>
                  </a:lnTo>
                  <a:lnTo>
                    <a:pt x="1969" y="135"/>
                  </a:lnTo>
                  <a:lnTo>
                    <a:pt x="1916" y="81"/>
                  </a:lnTo>
                  <a:lnTo>
                    <a:pt x="1835" y="27"/>
                  </a:lnTo>
                  <a:lnTo>
                    <a:pt x="17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628175" y="1207900"/>
              <a:ext cx="117325" cy="49225"/>
            </a:xfrm>
            <a:custGeom>
              <a:avLst/>
              <a:gdLst/>
              <a:ahLst/>
              <a:cxnLst/>
              <a:rect l="l" t="t" r="r" b="b"/>
              <a:pathLst>
                <a:path w="4693" h="1969" extrusionOk="0">
                  <a:moveTo>
                    <a:pt x="1510" y="782"/>
                  </a:moveTo>
                  <a:lnTo>
                    <a:pt x="2238" y="1510"/>
                  </a:lnTo>
                  <a:lnTo>
                    <a:pt x="782" y="1510"/>
                  </a:lnTo>
                  <a:lnTo>
                    <a:pt x="1510" y="782"/>
                  </a:lnTo>
                  <a:close/>
                  <a:moveTo>
                    <a:pt x="135" y="0"/>
                  </a:moveTo>
                  <a:lnTo>
                    <a:pt x="54" y="54"/>
                  </a:lnTo>
                  <a:lnTo>
                    <a:pt x="0" y="135"/>
                  </a:lnTo>
                  <a:lnTo>
                    <a:pt x="0" y="216"/>
                  </a:lnTo>
                  <a:lnTo>
                    <a:pt x="0" y="1753"/>
                  </a:lnTo>
                  <a:lnTo>
                    <a:pt x="0" y="1834"/>
                  </a:lnTo>
                  <a:lnTo>
                    <a:pt x="54" y="1915"/>
                  </a:lnTo>
                  <a:lnTo>
                    <a:pt x="135" y="1969"/>
                  </a:lnTo>
                  <a:lnTo>
                    <a:pt x="4557" y="1969"/>
                  </a:lnTo>
                  <a:lnTo>
                    <a:pt x="4611" y="1915"/>
                  </a:lnTo>
                  <a:lnTo>
                    <a:pt x="4665" y="1834"/>
                  </a:lnTo>
                  <a:lnTo>
                    <a:pt x="4692" y="1753"/>
                  </a:lnTo>
                  <a:lnTo>
                    <a:pt x="4665" y="1672"/>
                  </a:lnTo>
                  <a:lnTo>
                    <a:pt x="4611" y="1591"/>
                  </a:lnTo>
                  <a:lnTo>
                    <a:pt x="4557" y="1537"/>
                  </a:lnTo>
                  <a:lnTo>
                    <a:pt x="4449" y="1510"/>
                  </a:lnTo>
                  <a:lnTo>
                    <a:pt x="3101" y="1510"/>
                  </a:lnTo>
                  <a:lnTo>
                    <a:pt x="4153" y="432"/>
                  </a:lnTo>
                  <a:lnTo>
                    <a:pt x="4207" y="378"/>
                  </a:lnTo>
                  <a:lnTo>
                    <a:pt x="4234" y="270"/>
                  </a:lnTo>
                  <a:lnTo>
                    <a:pt x="4207" y="189"/>
                  </a:lnTo>
                  <a:lnTo>
                    <a:pt x="4153" y="108"/>
                  </a:lnTo>
                  <a:lnTo>
                    <a:pt x="4099" y="81"/>
                  </a:lnTo>
                  <a:lnTo>
                    <a:pt x="3991" y="54"/>
                  </a:lnTo>
                  <a:lnTo>
                    <a:pt x="3910" y="81"/>
                  </a:lnTo>
                  <a:lnTo>
                    <a:pt x="3829" y="108"/>
                  </a:lnTo>
                  <a:lnTo>
                    <a:pt x="2670" y="1295"/>
                  </a:lnTo>
                  <a:lnTo>
                    <a:pt x="1672" y="297"/>
                  </a:lnTo>
                  <a:lnTo>
                    <a:pt x="1591" y="243"/>
                  </a:lnTo>
                  <a:lnTo>
                    <a:pt x="1429" y="243"/>
                  </a:lnTo>
                  <a:lnTo>
                    <a:pt x="1348" y="297"/>
                  </a:lnTo>
                  <a:lnTo>
                    <a:pt x="459" y="1187"/>
                  </a:lnTo>
                  <a:lnTo>
                    <a:pt x="459" y="216"/>
                  </a:lnTo>
                  <a:lnTo>
                    <a:pt x="432" y="135"/>
                  </a:lnTo>
                  <a:lnTo>
                    <a:pt x="378" y="54"/>
                  </a:lnTo>
                  <a:lnTo>
                    <a:pt x="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628175" y="1273275"/>
              <a:ext cx="93050" cy="12175"/>
            </a:xfrm>
            <a:custGeom>
              <a:avLst/>
              <a:gdLst/>
              <a:ahLst/>
              <a:cxnLst/>
              <a:rect l="l" t="t" r="r" b="b"/>
              <a:pathLst>
                <a:path w="3722" h="487" extrusionOk="0">
                  <a:moveTo>
                    <a:pt x="216" y="1"/>
                  </a:moveTo>
                  <a:lnTo>
                    <a:pt x="135" y="28"/>
                  </a:lnTo>
                  <a:lnTo>
                    <a:pt x="54" y="82"/>
                  </a:lnTo>
                  <a:lnTo>
                    <a:pt x="0" y="163"/>
                  </a:lnTo>
                  <a:lnTo>
                    <a:pt x="0" y="244"/>
                  </a:lnTo>
                  <a:lnTo>
                    <a:pt x="0" y="324"/>
                  </a:lnTo>
                  <a:lnTo>
                    <a:pt x="54" y="405"/>
                  </a:lnTo>
                  <a:lnTo>
                    <a:pt x="135" y="459"/>
                  </a:lnTo>
                  <a:lnTo>
                    <a:pt x="216" y="486"/>
                  </a:lnTo>
                  <a:lnTo>
                    <a:pt x="3479" y="486"/>
                  </a:lnTo>
                  <a:lnTo>
                    <a:pt x="3587" y="459"/>
                  </a:lnTo>
                  <a:lnTo>
                    <a:pt x="3641" y="405"/>
                  </a:lnTo>
                  <a:lnTo>
                    <a:pt x="3694" y="324"/>
                  </a:lnTo>
                  <a:lnTo>
                    <a:pt x="3721" y="244"/>
                  </a:lnTo>
                  <a:lnTo>
                    <a:pt x="3694" y="163"/>
                  </a:lnTo>
                  <a:lnTo>
                    <a:pt x="3641" y="82"/>
                  </a:lnTo>
                  <a:lnTo>
                    <a:pt x="3587" y="28"/>
                  </a:lnTo>
                  <a:lnTo>
                    <a:pt x="3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628175" y="1298900"/>
              <a:ext cx="93050" cy="11475"/>
            </a:xfrm>
            <a:custGeom>
              <a:avLst/>
              <a:gdLst/>
              <a:ahLst/>
              <a:cxnLst/>
              <a:rect l="l" t="t" r="r" b="b"/>
              <a:pathLst>
                <a:path w="3722" h="459" extrusionOk="0">
                  <a:moveTo>
                    <a:pt x="216" y="1"/>
                  </a:moveTo>
                  <a:lnTo>
                    <a:pt x="135" y="28"/>
                  </a:lnTo>
                  <a:lnTo>
                    <a:pt x="54" y="81"/>
                  </a:lnTo>
                  <a:lnTo>
                    <a:pt x="0" y="135"/>
                  </a:lnTo>
                  <a:lnTo>
                    <a:pt x="0" y="243"/>
                  </a:lnTo>
                  <a:lnTo>
                    <a:pt x="0" y="324"/>
                  </a:lnTo>
                  <a:lnTo>
                    <a:pt x="54" y="405"/>
                  </a:lnTo>
                  <a:lnTo>
                    <a:pt x="135" y="459"/>
                  </a:lnTo>
                  <a:lnTo>
                    <a:pt x="3587" y="459"/>
                  </a:lnTo>
                  <a:lnTo>
                    <a:pt x="3641" y="405"/>
                  </a:lnTo>
                  <a:lnTo>
                    <a:pt x="3694" y="324"/>
                  </a:lnTo>
                  <a:lnTo>
                    <a:pt x="3721" y="243"/>
                  </a:lnTo>
                  <a:lnTo>
                    <a:pt x="3694" y="135"/>
                  </a:lnTo>
                  <a:lnTo>
                    <a:pt x="3641" y="81"/>
                  </a:lnTo>
                  <a:lnTo>
                    <a:pt x="3587" y="28"/>
                  </a:lnTo>
                  <a:lnTo>
                    <a:pt x="34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630200" y="1128350"/>
              <a:ext cx="63375" cy="63400"/>
            </a:xfrm>
            <a:custGeom>
              <a:avLst/>
              <a:gdLst/>
              <a:ahLst/>
              <a:cxnLst/>
              <a:rect l="l" t="t" r="r" b="b"/>
              <a:pathLst>
                <a:path w="2535" h="2536" extrusionOk="0">
                  <a:moveTo>
                    <a:pt x="1429" y="459"/>
                  </a:moveTo>
                  <a:lnTo>
                    <a:pt x="1564" y="513"/>
                  </a:lnTo>
                  <a:lnTo>
                    <a:pt x="1699" y="594"/>
                  </a:lnTo>
                  <a:lnTo>
                    <a:pt x="1834" y="701"/>
                  </a:lnTo>
                  <a:lnTo>
                    <a:pt x="1915" y="809"/>
                  </a:lnTo>
                  <a:lnTo>
                    <a:pt x="1996" y="944"/>
                  </a:lnTo>
                  <a:lnTo>
                    <a:pt x="2049" y="1106"/>
                  </a:lnTo>
                  <a:lnTo>
                    <a:pt x="2076" y="1268"/>
                  </a:lnTo>
                  <a:lnTo>
                    <a:pt x="2049" y="1430"/>
                  </a:lnTo>
                  <a:lnTo>
                    <a:pt x="1996" y="1564"/>
                  </a:lnTo>
                  <a:lnTo>
                    <a:pt x="1915" y="1699"/>
                  </a:lnTo>
                  <a:lnTo>
                    <a:pt x="1834" y="1834"/>
                  </a:lnTo>
                  <a:lnTo>
                    <a:pt x="1699" y="1942"/>
                  </a:lnTo>
                  <a:lnTo>
                    <a:pt x="1564" y="1996"/>
                  </a:lnTo>
                  <a:lnTo>
                    <a:pt x="1429" y="2050"/>
                  </a:lnTo>
                  <a:lnTo>
                    <a:pt x="1267" y="2077"/>
                  </a:lnTo>
                  <a:lnTo>
                    <a:pt x="1106" y="2050"/>
                  </a:lnTo>
                  <a:lnTo>
                    <a:pt x="944" y="1996"/>
                  </a:lnTo>
                  <a:lnTo>
                    <a:pt x="809" y="1942"/>
                  </a:lnTo>
                  <a:lnTo>
                    <a:pt x="674" y="1834"/>
                  </a:lnTo>
                  <a:lnTo>
                    <a:pt x="593" y="1699"/>
                  </a:lnTo>
                  <a:lnTo>
                    <a:pt x="512" y="1564"/>
                  </a:lnTo>
                  <a:lnTo>
                    <a:pt x="459" y="1430"/>
                  </a:lnTo>
                  <a:lnTo>
                    <a:pt x="459" y="1268"/>
                  </a:lnTo>
                  <a:lnTo>
                    <a:pt x="459" y="1106"/>
                  </a:lnTo>
                  <a:lnTo>
                    <a:pt x="512" y="944"/>
                  </a:lnTo>
                  <a:lnTo>
                    <a:pt x="593" y="809"/>
                  </a:lnTo>
                  <a:lnTo>
                    <a:pt x="674" y="701"/>
                  </a:lnTo>
                  <a:lnTo>
                    <a:pt x="809" y="594"/>
                  </a:lnTo>
                  <a:lnTo>
                    <a:pt x="944" y="513"/>
                  </a:lnTo>
                  <a:lnTo>
                    <a:pt x="1106" y="459"/>
                  </a:lnTo>
                  <a:close/>
                  <a:moveTo>
                    <a:pt x="1267" y="0"/>
                  </a:moveTo>
                  <a:lnTo>
                    <a:pt x="998" y="27"/>
                  </a:lnTo>
                  <a:lnTo>
                    <a:pt x="755" y="81"/>
                  </a:lnTo>
                  <a:lnTo>
                    <a:pt x="539" y="216"/>
                  </a:lnTo>
                  <a:lnTo>
                    <a:pt x="351" y="351"/>
                  </a:lnTo>
                  <a:lnTo>
                    <a:pt x="216" y="540"/>
                  </a:lnTo>
                  <a:lnTo>
                    <a:pt x="81" y="755"/>
                  </a:lnTo>
                  <a:lnTo>
                    <a:pt x="0" y="998"/>
                  </a:lnTo>
                  <a:lnTo>
                    <a:pt x="0" y="1268"/>
                  </a:lnTo>
                  <a:lnTo>
                    <a:pt x="0" y="1510"/>
                  </a:lnTo>
                  <a:lnTo>
                    <a:pt x="81" y="1753"/>
                  </a:lnTo>
                  <a:lnTo>
                    <a:pt x="216" y="1969"/>
                  </a:lnTo>
                  <a:lnTo>
                    <a:pt x="351" y="2158"/>
                  </a:lnTo>
                  <a:lnTo>
                    <a:pt x="539" y="2319"/>
                  </a:lnTo>
                  <a:lnTo>
                    <a:pt x="755" y="2427"/>
                  </a:lnTo>
                  <a:lnTo>
                    <a:pt x="998" y="2508"/>
                  </a:lnTo>
                  <a:lnTo>
                    <a:pt x="1267" y="2535"/>
                  </a:lnTo>
                  <a:lnTo>
                    <a:pt x="1510" y="2508"/>
                  </a:lnTo>
                  <a:lnTo>
                    <a:pt x="1753" y="2427"/>
                  </a:lnTo>
                  <a:lnTo>
                    <a:pt x="1969" y="2319"/>
                  </a:lnTo>
                  <a:lnTo>
                    <a:pt x="2157" y="2158"/>
                  </a:lnTo>
                  <a:lnTo>
                    <a:pt x="2319" y="1969"/>
                  </a:lnTo>
                  <a:lnTo>
                    <a:pt x="2427" y="1753"/>
                  </a:lnTo>
                  <a:lnTo>
                    <a:pt x="2508" y="1510"/>
                  </a:lnTo>
                  <a:lnTo>
                    <a:pt x="2535" y="1268"/>
                  </a:lnTo>
                  <a:lnTo>
                    <a:pt x="2508" y="998"/>
                  </a:lnTo>
                  <a:lnTo>
                    <a:pt x="2427" y="755"/>
                  </a:lnTo>
                  <a:lnTo>
                    <a:pt x="2319" y="540"/>
                  </a:lnTo>
                  <a:lnTo>
                    <a:pt x="2157" y="351"/>
                  </a:lnTo>
                  <a:lnTo>
                    <a:pt x="1969" y="216"/>
                  </a:lnTo>
                  <a:lnTo>
                    <a:pt x="1753" y="81"/>
                  </a:lnTo>
                  <a:lnTo>
                    <a:pt x="1510" y="27"/>
                  </a:lnTo>
                  <a:lnTo>
                    <a:pt x="1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1"/>
            <p:cNvSpPr/>
            <p:nvPr/>
          </p:nvSpPr>
          <p:spPr>
            <a:xfrm>
              <a:off x="1576925" y="1065650"/>
              <a:ext cx="295300" cy="295975"/>
            </a:xfrm>
            <a:custGeom>
              <a:avLst/>
              <a:gdLst/>
              <a:ahLst/>
              <a:cxnLst/>
              <a:rect l="l" t="t" r="r" b="b"/>
              <a:pathLst>
                <a:path w="11812" h="11839" extrusionOk="0">
                  <a:moveTo>
                    <a:pt x="5798" y="459"/>
                  </a:moveTo>
                  <a:lnTo>
                    <a:pt x="5879" y="486"/>
                  </a:lnTo>
                  <a:lnTo>
                    <a:pt x="5987" y="513"/>
                  </a:lnTo>
                  <a:lnTo>
                    <a:pt x="6068" y="540"/>
                  </a:lnTo>
                  <a:lnTo>
                    <a:pt x="6122" y="594"/>
                  </a:lnTo>
                  <a:lnTo>
                    <a:pt x="6176" y="675"/>
                  </a:lnTo>
                  <a:lnTo>
                    <a:pt x="6230" y="756"/>
                  </a:lnTo>
                  <a:lnTo>
                    <a:pt x="6257" y="837"/>
                  </a:lnTo>
                  <a:lnTo>
                    <a:pt x="6257" y="944"/>
                  </a:lnTo>
                  <a:lnTo>
                    <a:pt x="6257" y="1484"/>
                  </a:lnTo>
                  <a:lnTo>
                    <a:pt x="3129" y="1484"/>
                  </a:lnTo>
                  <a:lnTo>
                    <a:pt x="3129" y="944"/>
                  </a:lnTo>
                  <a:lnTo>
                    <a:pt x="3156" y="837"/>
                  </a:lnTo>
                  <a:lnTo>
                    <a:pt x="3183" y="756"/>
                  </a:lnTo>
                  <a:lnTo>
                    <a:pt x="3210" y="675"/>
                  </a:lnTo>
                  <a:lnTo>
                    <a:pt x="3291" y="594"/>
                  </a:lnTo>
                  <a:lnTo>
                    <a:pt x="3345" y="540"/>
                  </a:lnTo>
                  <a:lnTo>
                    <a:pt x="3425" y="513"/>
                  </a:lnTo>
                  <a:lnTo>
                    <a:pt x="3506" y="486"/>
                  </a:lnTo>
                  <a:lnTo>
                    <a:pt x="3614" y="459"/>
                  </a:lnTo>
                  <a:close/>
                  <a:moveTo>
                    <a:pt x="8953" y="917"/>
                  </a:moveTo>
                  <a:lnTo>
                    <a:pt x="8953" y="6904"/>
                  </a:lnTo>
                  <a:lnTo>
                    <a:pt x="8657" y="6985"/>
                  </a:lnTo>
                  <a:lnTo>
                    <a:pt x="8387" y="7066"/>
                  </a:lnTo>
                  <a:lnTo>
                    <a:pt x="8387" y="1699"/>
                  </a:lnTo>
                  <a:lnTo>
                    <a:pt x="8387" y="1619"/>
                  </a:lnTo>
                  <a:lnTo>
                    <a:pt x="8333" y="1538"/>
                  </a:lnTo>
                  <a:lnTo>
                    <a:pt x="8252" y="1511"/>
                  </a:lnTo>
                  <a:lnTo>
                    <a:pt x="8171" y="1484"/>
                  </a:lnTo>
                  <a:lnTo>
                    <a:pt x="6715" y="1484"/>
                  </a:lnTo>
                  <a:lnTo>
                    <a:pt x="6715" y="944"/>
                  </a:lnTo>
                  <a:lnTo>
                    <a:pt x="6715" y="917"/>
                  </a:lnTo>
                  <a:close/>
                  <a:moveTo>
                    <a:pt x="2670" y="917"/>
                  </a:moveTo>
                  <a:lnTo>
                    <a:pt x="2670" y="944"/>
                  </a:lnTo>
                  <a:lnTo>
                    <a:pt x="2670" y="1484"/>
                  </a:lnTo>
                  <a:lnTo>
                    <a:pt x="1241" y="1484"/>
                  </a:lnTo>
                  <a:lnTo>
                    <a:pt x="1160" y="1511"/>
                  </a:lnTo>
                  <a:lnTo>
                    <a:pt x="1079" y="1538"/>
                  </a:lnTo>
                  <a:lnTo>
                    <a:pt x="1026" y="1619"/>
                  </a:lnTo>
                  <a:lnTo>
                    <a:pt x="999" y="1699"/>
                  </a:lnTo>
                  <a:lnTo>
                    <a:pt x="999" y="5097"/>
                  </a:lnTo>
                  <a:lnTo>
                    <a:pt x="1026" y="5205"/>
                  </a:lnTo>
                  <a:lnTo>
                    <a:pt x="1079" y="5259"/>
                  </a:lnTo>
                  <a:lnTo>
                    <a:pt x="1160" y="5313"/>
                  </a:lnTo>
                  <a:lnTo>
                    <a:pt x="1241" y="5340"/>
                  </a:lnTo>
                  <a:lnTo>
                    <a:pt x="1322" y="5313"/>
                  </a:lnTo>
                  <a:lnTo>
                    <a:pt x="1403" y="5259"/>
                  </a:lnTo>
                  <a:lnTo>
                    <a:pt x="1457" y="5205"/>
                  </a:lnTo>
                  <a:lnTo>
                    <a:pt x="1484" y="5097"/>
                  </a:lnTo>
                  <a:lnTo>
                    <a:pt x="1484" y="1942"/>
                  </a:lnTo>
                  <a:lnTo>
                    <a:pt x="7929" y="1942"/>
                  </a:lnTo>
                  <a:lnTo>
                    <a:pt x="7929" y="7335"/>
                  </a:lnTo>
                  <a:lnTo>
                    <a:pt x="7713" y="7497"/>
                  </a:lnTo>
                  <a:lnTo>
                    <a:pt x="7497" y="7713"/>
                  </a:lnTo>
                  <a:lnTo>
                    <a:pt x="7308" y="7955"/>
                  </a:lnTo>
                  <a:lnTo>
                    <a:pt x="7174" y="8198"/>
                  </a:lnTo>
                  <a:lnTo>
                    <a:pt x="7039" y="8468"/>
                  </a:lnTo>
                  <a:lnTo>
                    <a:pt x="6958" y="8737"/>
                  </a:lnTo>
                  <a:lnTo>
                    <a:pt x="6904" y="9034"/>
                  </a:lnTo>
                  <a:lnTo>
                    <a:pt x="6877" y="9358"/>
                  </a:lnTo>
                  <a:lnTo>
                    <a:pt x="6877" y="9627"/>
                  </a:lnTo>
                  <a:lnTo>
                    <a:pt x="6931" y="9870"/>
                  </a:lnTo>
                  <a:lnTo>
                    <a:pt x="6985" y="10113"/>
                  </a:lnTo>
                  <a:lnTo>
                    <a:pt x="7093" y="10355"/>
                  </a:lnTo>
                  <a:lnTo>
                    <a:pt x="1484" y="10355"/>
                  </a:lnTo>
                  <a:lnTo>
                    <a:pt x="1484" y="7173"/>
                  </a:lnTo>
                  <a:lnTo>
                    <a:pt x="1457" y="7092"/>
                  </a:lnTo>
                  <a:lnTo>
                    <a:pt x="1403" y="7012"/>
                  </a:lnTo>
                  <a:lnTo>
                    <a:pt x="1322" y="6985"/>
                  </a:lnTo>
                  <a:lnTo>
                    <a:pt x="1241" y="6958"/>
                  </a:lnTo>
                  <a:lnTo>
                    <a:pt x="1160" y="6985"/>
                  </a:lnTo>
                  <a:lnTo>
                    <a:pt x="1079" y="7012"/>
                  </a:lnTo>
                  <a:lnTo>
                    <a:pt x="1026" y="7092"/>
                  </a:lnTo>
                  <a:lnTo>
                    <a:pt x="999" y="7173"/>
                  </a:lnTo>
                  <a:lnTo>
                    <a:pt x="999" y="10571"/>
                  </a:lnTo>
                  <a:lnTo>
                    <a:pt x="1026" y="10679"/>
                  </a:lnTo>
                  <a:lnTo>
                    <a:pt x="1079" y="10733"/>
                  </a:lnTo>
                  <a:lnTo>
                    <a:pt x="1160" y="10787"/>
                  </a:lnTo>
                  <a:lnTo>
                    <a:pt x="1241" y="10814"/>
                  </a:lnTo>
                  <a:lnTo>
                    <a:pt x="7335" y="10814"/>
                  </a:lnTo>
                  <a:lnTo>
                    <a:pt x="7605" y="11110"/>
                  </a:lnTo>
                  <a:lnTo>
                    <a:pt x="7902" y="11353"/>
                  </a:lnTo>
                  <a:lnTo>
                    <a:pt x="459" y="11353"/>
                  </a:lnTo>
                  <a:lnTo>
                    <a:pt x="459" y="917"/>
                  </a:lnTo>
                  <a:close/>
                  <a:moveTo>
                    <a:pt x="9331" y="7335"/>
                  </a:moveTo>
                  <a:lnTo>
                    <a:pt x="9547" y="7362"/>
                  </a:lnTo>
                  <a:lnTo>
                    <a:pt x="9735" y="7389"/>
                  </a:lnTo>
                  <a:lnTo>
                    <a:pt x="9951" y="7443"/>
                  </a:lnTo>
                  <a:lnTo>
                    <a:pt x="10113" y="7497"/>
                  </a:lnTo>
                  <a:lnTo>
                    <a:pt x="10302" y="7578"/>
                  </a:lnTo>
                  <a:lnTo>
                    <a:pt x="10463" y="7686"/>
                  </a:lnTo>
                  <a:lnTo>
                    <a:pt x="10625" y="7794"/>
                  </a:lnTo>
                  <a:lnTo>
                    <a:pt x="10760" y="7928"/>
                  </a:lnTo>
                  <a:lnTo>
                    <a:pt x="10895" y="8090"/>
                  </a:lnTo>
                  <a:lnTo>
                    <a:pt x="11003" y="8225"/>
                  </a:lnTo>
                  <a:lnTo>
                    <a:pt x="11111" y="8387"/>
                  </a:lnTo>
                  <a:lnTo>
                    <a:pt x="11191" y="8576"/>
                  </a:lnTo>
                  <a:lnTo>
                    <a:pt x="11272" y="8764"/>
                  </a:lnTo>
                  <a:lnTo>
                    <a:pt x="11299" y="8953"/>
                  </a:lnTo>
                  <a:lnTo>
                    <a:pt x="11353" y="9142"/>
                  </a:lnTo>
                  <a:lnTo>
                    <a:pt x="11353" y="9358"/>
                  </a:lnTo>
                  <a:lnTo>
                    <a:pt x="11353" y="9573"/>
                  </a:lnTo>
                  <a:lnTo>
                    <a:pt x="11299" y="9762"/>
                  </a:lnTo>
                  <a:lnTo>
                    <a:pt x="11272" y="9951"/>
                  </a:lnTo>
                  <a:lnTo>
                    <a:pt x="11191" y="10140"/>
                  </a:lnTo>
                  <a:lnTo>
                    <a:pt x="11111" y="10301"/>
                  </a:lnTo>
                  <a:lnTo>
                    <a:pt x="11003" y="10490"/>
                  </a:lnTo>
                  <a:lnTo>
                    <a:pt x="10895" y="10625"/>
                  </a:lnTo>
                  <a:lnTo>
                    <a:pt x="10760" y="10787"/>
                  </a:lnTo>
                  <a:lnTo>
                    <a:pt x="10625" y="10895"/>
                  </a:lnTo>
                  <a:lnTo>
                    <a:pt x="10463" y="11029"/>
                  </a:lnTo>
                  <a:lnTo>
                    <a:pt x="10302" y="11110"/>
                  </a:lnTo>
                  <a:lnTo>
                    <a:pt x="10113" y="11218"/>
                  </a:lnTo>
                  <a:lnTo>
                    <a:pt x="9951" y="11272"/>
                  </a:lnTo>
                  <a:lnTo>
                    <a:pt x="9735" y="11326"/>
                  </a:lnTo>
                  <a:lnTo>
                    <a:pt x="9547" y="11353"/>
                  </a:lnTo>
                  <a:lnTo>
                    <a:pt x="9142" y="11353"/>
                  </a:lnTo>
                  <a:lnTo>
                    <a:pt x="8953" y="11326"/>
                  </a:lnTo>
                  <a:lnTo>
                    <a:pt x="8738" y="11272"/>
                  </a:lnTo>
                  <a:lnTo>
                    <a:pt x="8576" y="11218"/>
                  </a:lnTo>
                  <a:lnTo>
                    <a:pt x="8387" y="11110"/>
                  </a:lnTo>
                  <a:lnTo>
                    <a:pt x="8225" y="11029"/>
                  </a:lnTo>
                  <a:lnTo>
                    <a:pt x="8063" y="10895"/>
                  </a:lnTo>
                  <a:lnTo>
                    <a:pt x="7929" y="10787"/>
                  </a:lnTo>
                  <a:lnTo>
                    <a:pt x="7794" y="10625"/>
                  </a:lnTo>
                  <a:lnTo>
                    <a:pt x="7686" y="10490"/>
                  </a:lnTo>
                  <a:lnTo>
                    <a:pt x="7578" y="10301"/>
                  </a:lnTo>
                  <a:lnTo>
                    <a:pt x="7497" y="10140"/>
                  </a:lnTo>
                  <a:lnTo>
                    <a:pt x="7416" y="9951"/>
                  </a:lnTo>
                  <a:lnTo>
                    <a:pt x="7389" y="9762"/>
                  </a:lnTo>
                  <a:lnTo>
                    <a:pt x="7335" y="9573"/>
                  </a:lnTo>
                  <a:lnTo>
                    <a:pt x="7335" y="9358"/>
                  </a:lnTo>
                  <a:lnTo>
                    <a:pt x="7335" y="9142"/>
                  </a:lnTo>
                  <a:lnTo>
                    <a:pt x="7389" y="8953"/>
                  </a:lnTo>
                  <a:lnTo>
                    <a:pt x="7416" y="8764"/>
                  </a:lnTo>
                  <a:lnTo>
                    <a:pt x="7497" y="8576"/>
                  </a:lnTo>
                  <a:lnTo>
                    <a:pt x="7578" y="8387"/>
                  </a:lnTo>
                  <a:lnTo>
                    <a:pt x="7686" y="8225"/>
                  </a:lnTo>
                  <a:lnTo>
                    <a:pt x="7794" y="8090"/>
                  </a:lnTo>
                  <a:lnTo>
                    <a:pt x="7929" y="7928"/>
                  </a:lnTo>
                  <a:lnTo>
                    <a:pt x="8063" y="7794"/>
                  </a:lnTo>
                  <a:lnTo>
                    <a:pt x="8225" y="7686"/>
                  </a:lnTo>
                  <a:lnTo>
                    <a:pt x="8387" y="7578"/>
                  </a:lnTo>
                  <a:lnTo>
                    <a:pt x="8576" y="7497"/>
                  </a:lnTo>
                  <a:lnTo>
                    <a:pt x="8738" y="7443"/>
                  </a:lnTo>
                  <a:lnTo>
                    <a:pt x="8953" y="7389"/>
                  </a:lnTo>
                  <a:lnTo>
                    <a:pt x="9142" y="7362"/>
                  </a:lnTo>
                  <a:lnTo>
                    <a:pt x="9331" y="7335"/>
                  </a:lnTo>
                  <a:close/>
                  <a:moveTo>
                    <a:pt x="3479" y="1"/>
                  </a:moveTo>
                  <a:lnTo>
                    <a:pt x="3371" y="28"/>
                  </a:lnTo>
                  <a:lnTo>
                    <a:pt x="3156" y="135"/>
                  </a:lnTo>
                  <a:lnTo>
                    <a:pt x="2967" y="270"/>
                  </a:lnTo>
                  <a:lnTo>
                    <a:pt x="2805" y="459"/>
                  </a:lnTo>
                  <a:lnTo>
                    <a:pt x="217" y="459"/>
                  </a:lnTo>
                  <a:lnTo>
                    <a:pt x="136" y="486"/>
                  </a:lnTo>
                  <a:lnTo>
                    <a:pt x="55" y="540"/>
                  </a:lnTo>
                  <a:lnTo>
                    <a:pt x="1" y="594"/>
                  </a:lnTo>
                  <a:lnTo>
                    <a:pt x="1" y="702"/>
                  </a:lnTo>
                  <a:lnTo>
                    <a:pt x="1" y="11596"/>
                  </a:lnTo>
                  <a:lnTo>
                    <a:pt x="1" y="11677"/>
                  </a:lnTo>
                  <a:lnTo>
                    <a:pt x="55" y="11757"/>
                  </a:lnTo>
                  <a:lnTo>
                    <a:pt x="136" y="11811"/>
                  </a:lnTo>
                  <a:lnTo>
                    <a:pt x="217" y="11838"/>
                  </a:lnTo>
                  <a:lnTo>
                    <a:pt x="9331" y="11838"/>
                  </a:lnTo>
                  <a:lnTo>
                    <a:pt x="9600" y="11811"/>
                  </a:lnTo>
                  <a:lnTo>
                    <a:pt x="9843" y="11784"/>
                  </a:lnTo>
                  <a:lnTo>
                    <a:pt x="10086" y="11704"/>
                  </a:lnTo>
                  <a:lnTo>
                    <a:pt x="10302" y="11623"/>
                  </a:lnTo>
                  <a:lnTo>
                    <a:pt x="10517" y="11515"/>
                  </a:lnTo>
                  <a:lnTo>
                    <a:pt x="10733" y="11407"/>
                  </a:lnTo>
                  <a:lnTo>
                    <a:pt x="10922" y="11272"/>
                  </a:lnTo>
                  <a:lnTo>
                    <a:pt x="11084" y="11110"/>
                  </a:lnTo>
                  <a:lnTo>
                    <a:pt x="11245" y="10922"/>
                  </a:lnTo>
                  <a:lnTo>
                    <a:pt x="11380" y="10733"/>
                  </a:lnTo>
                  <a:lnTo>
                    <a:pt x="11515" y="10544"/>
                  </a:lnTo>
                  <a:lnTo>
                    <a:pt x="11623" y="10328"/>
                  </a:lnTo>
                  <a:lnTo>
                    <a:pt x="11704" y="10086"/>
                  </a:lnTo>
                  <a:lnTo>
                    <a:pt x="11758" y="9843"/>
                  </a:lnTo>
                  <a:lnTo>
                    <a:pt x="11812" y="9600"/>
                  </a:lnTo>
                  <a:lnTo>
                    <a:pt x="11812" y="9358"/>
                  </a:lnTo>
                  <a:lnTo>
                    <a:pt x="11812" y="9115"/>
                  </a:lnTo>
                  <a:lnTo>
                    <a:pt x="11758" y="8872"/>
                  </a:lnTo>
                  <a:lnTo>
                    <a:pt x="11704" y="8629"/>
                  </a:lnTo>
                  <a:lnTo>
                    <a:pt x="11623" y="8414"/>
                  </a:lnTo>
                  <a:lnTo>
                    <a:pt x="11515" y="8198"/>
                  </a:lnTo>
                  <a:lnTo>
                    <a:pt x="11407" y="8009"/>
                  </a:lnTo>
                  <a:lnTo>
                    <a:pt x="11272" y="7821"/>
                  </a:lnTo>
                  <a:lnTo>
                    <a:pt x="11111" y="7632"/>
                  </a:lnTo>
                  <a:lnTo>
                    <a:pt x="10949" y="7470"/>
                  </a:lnTo>
                  <a:lnTo>
                    <a:pt x="10760" y="7335"/>
                  </a:lnTo>
                  <a:lnTo>
                    <a:pt x="10571" y="7200"/>
                  </a:lnTo>
                  <a:lnTo>
                    <a:pt x="10355" y="7092"/>
                  </a:lnTo>
                  <a:lnTo>
                    <a:pt x="10140" y="7012"/>
                  </a:lnTo>
                  <a:lnTo>
                    <a:pt x="9897" y="6958"/>
                  </a:lnTo>
                  <a:lnTo>
                    <a:pt x="9654" y="6904"/>
                  </a:lnTo>
                  <a:lnTo>
                    <a:pt x="9412" y="6877"/>
                  </a:lnTo>
                  <a:lnTo>
                    <a:pt x="9412" y="702"/>
                  </a:lnTo>
                  <a:lnTo>
                    <a:pt x="9385" y="594"/>
                  </a:lnTo>
                  <a:lnTo>
                    <a:pt x="9358" y="540"/>
                  </a:lnTo>
                  <a:lnTo>
                    <a:pt x="9277" y="486"/>
                  </a:lnTo>
                  <a:lnTo>
                    <a:pt x="9196" y="459"/>
                  </a:lnTo>
                  <a:lnTo>
                    <a:pt x="6607" y="459"/>
                  </a:lnTo>
                  <a:lnTo>
                    <a:pt x="6446" y="270"/>
                  </a:lnTo>
                  <a:lnTo>
                    <a:pt x="6257" y="135"/>
                  </a:lnTo>
                  <a:lnTo>
                    <a:pt x="6041" y="28"/>
                  </a:lnTo>
                  <a:lnTo>
                    <a:pt x="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1"/>
            <p:cNvSpPr/>
            <p:nvPr/>
          </p:nvSpPr>
          <p:spPr>
            <a:xfrm>
              <a:off x="1791300" y="1263850"/>
              <a:ext cx="38450" cy="71475"/>
            </a:xfrm>
            <a:custGeom>
              <a:avLst/>
              <a:gdLst/>
              <a:ahLst/>
              <a:cxnLst/>
              <a:rect l="l" t="t" r="r" b="b"/>
              <a:pathLst>
                <a:path w="1538" h="2859" extrusionOk="0">
                  <a:moveTo>
                    <a:pt x="756" y="0"/>
                  </a:moveTo>
                  <a:lnTo>
                    <a:pt x="675" y="27"/>
                  </a:lnTo>
                  <a:lnTo>
                    <a:pt x="594" y="54"/>
                  </a:lnTo>
                  <a:lnTo>
                    <a:pt x="567" y="135"/>
                  </a:lnTo>
                  <a:lnTo>
                    <a:pt x="540" y="216"/>
                  </a:lnTo>
                  <a:lnTo>
                    <a:pt x="540" y="270"/>
                  </a:lnTo>
                  <a:lnTo>
                    <a:pt x="432" y="297"/>
                  </a:lnTo>
                  <a:lnTo>
                    <a:pt x="324" y="351"/>
                  </a:lnTo>
                  <a:lnTo>
                    <a:pt x="243" y="432"/>
                  </a:lnTo>
                  <a:lnTo>
                    <a:pt x="163" y="513"/>
                  </a:lnTo>
                  <a:lnTo>
                    <a:pt x="82" y="621"/>
                  </a:lnTo>
                  <a:lnTo>
                    <a:pt x="55" y="701"/>
                  </a:lnTo>
                  <a:lnTo>
                    <a:pt x="1" y="836"/>
                  </a:lnTo>
                  <a:lnTo>
                    <a:pt x="1" y="944"/>
                  </a:lnTo>
                  <a:lnTo>
                    <a:pt x="28" y="1079"/>
                  </a:lnTo>
                  <a:lnTo>
                    <a:pt x="55" y="1214"/>
                  </a:lnTo>
                  <a:lnTo>
                    <a:pt x="136" y="1349"/>
                  </a:lnTo>
                  <a:lnTo>
                    <a:pt x="216" y="1457"/>
                  </a:lnTo>
                  <a:lnTo>
                    <a:pt x="351" y="1537"/>
                  </a:lnTo>
                  <a:lnTo>
                    <a:pt x="459" y="1591"/>
                  </a:lnTo>
                  <a:lnTo>
                    <a:pt x="621" y="1645"/>
                  </a:lnTo>
                  <a:lnTo>
                    <a:pt x="756" y="1672"/>
                  </a:lnTo>
                  <a:lnTo>
                    <a:pt x="891" y="1672"/>
                  </a:lnTo>
                  <a:lnTo>
                    <a:pt x="972" y="1726"/>
                  </a:lnTo>
                  <a:lnTo>
                    <a:pt x="1052" y="1807"/>
                  </a:lnTo>
                  <a:lnTo>
                    <a:pt x="1079" y="1915"/>
                  </a:lnTo>
                  <a:lnTo>
                    <a:pt x="1052" y="2023"/>
                  </a:lnTo>
                  <a:lnTo>
                    <a:pt x="972" y="2104"/>
                  </a:lnTo>
                  <a:lnTo>
                    <a:pt x="891" y="2158"/>
                  </a:lnTo>
                  <a:lnTo>
                    <a:pt x="648" y="2158"/>
                  </a:lnTo>
                  <a:lnTo>
                    <a:pt x="567" y="2104"/>
                  </a:lnTo>
                  <a:lnTo>
                    <a:pt x="486" y="2023"/>
                  </a:lnTo>
                  <a:lnTo>
                    <a:pt x="459" y="1915"/>
                  </a:lnTo>
                  <a:lnTo>
                    <a:pt x="459" y="1834"/>
                  </a:lnTo>
                  <a:lnTo>
                    <a:pt x="405" y="1753"/>
                  </a:lnTo>
                  <a:lnTo>
                    <a:pt x="324" y="1699"/>
                  </a:lnTo>
                  <a:lnTo>
                    <a:pt x="243" y="1672"/>
                  </a:lnTo>
                  <a:lnTo>
                    <a:pt x="136" y="1699"/>
                  </a:lnTo>
                  <a:lnTo>
                    <a:pt x="82" y="1753"/>
                  </a:lnTo>
                  <a:lnTo>
                    <a:pt x="28" y="1834"/>
                  </a:lnTo>
                  <a:lnTo>
                    <a:pt x="1" y="1915"/>
                  </a:lnTo>
                  <a:lnTo>
                    <a:pt x="1" y="2023"/>
                  </a:lnTo>
                  <a:lnTo>
                    <a:pt x="55" y="2131"/>
                  </a:lnTo>
                  <a:lnTo>
                    <a:pt x="82" y="2239"/>
                  </a:lnTo>
                  <a:lnTo>
                    <a:pt x="163" y="2346"/>
                  </a:lnTo>
                  <a:lnTo>
                    <a:pt x="243" y="2427"/>
                  </a:lnTo>
                  <a:lnTo>
                    <a:pt x="324" y="2508"/>
                  </a:lnTo>
                  <a:lnTo>
                    <a:pt x="432" y="2562"/>
                  </a:lnTo>
                  <a:lnTo>
                    <a:pt x="540" y="2589"/>
                  </a:lnTo>
                  <a:lnTo>
                    <a:pt x="540" y="2616"/>
                  </a:lnTo>
                  <a:lnTo>
                    <a:pt x="567" y="2724"/>
                  </a:lnTo>
                  <a:lnTo>
                    <a:pt x="594" y="2805"/>
                  </a:lnTo>
                  <a:lnTo>
                    <a:pt x="675" y="2832"/>
                  </a:lnTo>
                  <a:lnTo>
                    <a:pt x="756" y="2859"/>
                  </a:lnTo>
                  <a:lnTo>
                    <a:pt x="864" y="2832"/>
                  </a:lnTo>
                  <a:lnTo>
                    <a:pt x="945" y="2805"/>
                  </a:lnTo>
                  <a:lnTo>
                    <a:pt x="972" y="2724"/>
                  </a:lnTo>
                  <a:lnTo>
                    <a:pt x="998" y="2616"/>
                  </a:lnTo>
                  <a:lnTo>
                    <a:pt x="998" y="2589"/>
                  </a:lnTo>
                  <a:lnTo>
                    <a:pt x="1106" y="2562"/>
                  </a:lnTo>
                  <a:lnTo>
                    <a:pt x="1214" y="2508"/>
                  </a:lnTo>
                  <a:lnTo>
                    <a:pt x="1295" y="2427"/>
                  </a:lnTo>
                  <a:lnTo>
                    <a:pt x="1376" y="2346"/>
                  </a:lnTo>
                  <a:lnTo>
                    <a:pt x="1457" y="2239"/>
                  </a:lnTo>
                  <a:lnTo>
                    <a:pt x="1484" y="2131"/>
                  </a:lnTo>
                  <a:lnTo>
                    <a:pt x="1538" y="2023"/>
                  </a:lnTo>
                  <a:lnTo>
                    <a:pt x="1538" y="1915"/>
                  </a:lnTo>
                  <a:lnTo>
                    <a:pt x="1511" y="1780"/>
                  </a:lnTo>
                  <a:lnTo>
                    <a:pt x="1484" y="1645"/>
                  </a:lnTo>
                  <a:lnTo>
                    <a:pt x="1403" y="1510"/>
                  </a:lnTo>
                  <a:lnTo>
                    <a:pt x="1322" y="1403"/>
                  </a:lnTo>
                  <a:lnTo>
                    <a:pt x="1187" y="1322"/>
                  </a:lnTo>
                  <a:lnTo>
                    <a:pt x="1079" y="1241"/>
                  </a:lnTo>
                  <a:lnTo>
                    <a:pt x="918" y="1214"/>
                  </a:lnTo>
                  <a:lnTo>
                    <a:pt x="756" y="1187"/>
                  </a:lnTo>
                  <a:lnTo>
                    <a:pt x="648" y="1187"/>
                  </a:lnTo>
                  <a:lnTo>
                    <a:pt x="567" y="1133"/>
                  </a:lnTo>
                  <a:lnTo>
                    <a:pt x="486" y="1052"/>
                  </a:lnTo>
                  <a:lnTo>
                    <a:pt x="459" y="944"/>
                  </a:lnTo>
                  <a:lnTo>
                    <a:pt x="486" y="836"/>
                  </a:lnTo>
                  <a:lnTo>
                    <a:pt x="567" y="755"/>
                  </a:lnTo>
                  <a:lnTo>
                    <a:pt x="648" y="701"/>
                  </a:lnTo>
                  <a:lnTo>
                    <a:pt x="891" y="701"/>
                  </a:lnTo>
                  <a:lnTo>
                    <a:pt x="972" y="755"/>
                  </a:lnTo>
                  <a:lnTo>
                    <a:pt x="1052" y="836"/>
                  </a:lnTo>
                  <a:lnTo>
                    <a:pt x="1079" y="944"/>
                  </a:lnTo>
                  <a:lnTo>
                    <a:pt x="1079" y="1025"/>
                  </a:lnTo>
                  <a:lnTo>
                    <a:pt x="1133" y="1106"/>
                  </a:lnTo>
                  <a:lnTo>
                    <a:pt x="1214" y="1160"/>
                  </a:lnTo>
                  <a:lnTo>
                    <a:pt x="1295" y="1187"/>
                  </a:lnTo>
                  <a:lnTo>
                    <a:pt x="1403" y="1160"/>
                  </a:lnTo>
                  <a:lnTo>
                    <a:pt x="1457" y="1106"/>
                  </a:lnTo>
                  <a:lnTo>
                    <a:pt x="1511" y="1025"/>
                  </a:lnTo>
                  <a:lnTo>
                    <a:pt x="1538" y="944"/>
                  </a:lnTo>
                  <a:lnTo>
                    <a:pt x="1538" y="836"/>
                  </a:lnTo>
                  <a:lnTo>
                    <a:pt x="1484" y="701"/>
                  </a:lnTo>
                  <a:lnTo>
                    <a:pt x="1457" y="621"/>
                  </a:lnTo>
                  <a:lnTo>
                    <a:pt x="1376" y="513"/>
                  </a:lnTo>
                  <a:lnTo>
                    <a:pt x="1295" y="432"/>
                  </a:lnTo>
                  <a:lnTo>
                    <a:pt x="1214" y="351"/>
                  </a:lnTo>
                  <a:lnTo>
                    <a:pt x="1106" y="297"/>
                  </a:lnTo>
                  <a:lnTo>
                    <a:pt x="998" y="270"/>
                  </a:lnTo>
                  <a:lnTo>
                    <a:pt x="998" y="216"/>
                  </a:lnTo>
                  <a:lnTo>
                    <a:pt x="972" y="135"/>
                  </a:lnTo>
                  <a:lnTo>
                    <a:pt x="945" y="54"/>
                  </a:lnTo>
                  <a:lnTo>
                    <a:pt x="864" y="27"/>
                  </a:lnTo>
                  <a:lnTo>
                    <a:pt x="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1"/>
            <p:cNvSpPr/>
            <p:nvPr/>
          </p:nvSpPr>
          <p:spPr>
            <a:xfrm>
              <a:off x="1601875" y="1213300"/>
              <a:ext cx="12150" cy="11475"/>
            </a:xfrm>
            <a:custGeom>
              <a:avLst/>
              <a:gdLst/>
              <a:ahLst/>
              <a:cxnLst/>
              <a:rect l="l" t="t" r="r" b="b"/>
              <a:pathLst>
                <a:path w="486" h="459" extrusionOk="0">
                  <a:moveTo>
                    <a:pt x="243" y="0"/>
                  </a:moveTo>
                  <a:lnTo>
                    <a:pt x="162" y="27"/>
                  </a:lnTo>
                  <a:lnTo>
                    <a:pt x="81" y="81"/>
                  </a:lnTo>
                  <a:lnTo>
                    <a:pt x="28" y="162"/>
                  </a:lnTo>
                  <a:lnTo>
                    <a:pt x="1" y="243"/>
                  </a:lnTo>
                  <a:lnTo>
                    <a:pt x="28" y="324"/>
                  </a:lnTo>
                  <a:lnTo>
                    <a:pt x="81" y="404"/>
                  </a:lnTo>
                  <a:lnTo>
                    <a:pt x="162" y="458"/>
                  </a:lnTo>
                  <a:lnTo>
                    <a:pt x="324" y="458"/>
                  </a:lnTo>
                  <a:lnTo>
                    <a:pt x="405" y="404"/>
                  </a:lnTo>
                  <a:lnTo>
                    <a:pt x="459" y="324"/>
                  </a:lnTo>
                  <a:lnTo>
                    <a:pt x="486" y="243"/>
                  </a:lnTo>
                  <a:lnTo>
                    <a:pt x="459" y="162"/>
                  </a:lnTo>
                  <a:lnTo>
                    <a:pt x="405" y="81"/>
                  </a:lnTo>
                  <a:lnTo>
                    <a:pt x="324" y="27"/>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4" name="Google Shape;2934;p51"/>
          <p:cNvGrpSpPr/>
          <p:nvPr/>
        </p:nvGrpSpPr>
        <p:grpSpPr>
          <a:xfrm>
            <a:off x="8750473" y="2792796"/>
            <a:ext cx="295300" cy="249450"/>
            <a:chOff x="2301625" y="1114200"/>
            <a:chExt cx="295300" cy="249450"/>
          </a:xfrm>
        </p:grpSpPr>
        <p:sp>
          <p:nvSpPr>
            <p:cNvPr id="2935" name="Google Shape;2935;p51"/>
            <p:cNvSpPr/>
            <p:nvPr/>
          </p:nvSpPr>
          <p:spPr>
            <a:xfrm>
              <a:off x="2301625" y="1114200"/>
              <a:ext cx="295300" cy="249450"/>
            </a:xfrm>
            <a:custGeom>
              <a:avLst/>
              <a:gdLst/>
              <a:ahLst/>
              <a:cxnLst/>
              <a:rect l="l" t="t" r="r" b="b"/>
              <a:pathLst>
                <a:path w="11812" h="9978" extrusionOk="0">
                  <a:moveTo>
                    <a:pt x="8683" y="4234"/>
                  </a:moveTo>
                  <a:lnTo>
                    <a:pt x="8683" y="5070"/>
                  </a:lnTo>
                  <a:lnTo>
                    <a:pt x="7847" y="5070"/>
                  </a:lnTo>
                  <a:lnTo>
                    <a:pt x="7847" y="4234"/>
                  </a:lnTo>
                  <a:close/>
                  <a:moveTo>
                    <a:pt x="9600" y="1106"/>
                  </a:moveTo>
                  <a:lnTo>
                    <a:pt x="9735" y="1160"/>
                  </a:lnTo>
                  <a:lnTo>
                    <a:pt x="9843" y="1214"/>
                  </a:lnTo>
                  <a:lnTo>
                    <a:pt x="9951" y="1294"/>
                  </a:lnTo>
                  <a:lnTo>
                    <a:pt x="10031" y="1402"/>
                  </a:lnTo>
                  <a:lnTo>
                    <a:pt x="10112" y="1537"/>
                  </a:lnTo>
                  <a:lnTo>
                    <a:pt x="10139" y="1645"/>
                  </a:lnTo>
                  <a:lnTo>
                    <a:pt x="10166" y="1807"/>
                  </a:lnTo>
                  <a:lnTo>
                    <a:pt x="10166" y="2481"/>
                  </a:lnTo>
                  <a:lnTo>
                    <a:pt x="6337" y="2481"/>
                  </a:lnTo>
                  <a:lnTo>
                    <a:pt x="6256" y="2508"/>
                  </a:lnTo>
                  <a:lnTo>
                    <a:pt x="6175" y="2562"/>
                  </a:lnTo>
                  <a:lnTo>
                    <a:pt x="6122" y="2616"/>
                  </a:lnTo>
                  <a:lnTo>
                    <a:pt x="6122" y="2724"/>
                  </a:lnTo>
                  <a:lnTo>
                    <a:pt x="6122" y="2805"/>
                  </a:lnTo>
                  <a:lnTo>
                    <a:pt x="6175" y="2885"/>
                  </a:lnTo>
                  <a:lnTo>
                    <a:pt x="6256" y="2939"/>
                  </a:lnTo>
                  <a:lnTo>
                    <a:pt x="10166" y="2939"/>
                  </a:lnTo>
                  <a:lnTo>
                    <a:pt x="10166" y="5150"/>
                  </a:lnTo>
                  <a:lnTo>
                    <a:pt x="9951" y="5097"/>
                  </a:lnTo>
                  <a:lnTo>
                    <a:pt x="9762" y="5070"/>
                  </a:lnTo>
                  <a:lnTo>
                    <a:pt x="9546" y="5043"/>
                  </a:lnTo>
                  <a:lnTo>
                    <a:pt x="9357" y="5016"/>
                  </a:lnTo>
                  <a:lnTo>
                    <a:pt x="9142" y="5043"/>
                  </a:lnTo>
                  <a:lnTo>
                    <a:pt x="9142" y="4018"/>
                  </a:lnTo>
                  <a:lnTo>
                    <a:pt x="9115" y="3910"/>
                  </a:lnTo>
                  <a:lnTo>
                    <a:pt x="9061" y="3856"/>
                  </a:lnTo>
                  <a:lnTo>
                    <a:pt x="9007" y="3802"/>
                  </a:lnTo>
                  <a:lnTo>
                    <a:pt x="8899" y="3775"/>
                  </a:lnTo>
                  <a:lnTo>
                    <a:pt x="7605" y="3775"/>
                  </a:lnTo>
                  <a:lnTo>
                    <a:pt x="7524" y="3802"/>
                  </a:lnTo>
                  <a:lnTo>
                    <a:pt x="7443" y="3856"/>
                  </a:lnTo>
                  <a:lnTo>
                    <a:pt x="7416" y="3910"/>
                  </a:lnTo>
                  <a:lnTo>
                    <a:pt x="7389" y="4018"/>
                  </a:lnTo>
                  <a:lnTo>
                    <a:pt x="7389" y="5312"/>
                  </a:lnTo>
                  <a:lnTo>
                    <a:pt x="7416" y="5393"/>
                  </a:lnTo>
                  <a:lnTo>
                    <a:pt x="7443" y="5474"/>
                  </a:lnTo>
                  <a:lnTo>
                    <a:pt x="7524" y="5528"/>
                  </a:lnTo>
                  <a:lnTo>
                    <a:pt x="7847" y="5528"/>
                  </a:lnTo>
                  <a:lnTo>
                    <a:pt x="7632" y="5717"/>
                  </a:lnTo>
                  <a:lnTo>
                    <a:pt x="7443" y="5932"/>
                  </a:lnTo>
                  <a:lnTo>
                    <a:pt x="7281" y="6148"/>
                  </a:lnTo>
                  <a:lnTo>
                    <a:pt x="7146" y="6391"/>
                  </a:lnTo>
                  <a:lnTo>
                    <a:pt x="7038" y="6634"/>
                  </a:lnTo>
                  <a:lnTo>
                    <a:pt x="6957" y="6930"/>
                  </a:lnTo>
                  <a:lnTo>
                    <a:pt x="6904" y="7200"/>
                  </a:lnTo>
                  <a:lnTo>
                    <a:pt x="6877" y="7496"/>
                  </a:lnTo>
                  <a:lnTo>
                    <a:pt x="6877" y="7712"/>
                  </a:lnTo>
                  <a:lnTo>
                    <a:pt x="6904" y="7928"/>
                  </a:lnTo>
                  <a:lnTo>
                    <a:pt x="6957" y="8144"/>
                  </a:lnTo>
                  <a:lnTo>
                    <a:pt x="7011" y="8332"/>
                  </a:lnTo>
                  <a:lnTo>
                    <a:pt x="7092" y="8521"/>
                  </a:lnTo>
                  <a:lnTo>
                    <a:pt x="7200" y="8710"/>
                  </a:lnTo>
                  <a:lnTo>
                    <a:pt x="7308" y="8872"/>
                  </a:lnTo>
                  <a:lnTo>
                    <a:pt x="7416" y="9033"/>
                  </a:lnTo>
                  <a:lnTo>
                    <a:pt x="998" y="9033"/>
                  </a:lnTo>
                  <a:lnTo>
                    <a:pt x="890" y="8980"/>
                  </a:lnTo>
                  <a:lnTo>
                    <a:pt x="755" y="8926"/>
                  </a:lnTo>
                  <a:lnTo>
                    <a:pt x="675" y="8845"/>
                  </a:lnTo>
                  <a:lnTo>
                    <a:pt x="567" y="8737"/>
                  </a:lnTo>
                  <a:lnTo>
                    <a:pt x="513" y="8629"/>
                  </a:lnTo>
                  <a:lnTo>
                    <a:pt x="459" y="8494"/>
                  </a:lnTo>
                  <a:lnTo>
                    <a:pt x="459" y="8359"/>
                  </a:lnTo>
                  <a:lnTo>
                    <a:pt x="459" y="2939"/>
                  </a:lnTo>
                  <a:lnTo>
                    <a:pt x="4369" y="2939"/>
                  </a:lnTo>
                  <a:lnTo>
                    <a:pt x="4423" y="2885"/>
                  </a:lnTo>
                  <a:lnTo>
                    <a:pt x="4477" y="2805"/>
                  </a:lnTo>
                  <a:lnTo>
                    <a:pt x="4504" y="2724"/>
                  </a:lnTo>
                  <a:lnTo>
                    <a:pt x="4477" y="2616"/>
                  </a:lnTo>
                  <a:lnTo>
                    <a:pt x="4423" y="2562"/>
                  </a:lnTo>
                  <a:lnTo>
                    <a:pt x="4369" y="2508"/>
                  </a:lnTo>
                  <a:lnTo>
                    <a:pt x="4261" y="2481"/>
                  </a:lnTo>
                  <a:lnTo>
                    <a:pt x="459" y="2481"/>
                  </a:lnTo>
                  <a:lnTo>
                    <a:pt x="459" y="1807"/>
                  </a:lnTo>
                  <a:lnTo>
                    <a:pt x="459" y="1645"/>
                  </a:lnTo>
                  <a:lnTo>
                    <a:pt x="513" y="1537"/>
                  </a:lnTo>
                  <a:lnTo>
                    <a:pt x="567" y="1402"/>
                  </a:lnTo>
                  <a:lnTo>
                    <a:pt x="675" y="1294"/>
                  </a:lnTo>
                  <a:lnTo>
                    <a:pt x="755" y="1214"/>
                  </a:lnTo>
                  <a:lnTo>
                    <a:pt x="890" y="1160"/>
                  </a:lnTo>
                  <a:lnTo>
                    <a:pt x="998" y="1106"/>
                  </a:lnTo>
                  <a:lnTo>
                    <a:pt x="1241" y="1106"/>
                  </a:lnTo>
                  <a:lnTo>
                    <a:pt x="1241" y="1510"/>
                  </a:lnTo>
                  <a:lnTo>
                    <a:pt x="1268" y="1618"/>
                  </a:lnTo>
                  <a:lnTo>
                    <a:pt x="1322" y="1672"/>
                  </a:lnTo>
                  <a:lnTo>
                    <a:pt x="1376" y="1726"/>
                  </a:lnTo>
                  <a:lnTo>
                    <a:pt x="1484" y="1753"/>
                  </a:lnTo>
                  <a:lnTo>
                    <a:pt x="1564" y="1726"/>
                  </a:lnTo>
                  <a:lnTo>
                    <a:pt x="1645" y="1672"/>
                  </a:lnTo>
                  <a:lnTo>
                    <a:pt x="1699" y="1618"/>
                  </a:lnTo>
                  <a:lnTo>
                    <a:pt x="1699" y="1510"/>
                  </a:lnTo>
                  <a:lnTo>
                    <a:pt x="1699" y="1106"/>
                  </a:lnTo>
                  <a:lnTo>
                    <a:pt x="3776" y="1106"/>
                  </a:lnTo>
                  <a:lnTo>
                    <a:pt x="3776" y="1510"/>
                  </a:lnTo>
                  <a:lnTo>
                    <a:pt x="3803" y="1618"/>
                  </a:lnTo>
                  <a:lnTo>
                    <a:pt x="3856" y="1672"/>
                  </a:lnTo>
                  <a:lnTo>
                    <a:pt x="3910" y="1726"/>
                  </a:lnTo>
                  <a:lnTo>
                    <a:pt x="4018" y="1753"/>
                  </a:lnTo>
                  <a:lnTo>
                    <a:pt x="4099" y="1726"/>
                  </a:lnTo>
                  <a:lnTo>
                    <a:pt x="4180" y="1672"/>
                  </a:lnTo>
                  <a:lnTo>
                    <a:pt x="4234" y="1618"/>
                  </a:lnTo>
                  <a:lnTo>
                    <a:pt x="4234" y="1510"/>
                  </a:lnTo>
                  <a:lnTo>
                    <a:pt x="4234" y="1106"/>
                  </a:lnTo>
                  <a:lnTo>
                    <a:pt x="6310" y="1106"/>
                  </a:lnTo>
                  <a:lnTo>
                    <a:pt x="6310" y="1510"/>
                  </a:lnTo>
                  <a:lnTo>
                    <a:pt x="6337" y="1618"/>
                  </a:lnTo>
                  <a:lnTo>
                    <a:pt x="6391" y="1672"/>
                  </a:lnTo>
                  <a:lnTo>
                    <a:pt x="6472" y="1726"/>
                  </a:lnTo>
                  <a:lnTo>
                    <a:pt x="6553" y="1753"/>
                  </a:lnTo>
                  <a:lnTo>
                    <a:pt x="6634" y="1726"/>
                  </a:lnTo>
                  <a:lnTo>
                    <a:pt x="6715" y="1672"/>
                  </a:lnTo>
                  <a:lnTo>
                    <a:pt x="6769" y="1618"/>
                  </a:lnTo>
                  <a:lnTo>
                    <a:pt x="6796" y="1510"/>
                  </a:lnTo>
                  <a:lnTo>
                    <a:pt x="6796" y="1106"/>
                  </a:lnTo>
                  <a:lnTo>
                    <a:pt x="8872" y="1106"/>
                  </a:lnTo>
                  <a:lnTo>
                    <a:pt x="8872" y="1510"/>
                  </a:lnTo>
                  <a:lnTo>
                    <a:pt x="8872" y="1618"/>
                  </a:lnTo>
                  <a:lnTo>
                    <a:pt x="8926" y="1672"/>
                  </a:lnTo>
                  <a:lnTo>
                    <a:pt x="9007" y="1726"/>
                  </a:lnTo>
                  <a:lnTo>
                    <a:pt x="9088" y="1753"/>
                  </a:lnTo>
                  <a:lnTo>
                    <a:pt x="9196" y="1726"/>
                  </a:lnTo>
                  <a:lnTo>
                    <a:pt x="9249" y="1672"/>
                  </a:lnTo>
                  <a:lnTo>
                    <a:pt x="9303" y="1618"/>
                  </a:lnTo>
                  <a:lnTo>
                    <a:pt x="9330" y="1510"/>
                  </a:lnTo>
                  <a:lnTo>
                    <a:pt x="9330" y="1106"/>
                  </a:lnTo>
                  <a:close/>
                  <a:moveTo>
                    <a:pt x="9546" y="5501"/>
                  </a:moveTo>
                  <a:lnTo>
                    <a:pt x="9762" y="5528"/>
                  </a:lnTo>
                  <a:lnTo>
                    <a:pt x="9951" y="5582"/>
                  </a:lnTo>
                  <a:lnTo>
                    <a:pt x="10139" y="5636"/>
                  </a:lnTo>
                  <a:lnTo>
                    <a:pt x="10301" y="5744"/>
                  </a:lnTo>
                  <a:lnTo>
                    <a:pt x="10463" y="5825"/>
                  </a:lnTo>
                  <a:lnTo>
                    <a:pt x="10625" y="5959"/>
                  </a:lnTo>
                  <a:lnTo>
                    <a:pt x="10760" y="6067"/>
                  </a:lnTo>
                  <a:lnTo>
                    <a:pt x="10894" y="6229"/>
                  </a:lnTo>
                  <a:lnTo>
                    <a:pt x="11002" y="6364"/>
                  </a:lnTo>
                  <a:lnTo>
                    <a:pt x="11110" y="6553"/>
                  </a:lnTo>
                  <a:lnTo>
                    <a:pt x="11191" y="6714"/>
                  </a:lnTo>
                  <a:lnTo>
                    <a:pt x="11272" y="6903"/>
                  </a:lnTo>
                  <a:lnTo>
                    <a:pt x="11326" y="7092"/>
                  </a:lnTo>
                  <a:lnTo>
                    <a:pt x="11353" y="7281"/>
                  </a:lnTo>
                  <a:lnTo>
                    <a:pt x="11353" y="7496"/>
                  </a:lnTo>
                  <a:lnTo>
                    <a:pt x="11353" y="7712"/>
                  </a:lnTo>
                  <a:lnTo>
                    <a:pt x="11326" y="7901"/>
                  </a:lnTo>
                  <a:lnTo>
                    <a:pt x="11272" y="8090"/>
                  </a:lnTo>
                  <a:lnTo>
                    <a:pt x="11191" y="8278"/>
                  </a:lnTo>
                  <a:lnTo>
                    <a:pt x="11110" y="8467"/>
                  </a:lnTo>
                  <a:lnTo>
                    <a:pt x="11002" y="8629"/>
                  </a:lnTo>
                  <a:lnTo>
                    <a:pt x="10894" y="8764"/>
                  </a:lnTo>
                  <a:lnTo>
                    <a:pt x="10760" y="8926"/>
                  </a:lnTo>
                  <a:lnTo>
                    <a:pt x="10625" y="9060"/>
                  </a:lnTo>
                  <a:lnTo>
                    <a:pt x="10463" y="9168"/>
                  </a:lnTo>
                  <a:lnTo>
                    <a:pt x="10301" y="9276"/>
                  </a:lnTo>
                  <a:lnTo>
                    <a:pt x="10139" y="9357"/>
                  </a:lnTo>
                  <a:lnTo>
                    <a:pt x="9951" y="9411"/>
                  </a:lnTo>
                  <a:lnTo>
                    <a:pt x="9762" y="9465"/>
                  </a:lnTo>
                  <a:lnTo>
                    <a:pt x="9546" y="9492"/>
                  </a:lnTo>
                  <a:lnTo>
                    <a:pt x="9357" y="9519"/>
                  </a:lnTo>
                  <a:lnTo>
                    <a:pt x="9142" y="9492"/>
                  </a:lnTo>
                  <a:lnTo>
                    <a:pt x="8953" y="9465"/>
                  </a:lnTo>
                  <a:lnTo>
                    <a:pt x="8737" y="9411"/>
                  </a:lnTo>
                  <a:lnTo>
                    <a:pt x="8575" y="9357"/>
                  </a:lnTo>
                  <a:lnTo>
                    <a:pt x="8387" y="9276"/>
                  </a:lnTo>
                  <a:lnTo>
                    <a:pt x="8225" y="9168"/>
                  </a:lnTo>
                  <a:lnTo>
                    <a:pt x="8063" y="9060"/>
                  </a:lnTo>
                  <a:lnTo>
                    <a:pt x="7928" y="8926"/>
                  </a:lnTo>
                  <a:lnTo>
                    <a:pt x="7793" y="8764"/>
                  </a:lnTo>
                  <a:lnTo>
                    <a:pt x="7685" y="8629"/>
                  </a:lnTo>
                  <a:lnTo>
                    <a:pt x="7578" y="8467"/>
                  </a:lnTo>
                  <a:lnTo>
                    <a:pt x="7497" y="8278"/>
                  </a:lnTo>
                  <a:lnTo>
                    <a:pt x="7416" y="8090"/>
                  </a:lnTo>
                  <a:lnTo>
                    <a:pt x="7389" y="7901"/>
                  </a:lnTo>
                  <a:lnTo>
                    <a:pt x="7362" y="7712"/>
                  </a:lnTo>
                  <a:lnTo>
                    <a:pt x="7335" y="7496"/>
                  </a:lnTo>
                  <a:lnTo>
                    <a:pt x="7362" y="7281"/>
                  </a:lnTo>
                  <a:lnTo>
                    <a:pt x="7389" y="7092"/>
                  </a:lnTo>
                  <a:lnTo>
                    <a:pt x="7416" y="6903"/>
                  </a:lnTo>
                  <a:lnTo>
                    <a:pt x="7497" y="6714"/>
                  </a:lnTo>
                  <a:lnTo>
                    <a:pt x="7578" y="6553"/>
                  </a:lnTo>
                  <a:lnTo>
                    <a:pt x="7685" y="6364"/>
                  </a:lnTo>
                  <a:lnTo>
                    <a:pt x="7793" y="6229"/>
                  </a:lnTo>
                  <a:lnTo>
                    <a:pt x="7928" y="6067"/>
                  </a:lnTo>
                  <a:lnTo>
                    <a:pt x="8063" y="5959"/>
                  </a:lnTo>
                  <a:lnTo>
                    <a:pt x="8225" y="5825"/>
                  </a:lnTo>
                  <a:lnTo>
                    <a:pt x="8387" y="5744"/>
                  </a:lnTo>
                  <a:lnTo>
                    <a:pt x="8575" y="5636"/>
                  </a:lnTo>
                  <a:lnTo>
                    <a:pt x="8737" y="5582"/>
                  </a:lnTo>
                  <a:lnTo>
                    <a:pt x="8953" y="5528"/>
                  </a:lnTo>
                  <a:lnTo>
                    <a:pt x="9142" y="5501"/>
                  </a:lnTo>
                  <a:close/>
                  <a:moveTo>
                    <a:pt x="1376" y="0"/>
                  </a:moveTo>
                  <a:lnTo>
                    <a:pt x="1322" y="54"/>
                  </a:lnTo>
                  <a:lnTo>
                    <a:pt x="1268" y="135"/>
                  </a:lnTo>
                  <a:lnTo>
                    <a:pt x="1241" y="216"/>
                  </a:lnTo>
                  <a:lnTo>
                    <a:pt x="1241" y="647"/>
                  </a:lnTo>
                  <a:lnTo>
                    <a:pt x="1160" y="647"/>
                  </a:lnTo>
                  <a:lnTo>
                    <a:pt x="917" y="674"/>
                  </a:lnTo>
                  <a:lnTo>
                    <a:pt x="702" y="728"/>
                  </a:lnTo>
                  <a:lnTo>
                    <a:pt x="513" y="836"/>
                  </a:lnTo>
                  <a:lnTo>
                    <a:pt x="324" y="971"/>
                  </a:lnTo>
                  <a:lnTo>
                    <a:pt x="189" y="1160"/>
                  </a:lnTo>
                  <a:lnTo>
                    <a:pt x="81" y="1348"/>
                  </a:lnTo>
                  <a:lnTo>
                    <a:pt x="27" y="1564"/>
                  </a:lnTo>
                  <a:lnTo>
                    <a:pt x="0" y="1807"/>
                  </a:lnTo>
                  <a:lnTo>
                    <a:pt x="0" y="8359"/>
                  </a:lnTo>
                  <a:lnTo>
                    <a:pt x="27" y="8575"/>
                  </a:lnTo>
                  <a:lnTo>
                    <a:pt x="81" y="8791"/>
                  </a:lnTo>
                  <a:lnTo>
                    <a:pt x="189" y="9006"/>
                  </a:lnTo>
                  <a:lnTo>
                    <a:pt x="324" y="9168"/>
                  </a:lnTo>
                  <a:lnTo>
                    <a:pt x="513" y="9303"/>
                  </a:lnTo>
                  <a:lnTo>
                    <a:pt x="702" y="9411"/>
                  </a:lnTo>
                  <a:lnTo>
                    <a:pt x="917" y="9492"/>
                  </a:lnTo>
                  <a:lnTo>
                    <a:pt x="1160" y="9519"/>
                  </a:lnTo>
                  <a:lnTo>
                    <a:pt x="7901" y="9519"/>
                  </a:lnTo>
                  <a:lnTo>
                    <a:pt x="8225" y="9708"/>
                  </a:lnTo>
                  <a:lnTo>
                    <a:pt x="8575" y="9842"/>
                  </a:lnTo>
                  <a:lnTo>
                    <a:pt x="8953" y="9950"/>
                  </a:lnTo>
                  <a:lnTo>
                    <a:pt x="9357" y="9977"/>
                  </a:lnTo>
                  <a:lnTo>
                    <a:pt x="9600" y="9950"/>
                  </a:lnTo>
                  <a:lnTo>
                    <a:pt x="9843" y="9923"/>
                  </a:lnTo>
                  <a:lnTo>
                    <a:pt x="10085" y="9869"/>
                  </a:lnTo>
                  <a:lnTo>
                    <a:pt x="10301" y="9762"/>
                  </a:lnTo>
                  <a:lnTo>
                    <a:pt x="10517" y="9681"/>
                  </a:lnTo>
                  <a:lnTo>
                    <a:pt x="10733" y="9546"/>
                  </a:lnTo>
                  <a:lnTo>
                    <a:pt x="10921" y="9411"/>
                  </a:lnTo>
                  <a:lnTo>
                    <a:pt x="11083" y="9249"/>
                  </a:lnTo>
                  <a:lnTo>
                    <a:pt x="11245" y="9060"/>
                  </a:lnTo>
                  <a:lnTo>
                    <a:pt x="11407" y="8872"/>
                  </a:lnTo>
                  <a:lnTo>
                    <a:pt x="11515" y="8683"/>
                  </a:lnTo>
                  <a:lnTo>
                    <a:pt x="11622" y="8467"/>
                  </a:lnTo>
                  <a:lnTo>
                    <a:pt x="11703" y="8225"/>
                  </a:lnTo>
                  <a:lnTo>
                    <a:pt x="11757" y="7982"/>
                  </a:lnTo>
                  <a:lnTo>
                    <a:pt x="11811" y="7739"/>
                  </a:lnTo>
                  <a:lnTo>
                    <a:pt x="11811" y="7496"/>
                  </a:lnTo>
                  <a:lnTo>
                    <a:pt x="11784" y="7173"/>
                  </a:lnTo>
                  <a:lnTo>
                    <a:pt x="11730" y="6849"/>
                  </a:lnTo>
                  <a:lnTo>
                    <a:pt x="11622" y="6553"/>
                  </a:lnTo>
                  <a:lnTo>
                    <a:pt x="11488" y="6256"/>
                  </a:lnTo>
                  <a:lnTo>
                    <a:pt x="11326" y="6013"/>
                  </a:lnTo>
                  <a:lnTo>
                    <a:pt x="11110" y="5771"/>
                  </a:lnTo>
                  <a:lnTo>
                    <a:pt x="10867" y="5555"/>
                  </a:lnTo>
                  <a:lnTo>
                    <a:pt x="10625" y="5366"/>
                  </a:lnTo>
                  <a:lnTo>
                    <a:pt x="10625" y="1807"/>
                  </a:lnTo>
                  <a:lnTo>
                    <a:pt x="10598" y="1564"/>
                  </a:lnTo>
                  <a:lnTo>
                    <a:pt x="10517" y="1348"/>
                  </a:lnTo>
                  <a:lnTo>
                    <a:pt x="10409" y="1160"/>
                  </a:lnTo>
                  <a:lnTo>
                    <a:pt x="10274" y="971"/>
                  </a:lnTo>
                  <a:lnTo>
                    <a:pt x="10112" y="836"/>
                  </a:lnTo>
                  <a:lnTo>
                    <a:pt x="9924" y="728"/>
                  </a:lnTo>
                  <a:lnTo>
                    <a:pt x="9708" y="674"/>
                  </a:lnTo>
                  <a:lnTo>
                    <a:pt x="9465" y="647"/>
                  </a:lnTo>
                  <a:lnTo>
                    <a:pt x="9330" y="647"/>
                  </a:lnTo>
                  <a:lnTo>
                    <a:pt x="9330" y="216"/>
                  </a:lnTo>
                  <a:lnTo>
                    <a:pt x="9303" y="135"/>
                  </a:lnTo>
                  <a:lnTo>
                    <a:pt x="9249" y="54"/>
                  </a:lnTo>
                  <a:lnTo>
                    <a:pt x="9196" y="0"/>
                  </a:lnTo>
                  <a:lnTo>
                    <a:pt x="9007" y="0"/>
                  </a:lnTo>
                  <a:lnTo>
                    <a:pt x="8926" y="54"/>
                  </a:lnTo>
                  <a:lnTo>
                    <a:pt x="8872" y="135"/>
                  </a:lnTo>
                  <a:lnTo>
                    <a:pt x="8872" y="216"/>
                  </a:lnTo>
                  <a:lnTo>
                    <a:pt x="8872" y="647"/>
                  </a:lnTo>
                  <a:lnTo>
                    <a:pt x="6796" y="647"/>
                  </a:lnTo>
                  <a:lnTo>
                    <a:pt x="6796" y="216"/>
                  </a:lnTo>
                  <a:lnTo>
                    <a:pt x="6769" y="135"/>
                  </a:lnTo>
                  <a:lnTo>
                    <a:pt x="6715" y="54"/>
                  </a:lnTo>
                  <a:lnTo>
                    <a:pt x="6634" y="0"/>
                  </a:lnTo>
                  <a:lnTo>
                    <a:pt x="6472" y="0"/>
                  </a:lnTo>
                  <a:lnTo>
                    <a:pt x="6391" y="54"/>
                  </a:lnTo>
                  <a:lnTo>
                    <a:pt x="6337" y="135"/>
                  </a:lnTo>
                  <a:lnTo>
                    <a:pt x="6310" y="216"/>
                  </a:lnTo>
                  <a:lnTo>
                    <a:pt x="6310" y="647"/>
                  </a:lnTo>
                  <a:lnTo>
                    <a:pt x="4234" y="647"/>
                  </a:lnTo>
                  <a:lnTo>
                    <a:pt x="4234" y="216"/>
                  </a:lnTo>
                  <a:lnTo>
                    <a:pt x="4234" y="135"/>
                  </a:lnTo>
                  <a:lnTo>
                    <a:pt x="4180" y="54"/>
                  </a:lnTo>
                  <a:lnTo>
                    <a:pt x="4099" y="0"/>
                  </a:lnTo>
                  <a:lnTo>
                    <a:pt x="3910" y="0"/>
                  </a:lnTo>
                  <a:lnTo>
                    <a:pt x="3856" y="54"/>
                  </a:lnTo>
                  <a:lnTo>
                    <a:pt x="3803" y="135"/>
                  </a:lnTo>
                  <a:lnTo>
                    <a:pt x="3776" y="216"/>
                  </a:lnTo>
                  <a:lnTo>
                    <a:pt x="3776" y="647"/>
                  </a:lnTo>
                  <a:lnTo>
                    <a:pt x="1699" y="647"/>
                  </a:lnTo>
                  <a:lnTo>
                    <a:pt x="1699" y="216"/>
                  </a:lnTo>
                  <a:lnTo>
                    <a:pt x="1699" y="135"/>
                  </a:lnTo>
                  <a:lnTo>
                    <a:pt x="1645" y="54"/>
                  </a:lnTo>
                  <a:lnTo>
                    <a:pt x="15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1"/>
            <p:cNvSpPr/>
            <p:nvPr/>
          </p:nvSpPr>
          <p:spPr>
            <a:xfrm>
              <a:off x="2516000" y="1265875"/>
              <a:ext cx="38450" cy="71475"/>
            </a:xfrm>
            <a:custGeom>
              <a:avLst/>
              <a:gdLst/>
              <a:ahLst/>
              <a:cxnLst/>
              <a:rect l="l" t="t" r="r" b="b"/>
              <a:pathLst>
                <a:path w="1538" h="2859" extrusionOk="0">
                  <a:moveTo>
                    <a:pt x="782" y="0"/>
                  </a:moveTo>
                  <a:lnTo>
                    <a:pt x="674" y="27"/>
                  </a:lnTo>
                  <a:lnTo>
                    <a:pt x="621" y="54"/>
                  </a:lnTo>
                  <a:lnTo>
                    <a:pt x="567" y="135"/>
                  </a:lnTo>
                  <a:lnTo>
                    <a:pt x="540" y="243"/>
                  </a:lnTo>
                  <a:lnTo>
                    <a:pt x="540" y="270"/>
                  </a:lnTo>
                  <a:lnTo>
                    <a:pt x="432" y="297"/>
                  </a:lnTo>
                  <a:lnTo>
                    <a:pt x="324" y="351"/>
                  </a:lnTo>
                  <a:lnTo>
                    <a:pt x="243" y="432"/>
                  </a:lnTo>
                  <a:lnTo>
                    <a:pt x="162" y="513"/>
                  </a:lnTo>
                  <a:lnTo>
                    <a:pt x="81" y="620"/>
                  </a:lnTo>
                  <a:lnTo>
                    <a:pt x="54" y="728"/>
                  </a:lnTo>
                  <a:lnTo>
                    <a:pt x="27" y="836"/>
                  </a:lnTo>
                  <a:lnTo>
                    <a:pt x="0" y="944"/>
                  </a:lnTo>
                  <a:lnTo>
                    <a:pt x="27" y="1079"/>
                  </a:lnTo>
                  <a:lnTo>
                    <a:pt x="54" y="1214"/>
                  </a:lnTo>
                  <a:lnTo>
                    <a:pt x="135" y="1349"/>
                  </a:lnTo>
                  <a:lnTo>
                    <a:pt x="243" y="1456"/>
                  </a:lnTo>
                  <a:lnTo>
                    <a:pt x="351" y="1537"/>
                  </a:lnTo>
                  <a:lnTo>
                    <a:pt x="486" y="1618"/>
                  </a:lnTo>
                  <a:lnTo>
                    <a:pt x="621" y="1645"/>
                  </a:lnTo>
                  <a:lnTo>
                    <a:pt x="782" y="1672"/>
                  </a:lnTo>
                  <a:lnTo>
                    <a:pt x="890" y="1672"/>
                  </a:lnTo>
                  <a:lnTo>
                    <a:pt x="998" y="1726"/>
                  </a:lnTo>
                  <a:lnTo>
                    <a:pt x="1052" y="1807"/>
                  </a:lnTo>
                  <a:lnTo>
                    <a:pt x="1079" y="1915"/>
                  </a:lnTo>
                  <a:lnTo>
                    <a:pt x="1052" y="2023"/>
                  </a:lnTo>
                  <a:lnTo>
                    <a:pt x="998" y="2104"/>
                  </a:lnTo>
                  <a:lnTo>
                    <a:pt x="890" y="2158"/>
                  </a:lnTo>
                  <a:lnTo>
                    <a:pt x="648" y="2158"/>
                  </a:lnTo>
                  <a:lnTo>
                    <a:pt x="567" y="2104"/>
                  </a:lnTo>
                  <a:lnTo>
                    <a:pt x="486" y="2023"/>
                  </a:lnTo>
                  <a:lnTo>
                    <a:pt x="459" y="1915"/>
                  </a:lnTo>
                  <a:lnTo>
                    <a:pt x="459" y="1834"/>
                  </a:lnTo>
                  <a:lnTo>
                    <a:pt x="405" y="1753"/>
                  </a:lnTo>
                  <a:lnTo>
                    <a:pt x="324" y="1699"/>
                  </a:lnTo>
                  <a:lnTo>
                    <a:pt x="243" y="1672"/>
                  </a:lnTo>
                  <a:lnTo>
                    <a:pt x="135" y="1699"/>
                  </a:lnTo>
                  <a:lnTo>
                    <a:pt x="81" y="1753"/>
                  </a:lnTo>
                  <a:lnTo>
                    <a:pt x="27" y="1834"/>
                  </a:lnTo>
                  <a:lnTo>
                    <a:pt x="0" y="1915"/>
                  </a:lnTo>
                  <a:lnTo>
                    <a:pt x="27" y="2023"/>
                  </a:lnTo>
                  <a:lnTo>
                    <a:pt x="54" y="2158"/>
                  </a:lnTo>
                  <a:lnTo>
                    <a:pt x="81" y="2238"/>
                  </a:lnTo>
                  <a:lnTo>
                    <a:pt x="162" y="2346"/>
                  </a:lnTo>
                  <a:lnTo>
                    <a:pt x="243" y="2427"/>
                  </a:lnTo>
                  <a:lnTo>
                    <a:pt x="324" y="2508"/>
                  </a:lnTo>
                  <a:lnTo>
                    <a:pt x="432" y="2562"/>
                  </a:lnTo>
                  <a:lnTo>
                    <a:pt x="540" y="2589"/>
                  </a:lnTo>
                  <a:lnTo>
                    <a:pt x="540" y="2643"/>
                  </a:lnTo>
                  <a:lnTo>
                    <a:pt x="567" y="2724"/>
                  </a:lnTo>
                  <a:lnTo>
                    <a:pt x="621" y="2805"/>
                  </a:lnTo>
                  <a:lnTo>
                    <a:pt x="674" y="2832"/>
                  </a:lnTo>
                  <a:lnTo>
                    <a:pt x="782" y="2859"/>
                  </a:lnTo>
                  <a:lnTo>
                    <a:pt x="863" y="2832"/>
                  </a:lnTo>
                  <a:lnTo>
                    <a:pt x="944" y="2805"/>
                  </a:lnTo>
                  <a:lnTo>
                    <a:pt x="998" y="2724"/>
                  </a:lnTo>
                  <a:lnTo>
                    <a:pt x="998" y="2643"/>
                  </a:lnTo>
                  <a:lnTo>
                    <a:pt x="998" y="2589"/>
                  </a:lnTo>
                  <a:lnTo>
                    <a:pt x="1106" y="2562"/>
                  </a:lnTo>
                  <a:lnTo>
                    <a:pt x="1214" y="2508"/>
                  </a:lnTo>
                  <a:lnTo>
                    <a:pt x="1322" y="2427"/>
                  </a:lnTo>
                  <a:lnTo>
                    <a:pt x="1376" y="2346"/>
                  </a:lnTo>
                  <a:lnTo>
                    <a:pt x="1456" y="2238"/>
                  </a:lnTo>
                  <a:lnTo>
                    <a:pt x="1510" y="2158"/>
                  </a:lnTo>
                  <a:lnTo>
                    <a:pt x="1537" y="2023"/>
                  </a:lnTo>
                  <a:lnTo>
                    <a:pt x="1537" y="1915"/>
                  </a:lnTo>
                  <a:lnTo>
                    <a:pt x="1510" y="1780"/>
                  </a:lnTo>
                  <a:lnTo>
                    <a:pt x="1483" y="1645"/>
                  </a:lnTo>
                  <a:lnTo>
                    <a:pt x="1403" y="1510"/>
                  </a:lnTo>
                  <a:lnTo>
                    <a:pt x="1322" y="1402"/>
                  </a:lnTo>
                  <a:lnTo>
                    <a:pt x="1187" y="1322"/>
                  </a:lnTo>
                  <a:lnTo>
                    <a:pt x="1079" y="1268"/>
                  </a:lnTo>
                  <a:lnTo>
                    <a:pt x="917" y="1214"/>
                  </a:lnTo>
                  <a:lnTo>
                    <a:pt x="782" y="1187"/>
                  </a:lnTo>
                  <a:lnTo>
                    <a:pt x="648" y="1187"/>
                  </a:lnTo>
                  <a:lnTo>
                    <a:pt x="567" y="1133"/>
                  </a:lnTo>
                  <a:lnTo>
                    <a:pt x="486" y="1052"/>
                  </a:lnTo>
                  <a:lnTo>
                    <a:pt x="459" y="944"/>
                  </a:lnTo>
                  <a:lnTo>
                    <a:pt x="486" y="836"/>
                  </a:lnTo>
                  <a:lnTo>
                    <a:pt x="567" y="755"/>
                  </a:lnTo>
                  <a:lnTo>
                    <a:pt x="648" y="701"/>
                  </a:lnTo>
                  <a:lnTo>
                    <a:pt x="890" y="701"/>
                  </a:lnTo>
                  <a:lnTo>
                    <a:pt x="998" y="755"/>
                  </a:lnTo>
                  <a:lnTo>
                    <a:pt x="1052" y="836"/>
                  </a:lnTo>
                  <a:lnTo>
                    <a:pt x="1079" y="944"/>
                  </a:lnTo>
                  <a:lnTo>
                    <a:pt x="1106" y="1025"/>
                  </a:lnTo>
                  <a:lnTo>
                    <a:pt x="1133" y="1106"/>
                  </a:lnTo>
                  <a:lnTo>
                    <a:pt x="1214" y="1160"/>
                  </a:lnTo>
                  <a:lnTo>
                    <a:pt x="1295" y="1187"/>
                  </a:lnTo>
                  <a:lnTo>
                    <a:pt x="1403" y="1160"/>
                  </a:lnTo>
                  <a:lnTo>
                    <a:pt x="1483" y="1106"/>
                  </a:lnTo>
                  <a:lnTo>
                    <a:pt x="1510" y="1025"/>
                  </a:lnTo>
                  <a:lnTo>
                    <a:pt x="1537" y="944"/>
                  </a:lnTo>
                  <a:lnTo>
                    <a:pt x="1537" y="836"/>
                  </a:lnTo>
                  <a:lnTo>
                    <a:pt x="1510" y="728"/>
                  </a:lnTo>
                  <a:lnTo>
                    <a:pt x="1456" y="620"/>
                  </a:lnTo>
                  <a:lnTo>
                    <a:pt x="1376" y="513"/>
                  </a:lnTo>
                  <a:lnTo>
                    <a:pt x="1322" y="432"/>
                  </a:lnTo>
                  <a:lnTo>
                    <a:pt x="1214" y="351"/>
                  </a:lnTo>
                  <a:lnTo>
                    <a:pt x="1106" y="297"/>
                  </a:lnTo>
                  <a:lnTo>
                    <a:pt x="998" y="270"/>
                  </a:lnTo>
                  <a:lnTo>
                    <a:pt x="998" y="243"/>
                  </a:lnTo>
                  <a:lnTo>
                    <a:pt x="998" y="135"/>
                  </a:lnTo>
                  <a:lnTo>
                    <a:pt x="944" y="54"/>
                  </a:lnTo>
                  <a:lnTo>
                    <a:pt x="863" y="27"/>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1"/>
            <p:cNvSpPr/>
            <p:nvPr/>
          </p:nvSpPr>
          <p:spPr>
            <a:xfrm>
              <a:off x="2338700" y="1208575"/>
              <a:ext cx="43850" cy="43825"/>
            </a:xfrm>
            <a:custGeom>
              <a:avLst/>
              <a:gdLst/>
              <a:ahLst/>
              <a:cxnLst/>
              <a:rect l="l" t="t" r="r" b="b"/>
              <a:pathLst>
                <a:path w="1754" h="1753" extrusionOk="0">
                  <a:moveTo>
                    <a:pt x="1295" y="459"/>
                  </a:moveTo>
                  <a:lnTo>
                    <a:pt x="1295" y="1295"/>
                  </a:lnTo>
                  <a:lnTo>
                    <a:pt x="459" y="1295"/>
                  </a:lnTo>
                  <a:lnTo>
                    <a:pt x="459" y="459"/>
                  </a:lnTo>
                  <a:close/>
                  <a:moveTo>
                    <a:pt x="216" y="0"/>
                  </a:moveTo>
                  <a:lnTo>
                    <a:pt x="135" y="27"/>
                  </a:lnTo>
                  <a:lnTo>
                    <a:pt x="54" y="81"/>
                  </a:lnTo>
                  <a:lnTo>
                    <a:pt x="1" y="135"/>
                  </a:lnTo>
                  <a:lnTo>
                    <a:pt x="1" y="243"/>
                  </a:lnTo>
                  <a:lnTo>
                    <a:pt x="1" y="1537"/>
                  </a:lnTo>
                  <a:lnTo>
                    <a:pt x="1" y="1618"/>
                  </a:lnTo>
                  <a:lnTo>
                    <a:pt x="54" y="1699"/>
                  </a:lnTo>
                  <a:lnTo>
                    <a:pt x="135" y="1753"/>
                  </a:lnTo>
                  <a:lnTo>
                    <a:pt x="1591" y="1753"/>
                  </a:lnTo>
                  <a:lnTo>
                    <a:pt x="1672" y="1699"/>
                  </a:lnTo>
                  <a:lnTo>
                    <a:pt x="1726" y="1618"/>
                  </a:lnTo>
                  <a:lnTo>
                    <a:pt x="1753" y="1537"/>
                  </a:lnTo>
                  <a:lnTo>
                    <a:pt x="1753" y="243"/>
                  </a:lnTo>
                  <a:lnTo>
                    <a:pt x="1726" y="135"/>
                  </a:lnTo>
                  <a:lnTo>
                    <a:pt x="1672" y="81"/>
                  </a:lnTo>
                  <a:lnTo>
                    <a:pt x="1591" y="27"/>
                  </a:lnTo>
                  <a:lnTo>
                    <a:pt x="15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1"/>
            <p:cNvSpPr/>
            <p:nvPr/>
          </p:nvSpPr>
          <p:spPr>
            <a:xfrm>
              <a:off x="2412175" y="1208575"/>
              <a:ext cx="43850" cy="43825"/>
            </a:xfrm>
            <a:custGeom>
              <a:avLst/>
              <a:gdLst/>
              <a:ahLst/>
              <a:cxnLst/>
              <a:rect l="l" t="t" r="r" b="b"/>
              <a:pathLst>
                <a:path w="1754" h="1753" extrusionOk="0">
                  <a:moveTo>
                    <a:pt x="1295" y="459"/>
                  </a:moveTo>
                  <a:lnTo>
                    <a:pt x="1295" y="1295"/>
                  </a:lnTo>
                  <a:lnTo>
                    <a:pt x="459" y="1295"/>
                  </a:lnTo>
                  <a:lnTo>
                    <a:pt x="459" y="459"/>
                  </a:lnTo>
                  <a:close/>
                  <a:moveTo>
                    <a:pt x="243" y="0"/>
                  </a:moveTo>
                  <a:lnTo>
                    <a:pt x="136" y="27"/>
                  </a:lnTo>
                  <a:lnTo>
                    <a:pt x="82" y="81"/>
                  </a:lnTo>
                  <a:lnTo>
                    <a:pt x="28" y="135"/>
                  </a:lnTo>
                  <a:lnTo>
                    <a:pt x="1" y="243"/>
                  </a:lnTo>
                  <a:lnTo>
                    <a:pt x="1" y="1537"/>
                  </a:lnTo>
                  <a:lnTo>
                    <a:pt x="28" y="1618"/>
                  </a:lnTo>
                  <a:lnTo>
                    <a:pt x="82" y="1699"/>
                  </a:lnTo>
                  <a:lnTo>
                    <a:pt x="136" y="1753"/>
                  </a:lnTo>
                  <a:lnTo>
                    <a:pt x="1619" y="1753"/>
                  </a:lnTo>
                  <a:lnTo>
                    <a:pt x="1700" y="1699"/>
                  </a:lnTo>
                  <a:lnTo>
                    <a:pt x="1753" y="1618"/>
                  </a:lnTo>
                  <a:lnTo>
                    <a:pt x="1753" y="1537"/>
                  </a:lnTo>
                  <a:lnTo>
                    <a:pt x="1753" y="243"/>
                  </a:lnTo>
                  <a:lnTo>
                    <a:pt x="1753" y="135"/>
                  </a:lnTo>
                  <a:lnTo>
                    <a:pt x="1700" y="81"/>
                  </a:lnTo>
                  <a:lnTo>
                    <a:pt x="1619" y="27"/>
                  </a:lnTo>
                  <a:lnTo>
                    <a:pt x="1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2338700" y="1273275"/>
              <a:ext cx="43850" cy="43850"/>
            </a:xfrm>
            <a:custGeom>
              <a:avLst/>
              <a:gdLst/>
              <a:ahLst/>
              <a:cxnLst/>
              <a:rect l="l" t="t" r="r" b="b"/>
              <a:pathLst>
                <a:path w="1754" h="1754" extrusionOk="0">
                  <a:moveTo>
                    <a:pt x="1295" y="459"/>
                  </a:moveTo>
                  <a:lnTo>
                    <a:pt x="1295" y="1295"/>
                  </a:lnTo>
                  <a:lnTo>
                    <a:pt x="459" y="1295"/>
                  </a:lnTo>
                  <a:lnTo>
                    <a:pt x="459" y="459"/>
                  </a:lnTo>
                  <a:close/>
                  <a:moveTo>
                    <a:pt x="216" y="1"/>
                  </a:moveTo>
                  <a:lnTo>
                    <a:pt x="135" y="28"/>
                  </a:lnTo>
                  <a:lnTo>
                    <a:pt x="54" y="82"/>
                  </a:lnTo>
                  <a:lnTo>
                    <a:pt x="1" y="136"/>
                  </a:lnTo>
                  <a:lnTo>
                    <a:pt x="1" y="244"/>
                  </a:lnTo>
                  <a:lnTo>
                    <a:pt x="1" y="1538"/>
                  </a:lnTo>
                  <a:lnTo>
                    <a:pt x="1" y="1619"/>
                  </a:lnTo>
                  <a:lnTo>
                    <a:pt x="54" y="1700"/>
                  </a:lnTo>
                  <a:lnTo>
                    <a:pt x="135" y="1727"/>
                  </a:lnTo>
                  <a:lnTo>
                    <a:pt x="216" y="1754"/>
                  </a:lnTo>
                  <a:lnTo>
                    <a:pt x="1511" y="1754"/>
                  </a:lnTo>
                  <a:lnTo>
                    <a:pt x="1591" y="1727"/>
                  </a:lnTo>
                  <a:lnTo>
                    <a:pt x="1672" y="1700"/>
                  </a:lnTo>
                  <a:lnTo>
                    <a:pt x="1726" y="1619"/>
                  </a:lnTo>
                  <a:lnTo>
                    <a:pt x="1753" y="1538"/>
                  </a:lnTo>
                  <a:lnTo>
                    <a:pt x="1753" y="244"/>
                  </a:lnTo>
                  <a:lnTo>
                    <a:pt x="1726" y="136"/>
                  </a:lnTo>
                  <a:lnTo>
                    <a:pt x="1672" y="82"/>
                  </a:lnTo>
                  <a:lnTo>
                    <a:pt x="1591" y="28"/>
                  </a:lnTo>
                  <a:lnTo>
                    <a:pt x="15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2412175" y="1273275"/>
              <a:ext cx="43850" cy="43850"/>
            </a:xfrm>
            <a:custGeom>
              <a:avLst/>
              <a:gdLst/>
              <a:ahLst/>
              <a:cxnLst/>
              <a:rect l="l" t="t" r="r" b="b"/>
              <a:pathLst>
                <a:path w="1754" h="1754" extrusionOk="0">
                  <a:moveTo>
                    <a:pt x="1295" y="459"/>
                  </a:moveTo>
                  <a:lnTo>
                    <a:pt x="1295" y="1295"/>
                  </a:lnTo>
                  <a:lnTo>
                    <a:pt x="459" y="1295"/>
                  </a:lnTo>
                  <a:lnTo>
                    <a:pt x="459" y="459"/>
                  </a:lnTo>
                  <a:close/>
                  <a:moveTo>
                    <a:pt x="243" y="1"/>
                  </a:moveTo>
                  <a:lnTo>
                    <a:pt x="136" y="28"/>
                  </a:lnTo>
                  <a:lnTo>
                    <a:pt x="82" y="82"/>
                  </a:lnTo>
                  <a:lnTo>
                    <a:pt x="28" y="136"/>
                  </a:lnTo>
                  <a:lnTo>
                    <a:pt x="1" y="244"/>
                  </a:lnTo>
                  <a:lnTo>
                    <a:pt x="1" y="1538"/>
                  </a:lnTo>
                  <a:lnTo>
                    <a:pt x="28" y="1619"/>
                  </a:lnTo>
                  <a:lnTo>
                    <a:pt x="82" y="1700"/>
                  </a:lnTo>
                  <a:lnTo>
                    <a:pt x="136" y="1727"/>
                  </a:lnTo>
                  <a:lnTo>
                    <a:pt x="243" y="1754"/>
                  </a:lnTo>
                  <a:lnTo>
                    <a:pt x="1538" y="1754"/>
                  </a:lnTo>
                  <a:lnTo>
                    <a:pt x="1619" y="1727"/>
                  </a:lnTo>
                  <a:lnTo>
                    <a:pt x="1700" y="1700"/>
                  </a:lnTo>
                  <a:lnTo>
                    <a:pt x="1753" y="1619"/>
                  </a:lnTo>
                  <a:lnTo>
                    <a:pt x="1753" y="1538"/>
                  </a:lnTo>
                  <a:lnTo>
                    <a:pt x="1753" y="244"/>
                  </a:lnTo>
                  <a:lnTo>
                    <a:pt x="1753" y="136"/>
                  </a:lnTo>
                  <a:lnTo>
                    <a:pt x="1700" y="82"/>
                  </a:lnTo>
                  <a:lnTo>
                    <a:pt x="1619" y="28"/>
                  </a:lnTo>
                  <a:lnTo>
                    <a:pt x="1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1"/>
            <p:cNvSpPr/>
            <p:nvPr/>
          </p:nvSpPr>
          <p:spPr>
            <a:xfrm>
              <a:off x="2428350" y="1176200"/>
              <a:ext cx="11500" cy="11500"/>
            </a:xfrm>
            <a:custGeom>
              <a:avLst/>
              <a:gdLst/>
              <a:ahLst/>
              <a:cxnLst/>
              <a:rect l="l" t="t" r="r" b="b"/>
              <a:pathLst>
                <a:path w="460" h="460" extrusionOk="0">
                  <a:moveTo>
                    <a:pt x="244" y="1"/>
                  </a:moveTo>
                  <a:lnTo>
                    <a:pt x="163" y="28"/>
                  </a:lnTo>
                  <a:lnTo>
                    <a:pt x="82" y="82"/>
                  </a:lnTo>
                  <a:lnTo>
                    <a:pt x="28" y="163"/>
                  </a:lnTo>
                  <a:lnTo>
                    <a:pt x="1" y="244"/>
                  </a:lnTo>
                  <a:lnTo>
                    <a:pt x="28" y="325"/>
                  </a:lnTo>
                  <a:lnTo>
                    <a:pt x="82" y="405"/>
                  </a:lnTo>
                  <a:lnTo>
                    <a:pt x="163" y="459"/>
                  </a:lnTo>
                  <a:lnTo>
                    <a:pt x="324" y="459"/>
                  </a:lnTo>
                  <a:lnTo>
                    <a:pt x="405" y="405"/>
                  </a:lnTo>
                  <a:lnTo>
                    <a:pt x="459" y="325"/>
                  </a:lnTo>
                  <a:lnTo>
                    <a:pt x="459" y="244"/>
                  </a:lnTo>
                  <a:lnTo>
                    <a:pt x="459" y="163"/>
                  </a:lnTo>
                  <a:lnTo>
                    <a:pt x="405" y="82"/>
                  </a:lnTo>
                  <a:lnTo>
                    <a:pt x="324" y="28"/>
                  </a:lnTo>
                  <a:lnTo>
                    <a:pt x="2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4002542" y="1581188"/>
            <a:ext cx="1158340" cy="1079086"/>
          </a:xfrm>
          <a:prstGeom prst="rect">
            <a:avLst/>
          </a:prstGeom>
        </p:spPr>
      </p:pic>
      <p:sp>
        <p:nvSpPr>
          <p:cNvPr id="11" name="TextBox 10"/>
          <p:cNvSpPr txBox="1"/>
          <p:nvPr/>
        </p:nvSpPr>
        <p:spPr>
          <a:xfrm>
            <a:off x="776435" y="3937828"/>
            <a:ext cx="7797208" cy="738664"/>
          </a:xfrm>
          <a:prstGeom prst="rect">
            <a:avLst/>
          </a:prstGeom>
          <a:noFill/>
        </p:spPr>
        <p:txBody>
          <a:bodyPr wrap="square" rtlCol="0">
            <a:spAutoFit/>
          </a:bodyPr>
          <a:lstStyle/>
          <a:p>
            <a:r>
              <a:rPr lang="en-US" dirty="0" err="1">
                <a:latin typeface="Roboto" panose="020B0604020202020204" charset="0"/>
                <a:ea typeface="Roboto" panose="020B0604020202020204" charset="0"/>
              </a:rPr>
              <a:t>Thay</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vì</a:t>
            </a:r>
            <a:r>
              <a:rPr lang="en-US" dirty="0">
                <a:latin typeface="Roboto" panose="020B0604020202020204" charset="0"/>
                <a:ea typeface="Roboto" panose="020B0604020202020204" charset="0"/>
              </a:rPr>
              <a:t> server </a:t>
            </a:r>
            <a:r>
              <a:rPr lang="en-US" dirty="0" err="1">
                <a:latin typeface="Roboto" panose="020B0604020202020204" charset="0"/>
                <a:ea typeface="Roboto" panose="020B0604020202020204" charset="0"/>
              </a:rPr>
              <a:t>sử</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dụng</a:t>
            </a:r>
            <a:r>
              <a:rPr lang="en-US" dirty="0">
                <a:latin typeface="Roboto" panose="020B0604020202020204" charset="0"/>
                <a:ea typeface="Roboto" panose="020B0604020202020204" charset="0"/>
              </a:rPr>
              <a:t> public key </a:t>
            </a:r>
            <a:r>
              <a:rPr lang="en-US" dirty="0" err="1">
                <a:latin typeface="Roboto" panose="020B0604020202020204" charset="0"/>
                <a:ea typeface="Roboto" panose="020B0604020202020204" charset="0"/>
              </a:rPr>
              <a:t>của</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nó</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để</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mã</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hoá</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thì</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nó</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sử</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dụng</a:t>
            </a:r>
            <a:r>
              <a:rPr lang="en-US" dirty="0">
                <a:latin typeface="Roboto" panose="020B0604020202020204" charset="0"/>
                <a:ea typeface="Roboto" panose="020B0604020202020204" charset="0"/>
              </a:rPr>
              <a:t> public key </a:t>
            </a:r>
            <a:r>
              <a:rPr lang="en-US" dirty="0" err="1">
                <a:latin typeface="Roboto" panose="020B0604020202020204" charset="0"/>
                <a:ea typeface="Roboto" panose="020B0604020202020204" charset="0"/>
              </a:rPr>
              <a:t>của</a:t>
            </a:r>
            <a:r>
              <a:rPr lang="en-US" dirty="0">
                <a:latin typeface="Roboto" panose="020B0604020202020204" charset="0"/>
                <a:ea typeface="Roboto" panose="020B0604020202020204" charset="0"/>
              </a:rPr>
              <a:t> client </a:t>
            </a:r>
            <a:r>
              <a:rPr lang="en-US" dirty="0" err="1">
                <a:latin typeface="Roboto" panose="020B0604020202020204" charset="0"/>
                <a:ea typeface="Roboto" panose="020B0604020202020204" charset="0"/>
              </a:rPr>
              <a:t>để</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mã</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hoá</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Để</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giải</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mã</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thì</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phải</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sử</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dụng</a:t>
            </a:r>
            <a:r>
              <a:rPr lang="en-US" dirty="0">
                <a:latin typeface="Roboto" panose="020B0604020202020204" charset="0"/>
                <a:ea typeface="Roboto" panose="020B0604020202020204" charset="0"/>
              </a:rPr>
              <a:t> private key </a:t>
            </a:r>
            <a:r>
              <a:rPr lang="en-US" dirty="0" err="1">
                <a:latin typeface="Roboto" panose="020B0604020202020204" charset="0"/>
                <a:ea typeface="Roboto" panose="020B0604020202020204" charset="0"/>
              </a:rPr>
              <a:t>của</a:t>
            </a:r>
            <a:r>
              <a:rPr lang="en-US" dirty="0">
                <a:latin typeface="Roboto" panose="020B0604020202020204" charset="0"/>
                <a:ea typeface="Roboto" panose="020B0604020202020204" charset="0"/>
              </a:rPr>
              <a:t> client </a:t>
            </a:r>
            <a:r>
              <a:rPr lang="en-US" dirty="0" err="1">
                <a:latin typeface="Roboto" panose="020B0604020202020204" charset="0"/>
                <a:ea typeface="Roboto" panose="020B0604020202020204" charset="0"/>
              </a:rPr>
              <a:t>để</a:t>
            </a:r>
            <a:r>
              <a:rPr lang="en-US" dirty="0">
                <a:latin typeface="Roboto" panose="020B0604020202020204" charset="0"/>
                <a:ea typeface="Roboto" panose="020B0604020202020204" charset="0"/>
              </a:rPr>
              <a:t> </a:t>
            </a:r>
            <a:r>
              <a:rPr lang="en-US" dirty="0" err="1">
                <a:latin typeface="Roboto" panose="020B0604020202020204" charset="0"/>
                <a:ea typeface="Roboto" panose="020B0604020202020204" charset="0"/>
              </a:rPr>
              <a:t>giải</a:t>
            </a:r>
            <a:r>
              <a:rPr lang="en-US" dirty="0">
                <a:latin typeface="Roboto" panose="020B0604020202020204" charset="0"/>
                <a:ea typeface="Roboto" panose="020B0604020202020204" charset="0"/>
              </a:rPr>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33"/>
          <p:cNvSpPr/>
          <p:nvPr/>
        </p:nvSpPr>
        <p:spPr>
          <a:xfrm>
            <a:off x="7221154" y="2435007"/>
            <a:ext cx="649200" cy="64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5238654" y="2435007"/>
            <a:ext cx="649200" cy="649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256142" y="2435757"/>
            <a:ext cx="649200" cy="649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p:cNvSpPr/>
          <p:nvPr/>
        </p:nvSpPr>
        <p:spPr>
          <a:xfrm>
            <a:off x="1272904" y="2435757"/>
            <a:ext cx="649200" cy="64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txBox="1"/>
          <p:nvPr/>
        </p:nvSpPr>
        <p:spPr>
          <a:xfrm>
            <a:off x="608062" y="1407888"/>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smtClean="0">
                <a:solidFill>
                  <a:schemeClr val="dk1"/>
                </a:solidFill>
                <a:latin typeface="Fira Sans Extra Condensed"/>
                <a:ea typeface="Fira Sans Extra Condensed"/>
                <a:cs typeface="Fira Sans Extra Condensed"/>
                <a:sym typeface="Fira Sans Extra Condensed"/>
              </a:rPr>
              <a:t>Chuyển ngược từ chuỗi base64 về mảng byte</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236" name="Google Shape;1236;p33"/>
          <p:cNvSpPr txBox="1"/>
          <p:nvPr/>
        </p:nvSpPr>
        <p:spPr>
          <a:xfrm>
            <a:off x="3516750" y="3806169"/>
            <a:ext cx="2110500" cy="554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smtClean="0">
                <a:solidFill>
                  <a:schemeClr val="dk1"/>
                </a:solidFill>
                <a:latin typeface="Fira Sans Extra Condensed"/>
                <a:ea typeface="Fira Sans Extra Condensed"/>
                <a:cs typeface="Fira Sans Extra Condensed"/>
                <a:sym typeface="Fira Sans Extra Condensed"/>
              </a:rPr>
              <a:t>Quá trình giải mã</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238" name="Google Shape;1238;p33"/>
          <p:cNvSpPr txBox="1"/>
          <p:nvPr/>
        </p:nvSpPr>
        <p:spPr>
          <a:xfrm>
            <a:off x="2658800" y="1569957"/>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smtClean="0">
                <a:solidFill>
                  <a:schemeClr val="dk1"/>
                </a:solidFill>
                <a:latin typeface="Fira Sans Extra Condensed"/>
                <a:ea typeface="Fira Sans Extra Condensed"/>
                <a:cs typeface="Fira Sans Extra Condensed"/>
                <a:sym typeface="Fira Sans Extra Condensed"/>
              </a:rPr>
              <a:t>Nạp private key để</a:t>
            </a:r>
          </a:p>
          <a:p>
            <a:pPr marL="0" lvl="0" indent="0" algn="ctr" rtl="0">
              <a:spcBef>
                <a:spcPts val="0"/>
              </a:spcBef>
              <a:spcAft>
                <a:spcPts val="0"/>
              </a:spcAft>
              <a:buClr>
                <a:srgbClr val="000000"/>
              </a:buClr>
              <a:buSzPts val="1100"/>
              <a:buFont typeface="Arial"/>
              <a:buNone/>
            </a:pPr>
            <a:r>
              <a:rPr lang="en-US" sz="1800" b="1" dirty="0">
                <a:solidFill>
                  <a:schemeClr val="dk1"/>
                </a:solidFill>
                <a:latin typeface="Fira Sans Extra Condensed"/>
                <a:ea typeface="Fira Sans Extra Condensed"/>
                <a:cs typeface="Fira Sans Extra Condensed"/>
                <a:sym typeface="Fira Sans Extra Condensed"/>
              </a:rPr>
              <a:t>g</a:t>
            </a:r>
            <a:r>
              <a:rPr lang="en" sz="1800" b="1" dirty="0" smtClean="0">
                <a:solidFill>
                  <a:schemeClr val="dk1"/>
                </a:solidFill>
                <a:latin typeface="Fira Sans Extra Condensed"/>
                <a:ea typeface="Fira Sans Extra Condensed"/>
                <a:cs typeface="Fira Sans Extra Condensed"/>
                <a:sym typeface="Fira Sans Extra Condensed"/>
              </a:rPr>
              <a:t>iải mã</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241" name="Google Shape;1241;p33"/>
          <p:cNvSpPr txBox="1"/>
          <p:nvPr/>
        </p:nvSpPr>
        <p:spPr>
          <a:xfrm>
            <a:off x="4628395" y="1477846"/>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smtClean="0">
                <a:solidFill>
                  <a:schemeClr val="dk1"/>
                </a:solidFill>
                <a:latin typeface="Fira Sans Extra Condensed"/>
                <a:ea typeface="Fira Sans Extra Condensed"/>
                <a:cs typeface="Fira Sans Extra Condensed"/>
                <a:sym typeface="Fira Sans Extra Condensed"/>
              </a:rPr>
              <a:t>Decrypt xong sẽ </a:t>
            </a:r>
          </a:p>
          <a:p>
            <a:pPr marL="0" lvl="0" indent="0" algn="ctr" rtl="0">
              <a:spcBef>
                <a:spcPts val="0"/>
              </a:spcBef>
              <a:spcAft>
                <a:spcPts val="0"/>
              </a:spcAft>
              <a:buClr>
                <a:srgbClr val="000000"/>
              </a:buClr>
              <a:buSzPts val="1100"/>
              <a:buFont typeface="Arial"/>
              <a:buNone/>
            </a:pPr>
            <a:r>
              <a:rPr lang="en-US" sz="1800" b="1" dirty="0">
                <a:solidFill>
                  <a:schemeClr val="dk1"/>
                </a:solidFill>
                <a:latin typeface="Fira Sans Extra Condensed"/>
                <a:ea typeface="Fira Sans Extra Condensed"/>
                <a:cs typeface="Fira Sans Extra Condensed"/>
                <a:sym typeface="Fira Sans Extra Condensed"/>
              </a:rPr>
              <a:t>n</a:t>
            </a:r>
            <a:r>
              <a:rPr lang="en" sz="1800" b="1" dirty="0" smtClean="0">
                <a:solidFill>
                  <a:schemeClr val="dk1"/>
                </a:solidFill>
                <a:latin typeface="Fira Sans Extra Condensed"/>
                <a:ea typeface="Fira Sans Extra Condensed"/>
                <a:cs typeface="Fira Sans Extra Condensed"/>
                <a:sym typeface="Fira Sans Extra Condensed"/>
              </a:rPr>
              <a:t>hận về mảng byte mới</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244" name="Google Shape;1244;p33"/>
          <p:cNvSpPr txBox="1"/>
          <p:nvPr/>
        </p:nvSpPr>
        <p:spPr>
          <a:xfrm>
            <a:off x="6671913" y="1364307"/>
            <a:ext cx="19803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smtClean="0">
                <a:solidFill>
                  <a:schemeClr val="dk1"/>
                </a:solidFill>
                <a:latin typeface="Fira Sans Extra Condensed"/>
                <a:ea typeface="Fira Sans Extra Condensed"/>
                <a:cs typeface="Fira Sans Extra Condensed"/>
                <a:sym typeface="Fira Sans Extra Condensed"/>
              </a:rPr>
              <a:t>Sau đó chuyển thành dạng có thể đọc được</a:t>
            </a:r>
          </a:p>
          <a:p>
            <a:pPr marL="0" lvl="0" indent="0" algn="ctr" rtl="0">
              <a:spcBef>
                <a:spcPts val="0"/>
              </a:spcBef>
              <a:spcAft>
                <a:spcPts val="0"/>
              </a:spcAft>
              <a:buClr>
                <a:srgbClr val="000000"/>
              </a:buClr>
              <a:buSzPts val="1100"/>
              <a:buFont typeface="Arial"/>
              <a:buNone/>
            </a:pPr>
            <a:r>
              <a:rPr lang="en" sz="1800" b="1" dirty="0" smtClean="0">
                <a:solidFill>
                  <a:schemeClr val="dk1"/>
                </a:solidFill>
                <a:latin typeface="Fira Sans Extra Condensed"/>
                <a:ea typeface="Fira Sans Extra Condensed"/>
                <a:cs typeface="Fira Sans Extra Condensed"/>
                <a:sym typeface="Fira Sans Extra Condensed"/>
              </a:rPr>
              <a:t>(chuỗi ban đầu)</a:t>
            </a:r>
            <a:endParaRPr sz="1800" b="1" dirty="0">
              <a:solidFill>
                <a:schemeClr val="dk1"/>
              </a:solidFill>
              <a:latin typeface="Fira Sans Extra Condensed"/>
              <a:ea typeface="Fira Sans Extra Condensed"/>
              <a:cs typeface="Fira Sans Extra Condensed"/>
              <a:sym typeface="Fira Sans Extra Condensed"/>
            </a:endParaRPr>
          </a:p>
        </p:txBody>
      </p:sp>
      <p:cxnSp>
        <p:nvCxnSpPr>
          <p:cNvPr id="1246" name="Google Shape;1246;p33"/>
          <p:cNvCxnSpPr>
            <a:stCxn id="1230" idx="4"/>
            <a:endCxn id="1236" idx="0"/>
          </p:cNvCxnSpPr>
          <p:nvPr/>
        </p:nvCxnSpPr>
        <p:spPr>
          <a:xfrm rot="-5400000" flipH="1">
            <a:off x="3715742" y="2949957"/>
            <a:ext cx="721200" cy="991200"/>
          </a:xfrm>
          <a:prstGeom prst="bentConnector3">
            <a:avLst>
              <a:gd name="adj1" fmla="val 50001"/>
            </a:avLst>
          </a:prstGeom>
          <a:noFill/>
          <a:ln w="19050" cap="flat" cmpd="sng">
            <a:solidFill>
              <a:schemeClr val="dk1"/>
            </a:solidFill>
            <a:prstDash val="solid"/>
            <a:round/>
            <a:headEnd type="none" w="med" len="med"/>
            <a:tailEnd type="none" w="med" len="med"/>
          </a:ln>
        </p:spPr>
      </p:cxnSp>
      <p:cxnSp>
        <p:nvCxnSpPr>
          <p:cNvPr id="1247" name="Google Shape;1247;p33"/>
          <p:cNvCxnSpPr>
            <a:stCxn id="1229" idx="4"/>
            <a:endCxn id="1236" idx="0"/>
          </p:cNvCxnSpPr>
          <p:nvPr/>
        </p:nvCxnSpPr>
        <p:spPr>
          <a:xfrm rot="5400000">
            <a:off x="4706604" y="2949657"/>
            <a:ext cx="722100" cy="991200"/>
          </a:xfrm>
          <a:prstGeom prst="bentConnector3">
            <a:avLst>
              <a:gd name="adj1" fmla="val 49990"/>
            </a:avLst>
          </a:prstGeom>
          <a:noFill/>
          <a:ln w="19050" cap="flat" cmpd="sng">
            <a:solidFill>
              <a:schemeClr val="dk1"/>
            </a:solidFill>
            <a:prstDash val="solid"/>
            <a:round/>
            <a:headEnd type="none" w="med" len="med"/>
            <a:tailEnd type="none" w="med" len="med"/>
          </a:ln>
        </p:spPr>
      </p:cxnSp>
      <p:cxnSp>
        <p:nvCxnSpPr>
          <p:cNvPr id="1248" name="Google Shape;1248;p33"/>
          <p:cNvCxnSpPr>
            <a:stCxn id="1228" idx="4"/>
            <a:endCxn id="1236" idx="0"/>
          </p:cNvCxnSpPr>
          <p:nvPr/>
        </p:nvCxnSpPr>
        <p:spPr>
          <a:xfrm rot="5400000">
            <a:off x="5697754" y="1958307"/>
            <a:ext cx="722100" cy="2973900"/>
          </a:xfrm>
          <a:prstGeom prst="bentConnector3">
            <a:avLst>
              <a:gd name="adj1" fmla="val 49990"/>
            </a:avLst>
          </a:prstGeom>
          <a:noFill/>
          <a:ln w="19050" cap="flat" cmpd="sng">
            <a:solidFill>
              <a:schemeClr val="dk1"/>
            </a:solidFill>
            <a:prstDash val="solid"/>
            <a:round/>
            <a:headEnd type="none" w="med" len="med"/>
            <a:tailEnd type="none" w="med" len="med"/>
          </a:ln>
        </p:spPr>
      </p:cxnSp>
      <p:cxnSp>
        <p:nvCxnSpPr>
          <p:cNvPr id="1249" name="Google Shape;1249;p33"/>
          <p:cNvCxnSpPr>
            <a:stCxn id="1231" idx="4"/>
            <a:endCxn id="1236" idx="0"/>
          </p:cNvCxnSpPr>
          <p:nvPr/>
        </p:nvCxnSpPr>
        <p:spPr>
          <a:xfrm rot="-5400000" flipH="1">
            <a:off x="2724154" y="1958307"/>
            <a:ext cx="721200" cy="2974500"/>
          </a:xfrm>
          <a:prstGeom prst="bentConnector3">
            <a:avLst>
              <a:gd name="adj1" fmla="val 50001"/>
            </a:avLst>
          </a:prstGeom>
          <a:noFill/>
          <a:ln w="19050" cap="flat" cmpd="sng">
            <a:solidFill>
              <a:schemeClr val="dk1"/>
            </a:solidFill>
            <a:prstDash val="solid"/>
            <a:round/>
            <a:headEnd type="none" w="med" len="med"/>
            <a:tailEnd type="none" w="med" len="med"/>
          </a:ln>
        </p:spPr>
      </p:cxnSp>
      <p:grpSp>
        <p:nvGrpSpPr>
          <p:cNvPr id="1250" name="Google Shape;1250;p33"/>
          <p:cNvGrpSpPr/>
          <p:nvPr/>
        </p:nvGrpSpPr>
        <p:grpSpPr>
          <a:xfrm>
            <a:off x="1407150" y="2570022"/>
            <a:ext cx="380700" cy="380675"/>
            <a:chOff x="4655375" y="4513150"/>
            <a:chExt cx="380700" cy="380675"/>
          </a:xfrm>
        </p:grpSpPr>
        <p:sp>
          <p:nvSpPr>
            <p:cNvPr id="1251" name="Google Shape;1251;p33"/>
            <p:cNvSpPr/>
            <p:nvPr/>
          </p:nvSpPr>
          <p:spPr>
            <a:xfrm>
              <a:off x="4655375" y="4513150"/>
              <a:ext cx="380700" cy="380675"/>
            </a:xfrm>
            <a:custGeom>
              <a:avLst/>
              <a:gdLst/>
              <a:ahLst/>
              <a:cxnLst/>
              <a:rect l="l" t="t" r="r" b="b"/>
              <a:pathLst>
                <a:path w="15228" h="15227" extrusionOk="0">
                  <a:moveTo>
                    <a:pt x="7395" y="438"/>
                  </a:moveTo>
                  <a:lnTo>
                    <a:pt x="7395" y="979"/>
                  </a:lnTo>
                  <a:lnTo>
                    <a:pt x="7189" y="1005"/>
                  </a:lnTo>
                  <a:lnTo>
                    <a:pt x="6983" y="1057"/>
                  </a:lnTo>
                  <a:lnTo>
                    <a:pt x="6776" y="1108"/>
                  </a:lnTo>
                  <a:lnTo>
                    <a:pt x="6570" y="1186"/>
                  </a:lnTo>
                  <a:lnTo>
                    <a:pt x="6390" y="1263"/>
                  </a:lnTo>
                  <a:lnTo>
                    <a:pt x="6210" y="1366"/>
                  </a:lnTo>
                  <a:lnTo>
                    <a:pt x="6055" y="1495"/>
                  </a:lnTo>
                  <a:lnTo>
                    <a:pt x="5875" y="1624"/>
                  </a:lnTo>
                  <a:lnTo>
                    <a:pt x="5488" y="1237"/>
                  </a:lnTo>
                  <a:lnTo>
                    <a:pt x="5694" y="1083"/>
                  </a:lnTo>
                  <a:lnTo>
                    <a:pt x="5900" y="928"/>
                  </a:lnTo>
                  <a:lnTo>
                    <a:pt x="6132" y="799"/>
                  </a:lnTo>
                  <a:lnTo>
                    <a:pt x="6364" y="696"/>
                  </a:lnTo>
                  <a:lnTo>
                    <a:pt x="6622" y="593"/>
                  </a:lnTo>
                  <a:lnTo>
                    <a:pt x="6854" y="516"/>
                  </a:lnTo>
                  <a:lnTo>
                    <a:pt x="7137" y="490"/>
                  </a:lnTo>
                  <a:lnTo>
                    <a:pt x="7395" y="438"/>
                  </a:lnTo>
                  <a:close/>
                  <a:moveTo>
                    <a:pt x="7833" y="438"/>
                  </a:moveTo>
                  <a:lnTo>
                    <a:pt x="8116" y="490"/>
                  </a:lnTo>
                  <a:lnTo>
                    <a:pt x="8374" y="516"/>
                  </a:lnTo>
                  <a:lnTo>
                    <a:pt x="8631" y="593"/>
                  </a:lnTo>
                  <a:lnTo>
                    <a:pt x="8863" y="696"/>
                  </a:lnTo>
                  <a:lnTo>
                    <a:pt x="9095" y="799"/>
                  </a:lnTo>
                  <a:lnTo>
                    <a:pt x="9327" y="928"/>
                  </a:lnTo>
                  <a:lnTo>
                    <a:pt x="9533" y="1083"/>
                  </a:lnTo>
                  <a:lnTo>
                    <a:pt x="9739" y="1237"/>
                  </a:lnTo>
                  <a:lnTo>
                    <a:pt x="9353" y="1624"/>
                  </a:lnTo>
                  <a:lnTo>
                    <a:pt x="9198" y="1495"/>
                  </a:lnTo>
                  <a:lnTo>
                    <a:pt x="9018" y="1366"/>
                  </a:lnTo>
                  <a:lnTo>
                    <a:pt x="8838" y="1263"/>
                  </a:lnTo>
                  <a:lnTo>
                    <a:pt x="8657" y="1186"/>
                  </a:lnTo>
                  <a:lnTo>
                    <a:pt x="8451" y="1108"/>
                  </a:lnTo>
                  <a:lnTo>
                    <a:pt x="8271" y="1057"/>
                  </a:lnTo>
                  <a:lnTo>
                    <a:pt x="8065" y="1005"/>
                  </a:lnTo>
                  <a:lnTo>
                    <a:pt x="7833" y="979"/>
                  </a:lnTo>
                  <a:lnTo>
                    <a:pt x="7833" y="438"/>
                  </a:lnTo>
                  <a:close/>
                  <a:moveTo>
                    <a:pt x="5179" y="1546"/>
                  </a:moveTo>
                  <a:lnTo>
                    <a:pt x="5565" y="1933"/>
                  </a:lnTo>
                  <a:lnTo>
                    <a:pt x="5437" y="2087"/>
                  </a:lnTo>
                  <a:lnTo>
                    <a:pt x="5334" y="2268"/>
                  </a:lnTo>
                  <a:lnTo>
                    <a:pt x="5231" y="2448"/>
                  </a:lnTo>
                  <a:lnTo>
                    <a:pt x="5127" y="2628"/>
                  </a:lnTo>
                  <a:lnTo>
                    <a:pt x="5076" y="2835"/>
                  </a:lnTo>
                  <a:lnTo>
                    <a:pt x="4999" y="3015"/>
                  </a:lnTo>
                  <a:lnTo>
                    <a:pt x="4973" y="3221"/>
                  </a:lnTo>
                  <a:lnTo>
                    <a:pt x="4947" y="3453"/>
                  </a:lnTo>
                  <a:lnTo>
                    <a:pt x="4406" y="3453"/>
                  </a:lnTo>
                  <a:lnTo>
                    <a:pt x="4432" y="3169"/>
                  </a:lnTo>
                  <a:lnTo>
                    <a:pt x="4483" y="2912"/>
                  </a:lnTo>
                  <a:lnTo>
                    <a:pt x="4561" y="2654"/>
                  </a:lnTo>
                  <a:lnTo>
                    <a:pt x="4638" y="2422"/>
                  </a:lnTo>
                  <a:lnTo>
                    <a:pt x="4741" y="2190"/>
                  </a:lnTo>
                  <a:lnTo>
                    <a:pt x="4870" y="1959"/>
                  </a:lnTo>
                  <a:lnTo>
                    <a:pt x="5024" y="1752"/>
                  </a:lnTo>
                  <a:lnTo>
                    <a:pt x="5179" y="1546"/>
                  </a:lnTo>
                  <a:close/>
                  <a:moveTo>
                    <a:pt x="10048" y="1546"/>
                  </a:moveTo>
                  <a:lnTo>
                    <a:pt x="10203" y="1752"/>
                  </a:lnTo>
                  <a:lnTo>
                    <a:pt x="10358" y="1959"/>
                  </a:lnTo>
                  <a:lnTo>
                    <a:pt x="10486" y="2190"/>
                  </a:lnTo>
                  <a:lnTo>
                    <a:pt x="10589" y="2422"/>
                  </a:lnTo>
                  <a:lnTo>
                    <a:pt x="10693" y="2654"/>
                  </a:lnTo>
                  <a:lnTo>
                    <a:pt x="10744" y="2912"/>
                  </a:lnTo>
                  <a:lnTo>
                    <a:pt x="10796" y="3169"/>
                  </a:lnTo>
                  <a:lnTo>
                    <a:pt x="10847" y="3453"/>
                  </a:lnTo>
                  <a:lnTo>
                    <a:pt x="10306" y="3453"/>
                  </a:lnTo>
                  <a:lnTo>
                    <a:pt x="10280" y="3221"/>
                  </a:lnTo>
                  <a:lnTo>
                    <a:pt x="10229" y="3015"/>
                  </a:lnTo>
                  <a:lnTo>
                    <a:pt x="10177" y="2835"/>
                  </a:lnTo>
                  <a:lnTo>
                    <a:pt x="10100" y="2628"/>
                  </a:lnTo>
                  <a:lnTo>
                    <a:pt x="9997" y="2448"/>
                  </a:lnTo>
                  <a:lnTo>
                    <a:pt x="9920" y="2268"/>
                  </a:lnTo>
                  <a:lnTo>
                    <a:pt x="9791" y="2087"/>
                  </a:lnTo>
                  <a:lnTo>
                    <a:pt x="9662" y="1933"/>
                  </a:lnTo>
                  <a:lnTo>
                    <a:pt x="10048" y="1546"/>
                  </a:lnTo>
                  <a:close/>
                  <a:moveTo>
                    <a:pt x="4947" y="3891"/>
                  </a:moveTo>
                  <a:lnTo>
                    <a:pt x="4973" y="4097"/>
                  </a:lnTo>
                  <a:lnTo>
                    <a:pt x="4999" y="4303"/>
                  </a:lnTo>
                  <a:lnTo>
                    <a:pt x="5076" y="4509"/>
                  </a:lnTo>
                  <a:lnTo>
                    <a:pt x="5127" y="4715"/>
                  </a:lnTo>
                  <a:lnTo>
                    <a:pt x="5231" y="4896"/>
                  </a:lnTo>
                  <a:lnTo>
                    <a:pt x="5334" y="5076"/>
                  </a:lnTo>
                  <a:lnTo>
                    <a:pt x="5437" y="5231"/>
                  </a:lnTo>
                  <a:lnTo>
                    <a:pt x="5565" y="5411"/>
                  </a:lnTo>
                  <a:lnTo>
                    <a:pt x="5179" y="5772"/>
                  </a:lnTo>
                  <a:lnTo>
                    <a:pt x="5024" y="5591"/>
                  </a:lnTo>
                  <a:lnTo>
                    <a:pt x="4870" y="5359"/>
                  </a:lnTo>
                  <a:lnTo>
                    <a:pt x="4741" y="5153"/>
                  </a:lnTo>
                  <a:lnTo>
                    <a:pt x="4638" y="4921"/>
                  </a:lnTo>
                  <a:lnTo>
                    <a:pt x="4561" y="4664"/>
                  </a:lnTo>
                  <a:lnTo>
                    <a:pt x="4483" y="4406"/>
                  </a:lnTo>
                  <a:lnTo>
                    <a:pt x="4432" y="4148"/>
                  </a:lnTo>
                  <a:lnTo>
                    <a:pt x="4406" y="3891"/>
                  </a:lnTo>
                  <a:close/>
                  <a:moveTo>
                    <a:pt x="10847" y="3891"/>
                  </a:moveTo>
                  <a:lnTo>
                    <a:pt x="10796" y="4148"/>
                  </a:lnTo>
                  <a:lnTo>
                    <a:pt x="10744" y="4406"/>
                  </a:lnTo>
                  <a:lnTo>
                    <a:pt x="10693" y="4664"/>
                  </a:lnTo>
                  <a:lnTo>
                    <a:pt x="10589" y="4921"/>
                  </a:lnTo>
                  <a:lnTo>
                    <a:pt x="10486" y="5153"/>
                  </a:lnTo>
                  <a:lnTo>
                    <a:pt x="10358" y="5359"/>
                  </a:lnTo>
                  <a:lnTo>
                    <a:pt x="10203" y="5591"/>
                  </a:lnTo>
                  <a:lnTo>
                    <a:pt x="10048" y="5772"/>
                  </a:lnTo>
                  <a:lnTo>
                    <a:pt x="9662" y="5411"/>
                  </a:lnTo>
                  <a:lnTo>
                    <a:pt x="9791" y="5231"/>
                  </a:lnTo>
                  <a:lnTo>
                    <a:pt x="9920" y="5076"/>
                  </a:lnTo>
                  <a:lnTo>
                    <a:pt x="9997" y="4896"/>
                  </a:lnTo>
                  <a:lnTo>
                    <a:pt x="10100" y="4715"/>
                  </a:lnTo>
                  <a:lnTo>
                    <a:pt x="10177" y="4509"/>
                  </a:lnTo>
                  <a:lnTo>
                    <a:pt x="10229" y="4303"/>
                  </a:lnTo>
                  <a:lnTo>
                    <a:pt x="10280" y="4097"/>
                  </a:lnTo>
                  <a:lnTo>
                    <a:pt x="10306" y="3891"/>
                  </a:lnTo>
                  <a:close/>
                  <a:moveTo>
                    <a:pt x="1959" y="5359"/>
                  </a:moveTo>
                  <a:lnTo>
                    <a:pt x="1984" y="5385"/>
                  </a:lnTo>
                  <a:lnTo>
                    <a:pt x="1984" y="5900"/>
                  </a:lnTo>
                  <a:lnTo>
                    <a:pt x="1443" y="5900"/>
                  </a:lnTo>
                  <a:lnTo>
                    <a:pt x="1443" y="5385"/>
                  </a:lnTo>
                  <a:lnTo>
                    <a:pt x="1443" y="5359"/>
                  </a:lnTo>
                  <a:close/>
                  <a:moveTo>
                    <a:pt x="7627" y="1417"/>
                  </a:moveTo>
                  <a:lnTo>
                    <a:pt x="7858" y="1443"/>
                  </a:lnTo>
                  <a:lnTo>
                    <a:pt x="8065" y="1469"/>
                  </a:lnTo>
                  <a:lnTo>
                    <a:pt x="8271" y="1521"/>
                  </a:lnTo>
                  <a:lnTo>
                    <a:pt x="8477" y="1598"/>
                  </a:lnTo>
                  <a:lnTo>
                    <a:pt x="8683" y="1701"/>
                  </a:lnTo>
                  <a:lnTo>
                    <a:pt x="8863" y="1804"/>
                  </a:lnTo>
                  <a:lnTo>
                    <a:pt x="9044" y="1933"/>
                  </a:lnTo>
                  <a:lnTo>
                    <a:pt x="9198" y="2087"/>
                  </a:lnTo>
                  <a:lnTo>
                    <a:pt x="9353" y="2242"/>
                  </a:lnTo>
                  <a:lnTo>
                    <a:pt x="9482" y="2422"/>
                  </a:lnTo>
                  <a:lnTo>
                    <a:pt x="9585" y="2603"/>
                  </a:lnTo>
                  <a:lnTo>
                    <a:pt x="9688" y="2783"/>
                  </a:lnTo>
                  <a:lnTo>
                    <a:pt x="9765" y="2989"/>
                  </a:lnTo>
                  <a:lnTo>
                    <a:pt x="9817" y="3221"/>
                  </a:lnTo>
                  <a:lnTo>
                    <a:pt x="9842" y="3427"/>
                  </a:lnTo>
                  <a:lnTo>
                    <a:pt x="9868" y="3659"/>
                  </a:lnTo>
                  <a:lnTo>
                    <a:pt x="9842" y="3891"/>
                  </a:lnTo>
                  <a:lnTo>
                    <a:pt x="9817" y="4123"/>
                  </a:lnTo>
                  <a:lnTo>
                    <a:pt x="9765" y="4329"/>
                  </a:lnTo>
                  <a:lnTo>
                    <a:pt x="9688" y="4535"/>
                  </a:lnTo>
                  <a:lnTo>
                    <a:pt x="9585" y="4741"/>
                  </a:lnTo>
                  <a:lnTo>
                    <a:pt x="9482" y="4921"/>
                  </a:lnTo>
                  <a:lnTo>
                    <a:pt x="9353" y="5102"/>
                  </a:lnTo>
                  <a:lnTo>
                    <a:pt x="9198" y="5256"/>
                  </a:lnTo>
                  <a:lnTo>
                    <a:pt x="9044" y="5385"/>
                  </a:lnTo>
                  <a:lnTo>
                    <a:pt x="8863" y="5514"/>
                  </a:lnTo>
                  <a:lnTo>
                    <a:pt x="8683" y="5643"/>
                  </a:lnTo>
                  <a:lnTo>
                    <a:pt x="8477" y="5720"/>
                  </a:lnTo>
                  <a:lnTo>
                    <a:pt x="8271" y="5797"/>
                  </a:lnTo>
                  <a:lnTo>
                    <a:pt x="8065" y="5849"/>
                  </a:lnTo>
                  <a:lnTo>
                    <a:pt x="7858" y="5900"/>
                  </a:lnTo>
                  <a:lnTo>
                    <a:pt x="7395" y="5900"/>
                  </a:lnTo>
                  <a:lnTo>
                    <a:pt x="7163" y="5849"/>
                  </a:lnTo>
                  <a:lnTo>
                    <a:pt x="6957" y="5797"/>
                  </a:lnTo>
                  <a:lnTo>
                    <a:pt x="6751" y="5720"/>
                  </a:lnTo>
                  <a:lnTo>
                    <a:pt x="6545" y="5643"/>
                  </a:lnTo>
                  <a:lnTo>
                    <a:pt x="6364" y="5514"/>
                  </a:lnTo>
                  <a:lnTo>
                    <a:pt x="6184" y="5385"/>
                  </a:lnTo>
                  <a:lnTo>
                    <a:pt x="6029" y="5256"/>
                  </a:lnTo>
                  <a:lnTo>
                    <a:pt x="5900" y="5102"/>
                  </a:lnTo>
                  <a:lnTo>
                    <a:pt x="5772" y="4921"/>
                  </a:lnTo>
                  <a:lnTo>
                    <a:pt x="5643" y="4741"/>
                  </a:lnTo>
                  <a:lnTo>
                    <a:pt x="5565" y="4535"/>
                  </a:lnTo>
                  <a:lnTo>
                    <a:pt x="5488" y="4329"/>
                  </a:lnTo>
                  <a:lnTo>
                    <a:pt x="5411" y="4123"/>
                  </a:lnTo>
                  <a:lnTo>
                    <a:pt x="5385" y="3891"/>
                  </a:lnTo>
                  <a:lnTo>
                    <a:pt x="5385" y="3659"/>
                  </a:lnTo>
                  <a:lnTo>
                    <a:pt x="5385" y="3427"/>
                  </a:lnTo>
                  <a:lnTo>
                    <a:pt x="5411" y="3221"/>
                  </a:lnTo>
                  <a:lnTo>
                    <a:pt x="5488" y="2989"/>
                  </a:lnTo>
                  <a:lnTo>
                    <a:pt x="5565" y="2783"/>
                  </a:lnTo>
                  <a:lnTo>
                    <a:pt x="5643" y="2603"/>
                  </a:lnTo>
                  <a:lnTo>
                    <a:pt x="5772" y="2422"/>
                  </a:lnTo>
                  <a:lnTo>
                    <a:pt x="5900" y="2242"/>
                  </a:lnTo>
                  <a:lnTo>
                    <a:pt x="6029" y="2087"/>
                  </a:lnTo>
                  <a:lnTo>
                    <a:pt x="6184" y="1933"/>
                  </a:lnTo>
                  <a:lnTo>
                    <a:pt x="6364" y="1804"/>
                  </a:lnTo>
                  <a:lnTo>
                    <a:pt x="6545" y="1701"/>
                  </a:lnTo>
                  <a:lnTo>
                    <a:pt x="6751" y="1598"/>
                  </a:lnTo>
                  <a:lnTo>
                    <a:pt x="6957" y="1521"/>
                  </a:lnTo>
                  <a:lnTo>
                    <a:pt x="7163" y="1469"/>
                  </a:lnTo>
                  <a:lnTo>
                    <a:pt x="7395" y="1443"/>
                  </a:lnTo>
                  <a:lnTo>
                    <a:pt x="7627" y="1417"/>
                  </a:lnTo>
                  <a:close/>
                  <a:moveTo>
                    <a:pt x="5875" y="5720"/>
                  </a:moveTo>
                  <a:lnTo>
                    <a:pt x="6055" y="5849"/>
                  </a:lnTo>
                  <a:lnTo>
                    <a:pt x="6210" y="5952"/>
                  </a:lnTo>
                  <a:lnTo>
                    <a:pt x="6390" y="6055"/>
                  </a:lnTo>
                  <a:lnTo>
                    <a:pt x="6570" y="6132"/>
                  </a:lnTo>
                  <a:lnTo>
                    <a:pt x="6776" y="6210"/>
                  </a:lnTo>
                  <a:lnTo>
                    <a:pt x="6983" y="6287"/>
                  </a:lnTo>
                  <a:lnTo>
                    <a:pt x="7189" y="6313"/>
                  </a:lnTo>
                  <a:lnTo>
                    <a:pt x="7395" y="6338"/>
                  </a:lnTo>
                  <a:lnTo>
                    <a:pt x="7395" y="6879"/>
                  </a:lnTo>
                  <a:lnTo>
                    <a:pt x="7137" y="6854"/>
                  </a:lnTo>
                  <a:lnTo>
                    <a:pt x="6854" y="6802"/>
                  </a:lnTo>
                  <a:lnTo>
                    <a:pt x="6622" y="6725"/>
                  </a:lnTo>
                  <a:lnTo>
                    <a:pt x="6364" y="6648"/>
                  </a:lnTo>
                  <a:lnTo>
                    <a:pt x="6132" y="6519"/>
                  </a:lnTo>
                  <a:lnTo>
                    <a:pt x="5900" y="6416"/>
                  </a:lnTo>
                  <a:lnTo>
                    <a:pt x="5694" y="6261"/>
                  </a:lnTo>
                  <a:lnTo>
                    <a:pt x="5488" y="6107"/>
                  </a:lnTo>
                  <a:lnTo>
                    <a:pt x="5875" y="5720"/>
                  </a:lnTo>
                  <a:close/>
                  <a:moveTo>
                    <a:pt x="9353" y="5720"/>
                  </a:moveTo>
                  <a:lnTo>
                    <a:pt x="9739" y="6107"/>
                  </a:lnTo>
                  <a:lnTo>
                    <a:pt x="9533" y="6261"/>
                  </a:lnTo>
                  <a:lnTo>
                    <a:pt x="9327" y="6416"/>
                  </a:lnTo>
                  <a:lnTo>
                    <a:pt x="9095" y="6519"/>
                  </a:lnTo>
                  <a:lnTo>
                    <a:pt x="8863" y="6648"/>
                  </a:lnTo>
                  <a:lnTo>
                    <a:pt x="8631" y="6725"/>
                  </a:lnTo>
                  <a:lnTo>
                    <a:pt x="8374" y="6802"/>
                  </a:lnTo>
                  <a:lnTo>
                    <a:pt x="8116" y="6854"/>
                  </a:lnTo>
                  <a:lnTo>
                    <a:pt x="7833" y="6879"/>
                  </a:lnTo>
                  <a:lnTo>
                    <a:pt x="7833" y="6338"/>
                  </a:lnTo>
                  <a:lnTo>
                    <a:pt x="8065" y="6313"/>
                  </a:lnTo>
                  <a:lnTo>
                    <a:pt x="8271" y="6287"/>
                  </a:lnTo>
                  <a:lnTo>
                    <a:pt x="8451" y="6210"/>
                  </a:lnTo>
                  <a:lnTo>
                    <a:pt x="8657" y="6132"/>
                  </a:lnTo>
                  <a:lnTo>
                    <a:pt x="8838" y="6055"/>
                  </a:lnTo>
                  <a:lnTo>
                    <a:pt x="9018" y="5952"/>
                  </a:lnTo>
                  <a:lnTo>
                    <a:pt x="9198" y="5849"/>
                  </a:lnTo>
                  <a:lnTo>
                    <a:pt x="9353" y="5720"/>
                  </a:lnTo>
                  <a:close/>
                  <a:moveTo>
                    <a:pt x="1984" y="6364"/>
                  </a:moveTo>
                  <a:lnTo>
                    <a:pt x="1984" y="6879"/>
                  </a:lnTo>
                  <a:lnTo>
                    <a:pt x="1959" y="6905"/>
                  </a:lnTo>
                  <a:lnTo>
                    <a:pt x="1443" y="6905"/>
                  </a:lnTo>
                  <a:lnTo>
                    <a:pt x="1443" y="6879"/>
                  </a:lnTo>
                  <a:lnTo>
                    <a:pt x="1443" y="6364"/>
                  </a:lnTo>
                  <a:close/>
                  <a:moveTo>
                    <a:pt x="10564" y="6596"/>
                  </a:moveTo>
                  <a:lnTo>
                    <a:pt x="10873" y="6622"/>
                  </a:lnTo>
                  <a:lnTo>
                    <a:pt x="11156" y="6699"/>
                  </a:lnTo>
                  <a:lnTo>
                    <a:pt x="11414" y="6802"/>
                  </a:lnTo>
                  <a:lnTo>
                    <a:pt x="11646" y="6957"/>
                  </a:lnTo>
                  <a:lnTo>
                    <a:pt x="11259" y="7343"/>
                  </a:lnTo>
                  <a:lnTo>
                    <a:pt x="11105" y="7266"/>
                  </a:lnTo>
                  <a:lnTo>
                    <a:pt x="10924" y="7189"/>
                  </a:lnTo>
                  <a:lnTo>
                    <a:pt x="10770" y="7163"/>
                  </a:lnTo>
                  <a:lnTo>
                    <a:pt x="10564" y="7137"/>
                  </a:lnTo>
                  <a:lnTo>
                    <a:pt x="10383" y="7163"/>
                  </a:lnTo>
                  <a:lnTo>
                    <a:pt x="10203" y="7189"/>
                  </a:lnTo>
                  <a:lnTo>
                    <a:pt x="10048" y="7266"/>
                  </a:lnTo>
                  <a:lnTo>
                    <a:pt x="9894" y="7343"/>
                  </a:lnTo>
                  <a:lnTo>
                    <a:pt x="9507" y="6957"/>
                  </a:lnTo>
                  <a:lnTo>
                    <a:pt x="9739" y="6802"/>
                  </a:lnTo>
                  <a:lnTo>
                    <a:pt x="9997" y="6699"/>
                  </a:lnTo>
                  <a:lnTo>
                    <a:pt x="10280" y="6622"/>
                  </a:lnTo>
                  <a:lnTo>
                    <a:pt x="10564" y="6596"/>
                  </a:lnTo>
                  <a:close/>
                  <a:moveTo>
                    <a:pt x="5643" y="7086"/>
                  </a:moveTo>
                  <a:lnTo>
                    <a:pt x="5669" y="7111"/>
                  </a:lnTo>
                  <a:lnTo>
                    <a:pt x="5669" y="7627"/>
                  </a:lnTo>
                  <a:lnTo>
                    <a:pt x="4638" y="7627"/>
                  </a:lnTo>
                  <a:lnTo>
                    <a:pt x="4638" y="7111"/>
                  </a:lnTo>
                  <a:lnTo>
                    <a:pt x="4664" y="7086"/>
                  </a:lnTo>
                  <a:close/>
                  <a:moveTo>
                    <a:pt x="10564" y="7575"/>
                  </a:moveTo>
                  <a:lnTo>
                    <a:pt x="10718" y="7601"/>
                  </a:lnTo>
                  <a:lnTo>
                    <a:pt x="10873" y="7652"/>
                  </a:lnTo>
                  <a:lnTo>
                    <a:pt x="11002" y="7704"/>
                  </a:lnTo>
                  <a:lnTo>
                    <a:pt x="11105" y="7807"/>
                  </a:lnTo>
                  <a:lnTo>
                    <a:pt x="11208" y="7910"/>
                  </a:lnTo>
                  <a:lnTo>
                    <a:pt x="11285" y="8039"/>
                  </a:lnTo>
                  <a:lnTo>
                    <a:pt x="11311" y="8193"/>
                  </a:lnTo>
                  <a:lnTo>
                    <a:pt x="11337" y="8348"/>
                  </a:lnTo>
                  <a:lnTo>
                    <a:pt x="11311" y="8503"/>
                  </a:lnTo>
                  <a:lnTo>
                    <a:pt x="11285" y="8631"/>
                  </a:lnTo>
                  <a:lnTo>
                    <a:pt x="11208" y="8786"/>
                  </a:lnTo>
                  <a:lnTo>
                    <a:pt x="11105" y="8889"/>
                  </a:lnTo>
                  <a:lnTo>
                    <a:pt x="11002" y="8992"/>
                  </a:lnTo>
                  <a:lnTo>
                    <a:pt x="10873" y="9044"/>
                  </a:lnTo>
                  <a:lnTo>
                    <a:pt x="10718" y="9095"/>
                  </a:lnTo>
                  <a:lnTo>
                    <a:pt x="10564" y="9121"/>
                  </a:lnTo>
                  <a:lnTo>
                    <a:pt x="10409" y="9095"/>
                  </a:lnTo>
                  <a:lnTo>
                    <a:pt x="10280" y="9044"/>
                  </a:lnTo>
                  <a:lnTo>
                    <a:pt x="10152" y="8992"/>
                  </a:lnTo>
                  <a:lnTo>
                    <a:pt x="10023" y="8889"/>
                  </a:lnTo>
                  <a:lnTo>
                    <a:pt x="9945" y="8786"/>
                  </a:lnTo>
                  <a:lnTo>
                    <a:pt x="9868" y="8631"/>
                  </a:lnTo>
                  <a:lnTo>
                    <a:pt x="9817" y="8503"/>
                  </a:lnTo>
                  <a:lnTo>
                    <a:pt x="9817" y="8348"/>
                  </a:lnTo>
                  <a:lnTo>
                    <a:pt x="9817" y="8193"/>
                  </a:lnTo>
                  <a:lnTo>
                    <a:pt x="9868" y="8039"/>
                  </a:lnTo>
                  <a:lnTo>
                    <a:pt x="9945" y="7910"/>
                  </a:lnTo>
                  <a:lnTo>
                    <a:pt x="10023" y="7807"/>
                  </a:lnTo>
                  <a:lnTo>
                    <a:pt x="10152" y="7704"/>
                  </a:lnTo>
                  <a:lnTo>
                    <a:pt x="10280" y="7652"/>
                  </a:lnTo>
                  <a:lnTo>
                    <a:pt x="10409" y="7601"/>
                  </a:lnTo>
                  <a:lnTo>
                    <a:pt x="10564" y="7575"/>
                  </a:lnTo>
                  <a:close/>
                  <a:moveTo>
                    <a:pt x="9198" y="7292"/>
                  </a:moveTo>
                  <a:lnTo>
                    <a:pt x="9585" y="7678"/>
                  </a:lnTo>
                  <a:lnTo>
                    <a:pt x="9482" y="7807"/>
                  </a:lnTo>
                  <a:lnTo>
                    <a:pt x="9430" y="7987"/>
                  </a:lnTo>
                  <a:lnTo>
                    <a:pt x="9379" y="8168"/>
                  </a:lnTo>
                  <a:lnTo>
                    <a:pt x="9353" y="8348"/>
                  </a:lnTo>
                  <a:lnTo>
                    <a:pt x="9379" y="8528"/>
                  </a:lnTo>
                  <a:lnTo>
                    <a:pt x="9430" y="8709"/>
                  </a:lnTo>
                  <a:lnTo>
                    <a:pt x="9482" y="8889"/>
                  </a:lnTo>
                  <a:lnTo>
                    <a:pt x="9585" y="9018"/>
                  </a:lnTo>
                  <a:lnTo>
                    <a:pt x="9198" y="9404"/>
                  </a:lnTo>
                  <a:lnTo>
                    <a:pt x="9044" y="9172"/>
                  </a:lnTo>
                  <a:lnTo>
                    <a:pt x="8915" y="8915"/>
                  </a:lnTo>
                  <a:lnTo>
                    <a:pt x="8863" y="8631"/>
                  </a:lnTo>
                  <a:lnTo>
                    <a:pt x="8838" y="8348"/>
                  </a:lnTo>
                  <a:lnTo>
                    <a:pt x="8863" y="8065"/>
                  </a:lnTo>
                  <a:lnTo>
                    <a:pt x="8915" y="7781"/>
                  </a:lnTo>
                  <a:lnTo>
                    <a:pt x="9044" y="7524"/>
                  </a:lnTo>
                  <a:lnTo>
                    <a:pt x="9198" y="7292"/>
                  </a:lnTo>
                  <a:close/>
                  <a:moveTo>
                    <a:pt x="11955" y="7292"/>
                  </a:moveTo>
                  <a:lnTo>
                    <a:pt x="12110" y="7524"/>
                  </a:lnTo>
                  <a:lnTo>
                    <a:pt x="12213" y="7781"/>
                  </a:lnTo>
                  <a:lnTo>
                    <a:pt x="12290" y="8065"/>
                  </a:lnTo>
                  <a:lnTo>
                    <a:pt x="12316" y="8348"/>
                  </a:lnTo>
                  <a:lnTo>
                    <a:pt x="12290" y="8631"/>
                  </a:lnTo>
                  <a:lnTo>
                    <a:pt x="12213" y="8915"/>
                  </a:lnTo>
                  <a:lnTo>
                    <a:pt x="12110" y="9172"/>
                  </a:lnTo>
                  <a:lnTo>
                    <a:pt x="11955" y="9404"/>
                  </a:lnTo>
                  <a:lnTo>
                    <a:pt x="11569" y="9018"/>
                  </a:lnTo>
                  <a:lnTo>
                    <a:pt x="11672" y="8889"/>
                  </a:lnTo>
                  <a:lnTo>
                    <a:pt x="11723" y="8709"/>
                  </a:lnTo>
                  <a:lnTo>
                    <a:pt x="11775" y="8528"/>
                  </a:lnTo>
                  <a:lnTo>
                    <a:pt x="11775" y="8348"/>
                  </a:lnTo>
                  <a:lnTo>
                    <a:pt x="11775" y="8168"/>
                  </a:lnTo>
                  <a:lnTo>
                    <a:pt x="11723" y="7987"/>
                  </a:lnTo>
                  <a:lnTo>
                    <a:pt x="11672" y="7807"/>
                  </a:lnTo>
                  <a:lnTo>
                    <a:pt x="11569" y="7678"/>
                  </a:lnTo>
                  <a:lnTo>
                    <a:pt x="11955" y="7292"/>
                  </a:lnTo>
                  <a:close/>
                  <a:moveTo>
                    <a:pt x="11259" y="9353"/>
                  </a:moveTo>
                  <a:lnTo>
                    <a:pt x="11646" y="9739"/>
                  </a:lnTo>
                  <a:lnTo>
                    <a:pt x="11414" y="9894"/>
                  </a:lnTo>
                  <a:lnTo>
                    <a:pt x="11156" y="9997"/>
                  </a:lnTo>
                  <a:lnTo>
                    <a:pt x="10873" y="10074"/>
                  </a:lnTo>
                  <a:lnTo>
                    <a:pt x="10564" y="10100"/>
                  </a:lnTo>
                  <a:lnTo>
                    <a:pt x="10280" y="10074"/>
                  </a:lnTo>
                  <a:lnTo>
                    <a:pt x="9997" y="9997"/>
                  </a:lnTo>
                  <a:lnTo>
                    <a:pt x="9739" y="9894"/>
                  </a:lnTo>
                  <a:lnTo>
                    <a:pt x="9507" y="9739"/>
                  </a:lnTo>
                  <a:lnTo>
                    <a:pt x="9894" y="9353"/>
                  </a:lnTo>
                  <a:lnTo>
                    <a:pt x="10048" y="9430"/>
                  </a:lnTo>
                  <a:lnTo>
                    <a:pt x="10203" y="9507"/>
                  </a:lnTo>
                  <a:lnTo>
                    <a:pt x="10383" y="9533"/>
                  </a:lnTo>
                  <a:lnTo>
                    <a:pt x="10564" y="9559"/>
                  </a:lnTo>
                  <a:lnTo>
                    <a:pt x="10770" y="9533"/>
                  </a:lnTo>
                  <a:lnTo>
                    <a:pt x="10924" y="9507"/>
                  </a:lnTo>
                  <a:lnTo>
                    <a:pt x="11105" y="9430"/>
                  </a:lnTo>
                  <a:lnTo>
                    <a:pt x="11259" y="9353"/>
                  </a:lnTo>
                  <a:close/>
                  <a:moveTo>
                    <a:pt x="1959" y="9791"/>
                  </a:moveTo>
                  <a:lnTo>
                    <a:pt x="1984" y="9817"/>
                  </a:lnTo>
                  <a:lnTo>
                    <a:pt x="1984" y="10332"/>
                  </a:lnTo>
                  <a:lnTo>
                    <a:pt x="1443" y="10332"/>
                  </a:lnTo>
                  <a:lnTo>
                    <a:pt x="1443" y="9817"/>
                  </a:lnTo>
                  <a:lnTo>
                    <a:pt x="1443" y="9791"/>
                  </a:lnTo>
                  <a:close/>
                  <a:moveTo>
                    <a:pt x="1984" y="10796"/>
                  </a:moveTo>
                  <a:lnTo>
                    <a:pt x="1984" y="11311"/>
                  </a:lnTo>
                  <a:lnTo>
                    <a:pt x="1959" y="11337"/>
                  </a:lnTo>
                  <a:lnTo>
                    <a:pt x="1443" y="11337"/>
                  </a:lnTo>
                  <a:lnTo>
                    <a:pt x="1443" y="11311"/>
                  </a:lnTo>
                  <a:lnTo>
                    <a:pt x="1443" y="10796"/>
                  </a:lnTo>
                  <a:close/>
                  <a:moveTo>
                    <a:pt x="13295" y="3891"/>
                  </a:moveTo>
                  <a:lnTo>
                    <a:pt x="13295" y="3917"/>
                  </a:lnTo>
                  <a:lnTo>
                    <a:pt x="13295" y="12779"/>
                  </a:lnTo>
                  <a:lnTo>
                    <a:pt x="13295" y="12805"/>
                  </a:lnTo>
                  <a:lnTo>
                    <a:pt x="1959" y="12805"/>
                  </a:lnTo>
                  <a:lnTo>
                    <a:pt x="1933" y="12779"/>
                  </a:lnTo>
                  <a:lnTo>
                    <a:pt x="1933" y="11775"/>
                  </a:lnTo>
                  <a:lnTo>
                    <a:pt x="2062" y="11775"/>
                  </a:lnTo>
                  <a:lnTo>
                    <a:pt x="2139" y="11749"/>
                  </a:lnTo>
                  <a:lnTo>
                    <a:pt x="2216" y="11697"/>
                  </a:lnTo>
                  <a:lnTo>
                    <a:pt x="2293" y="11646"/>
                  </a:lnTo>
                  <a:lnTo>
                    <a:pt x="2345" y="11569"/>
                  </a:lnTo>
                  <a:lnTo>
                    <a:pt x="2371" y="11491"/>
                  </a:lnTo>
                  <a:lnTo>
                    <a:pt x="2422" y="11414"/>
                  </a:lnTo>
                  <a:lnTo>
                    <a:pt x="2422" y="11311"/>
                  </a:lnTo>
                  <a:lnTo>
                    <a:pt x="2422" y="9817"/>
                  </a:lnTo>
                  <a:lnTo>
                    <a:pt x="2422" y="9714"/>
                  </a:lnTo>
                  <a:lnTo>
                    <a:pt x="2371" y="9636"/>
                  </a:lnTo>
                  <a:lnTo>
                    <a:pt x="2345" y="9559"/>
                  </a:lnTo>
                  <a:lnTo>
                    <a:pt x="2293" y="9482"/>
                  </a:lnTo>
                  <a:lnTo>
                    <a:pt x="2216" y="9430"/>
                  </a:lnTo>
                  <a:lnTo>
                    <a:pt x="2139" y="9404"/>
                  </a:lnTo>
                  <a:lnTo>
                    <a:pt x="2062" y="9379"/>
                  </a:lnTo>
                  <a:lnTo>
                    <a:pt x="1959" y="9353"/>
                  </a:lnTo>
                  <a:lnTo>
                    <a:pt x="1933" y="9353"/>
                  </a:lnTo>
                  <a:lnTo>
                    <a:pt x="1933" y="7343"/>
                  </a:lnTo>
                  <a:lnTo>
                    <a:pt x="1959" y="7343"/>
                  </a:lnTo>
                  <a:lnTo>
                    <a:pt x="2062" y="7317"/>
                  </a:lnTo>
                  <a:lnTo>
                    <a:pt x="2139" y="7292"/>
                  </a:lnTo>
                  <a:lnTo>
                    <a:pt x="2216" y="7266"/>
                  </a:lnTo>
                  <a:lnTo>
                    <a:pt x="2293" y="7214"/>
                  </a:lnTo>
                  <a:lnTo>
                    <a:pt x="2345" y="7137"/>
                  </a:lnTo>
                  <a:lnTo>
                    <a:pt x="2371" y="7060"/>
                  </a:lnTo>
                  <a:lnTo>
                    <a:pt x="2422" y="6983"/>
                  </a:lnTo>
                  <a:lnTo>
                    <a:pt x="2422" y="6879"/>
                  </a:lnTo>
                  <a:lnTo>
                    <a:pt x="2422" y="5385"/>
                  </a:lnTo>
                  <a:lnTo>
                    <a:pt x="2422" y="5282"/>
                  </a:lnTo>
                  <a:lnTo>
                    <a:pt x="2371" y="5205"/>
                  </a:lnTo>
                  <a:lnTo>
                    <a:pt x="2345" y="5128"/>
                  </a:lnTo>
                  <a:lnTo>
                    <a:pt x="2293" y="5050"/>
                  </a:lnTo>
                  <a:lnTo>
                    <a:pt x="2216" y="4999"/>
                  </a:lnTo>
                  <a:lnTo>
                    <a:pt x="2139" y="4947"/>
                  </a:lnTo>
                  <a:lnTo>
                    <a:pt x="2062" y="4921"/>
                  </a:lnTo>
                  <a:lnTo>
                    <a:pt x="1933" y="4921"/>
                  </a:lnTo>
                  <a:lnTo>
                    <a:pt x="1933" y="3917"/>
                  </a:lnTo>
                  <a:lnTo>
                    <a:pt x="1959" y="3891"/>
                  </a:lnTo>
                  <a:lnTo>
                    <a:pt x="3942" y="3891"/>
                  </a:lnTo>
                  <a:lnTo>
                    <a:pt x="3968" y="4123"/>
                  </a:lnTo>
                  <a:lnTo>
                    <a:pt x="4020" y="4380"/>
                  </a:lnTo>
                  <a:lnTo>
                    <a:pt x="4071" y="4612"/>
                  </a:lnTo>
                  <a:lnTo>
                    <a:pt x="4123" y="4818"/>
                  </a:lnTo>
                  <a:lnTo>
                    <a:pt x="4303" y="5256"/>
                  </a:lnTo>
                  <a:lnTo>
                    <a:pt x="4535" y="5669"/>
                  </a:lnTo>
                  <a:lnTo>
                    <a:pt x="3788" y="5669"/>
                  </a:lnTo>
                  <a:lnTo>
                    <a:pt x="3633" y="5720"/>
                  </a:lnTo>
                  <a:lnTo>
                    <a:pt x="3530" y="5772"/>
                  </a:lnTo>
                  <a:lnTo>
                    <a:pt x="3427" y="5875"/>
                  </a:lnTo>
                  <a:lnTo>
                    <a:pt x="3324" y="5978"/>
                  </a:lnTo>
                  <a:lnTo>
                    <a:pt x="3272" y="6107"/>
                  </a:lnTo>
                  <a:lnTo>
                    <a:pt x="3221" y="6235"/>
                  </a:lnTo>
                  <a:lnTo>
                    <a:pt x="3195" y="6364"/>
                  </a:lnTo>
                  <a:lnTo>
                    <a:pt x="3195" y="6931"/>
                  </a:lnTo>
                  <a:lnTo>
                    <a:pt x="3221" y="7008"/>
                  </a:lnTo>
                  <a:lnTo>
                    <a:pt x="3272" y="7086"/>
                  </a:lnTo>
                  <a:lnTo>
                    <a:pt x="3350" y="7137"/>
                  </a:lnTo>
                  <a:lnTo>
                    <a:pt x="3504" y="7137"/>
                  </a:lnTo>
                  <a:lnTo>
                    <a:pt x="3582" y="7086"/>
                  </a:lnTo>
                  <a:lnTo>
                    <a:pt x="3633" y="7008"/>
                  </a:lnTo>
                  <a:lnTo>
                    <a:pt x="3659" y="6931"/>
                  </a:lnTo>
                  <a:lnTo>
                    <a:pt x="3659" y="6364"/>
                  </a:lnTo>
                  <a:lnTo>
                    <a:pt x="3685" y="6261"/>
                  </a:lnTo>
                  <a:lnTo>
                    <a:pt x="3736" y="6184"/>
                  </a:lnTo>
                  <a:lnTo>
                    <a:pt x="3814" y="6132"/>
                  </a:lnTo>
                  <a:lnTo>
                    <a:pt x="3917" y="6107"/>
                  </a:lnTo>
                  <a:lnTo>
                    <a:pt x="4870" y="6107"/>
                  </a:lnTo>
                  <a:lnTo>
                    <a:pt x="5153" y="6390"/>
                  </a:lnTo>
                  <a:lnTo>
                    <a:pt x="5462" y="6648"/>
                  </a:lnTo>
                  <a:lnTo>
                    <a:pt x="4561" y="6648"/>
                  </a:lnTo>
                  <a:lnTo>
                    <a:pt x="4483" y="6673"/>
                  </a:lnTo>
                  <a:lnTo>
                    <a:pt x="4406" y="6725"/>
                  </a:lnTo>
                  <a:lnTo>
                    <a:pt x="4329" y="6776"/>
                  </a:lnTo>
                  <a:lnTo>
                    <a:pt x="4277" y="6854"/>
                  </a:lnTo>
                  <a:lnTo>
                    <a:pt x="4226" y="6931"/>
                  </a:lnTo>
                  <a:lnTo>
                    <a:pt x="4200" y="7008"/>
                  </a:lnTo>
                  <a:lnTo>
                    <a:pt x="4200" y="7111"/>
                  </a:lnTo>
                  <a:lnTo>
                    <a:pt x="4200" y="7627"/>
                  </a:lnTo>
                  <a:lnTo>
                    <a:pt x="4200" y="7704"/>
                  </a:lnTo>
                  <a:lnTo>
                    <a:pt x="4226" y="7807"/>
                  </a:lnTo>
                  <a:lnTo>
                    <a:pt x="4277" y="7884"/>
                  </a:lnTo>
                  <a:lnTo>
                    <a:pt x="4329" y="7936"/>
                  </a:lnTo>
                  <a:lnTo>
                    <a:pt x="4406" y="7987"/>
                  </a:lnTo>
                  <a:lnTo>
                    <a:pt x="4483" y="8039"/>
                  </a:lnTo>
                  <a:lnTo>
                    <a:pt x="4561" y="8065"/>
                  </a:lnTo>
                  <a:lnTo>
                    <a:pt x="4664" y="8090"/>
                  </a:lnTo>
                  <a:lnTo>
                    <a:pt x="5643" y="8090"/>
                  </a:lnTo>
                  <a:lnTo>
                    <a:pt x="5746" y="8065"/>
                  </a:lnTo>
                  <a:lnTo>
                    <a:pt x="5823" y="8039"/>
                  </a:lnTo>
                  <a:lnTo>
                    <a:pt x="5900" y="7987"/>
                  </a:lnTo>
                  <a:lnTo>
                    <a:pt x="5978" y="7936"/>
                  </a:lnTo>
                  <a:lnTo>
                    <a:pt x="6029" y="7884"/>
                  </a:lnTo>
                  <a:lnTo>
                    <a:pt x="6081" y="7807"/>
                  </a:lnTo>
                  <a:lnTo>
                    <a:pt x="6107" y="7704"/>
                  </a:lnTo>
                  <a:lnTo>
                    <a:pt x="6107" y="7627"/>
                  </a:lnTo>
                  <a:lnTo>
                    <a:pt x="6107" y="7111"/>
                  </a:lnTo>
                  <a:lnTo>
                    <a:pt x="6107" y="7008"/>
                  </a:lnTo>
                  <a:lnTo>
                    <a:pt x="6364" y="7111"/>
                  </a:lnTo>
                  <a:lnTo>
                    <a:pt x="6648" y="7214"/>
                  </a:lnTo>
                  <a:lnTo>
                    <a:pt x="6648" y="10306"/>
                  </a:lnTo>
                  <a:lnTo>
                    <a:pt x="6622" y="10435"/>
                  </a:lnTo>
                  <a:lnTo>
                    <a:pt x="6570" y="10512"/>
                  </a:lnTo>
                  <a:lnTo>
                    <a:pt x="6493" y="10564"/>
                  </a:lnTo>
                  <a:lnTo>
                    <a:pt x="6390" y="10589"/>
                  </a:lnTo>
                  <a:lnTo>
                    <a:pt x="3917" y="10589"/>
                  </a:lnTo>
                  <a:lnTo>
                    <a:pt x="3814" y="10564"/>
                  </a:lnTo>
                  <a:lnTo>
                    <a:pt x="3736" y="10512"/>
                  </a:lnTo>
                  <a:lnTo>
                    <a:pt x="3685" y="10435"/>
                  </a:lnTo>
                  <a:lnTo>
                    <a:pt x="3659" y="10306"/>
                  </a:lnTo>
                  <a:lnTo>
                    <a:pt x="3659" y="7807"/>
                  </a:lnTo>
                  <a:lnTo>
                    <a:pt x="3633" y="7730"/>
                  </a:lnTo>
                  <a:lnTo>
                    <a:pt x="3582" y="7652"/>
                  </a:lnTo>
                  <a:lnTo>
                    <a:pt x="3504" y="7601"/>
                  </a:lnTo>
                  <a:lnTo>
                    <a:pt x="3350" y="7601"/>
                  </a:lnTo>
                  <a:lnTo>
                    <a:pt x="3272" y="7652"/>
                  </a:lnTo>
                  <a:lnTo>
                    <a:pt x="3221" y="7730"/>
                  </a:lnTo>
                  <a:lnTo>
                    <a:pt x="3195" y="7807"/>
                  </a:lnTo>
                  <a:lnTo>
                    <a:pt x="3195" y="10306"/>
                  </a:lnTo>
                  <a:lnTo>
                    <a:pt x="3221" y="10461"/>
                  </a:lnTo>
                  <a:lnTo>
                    <a:pt x="3272" y="10589"/>
                  </a:lnTo>
                  <a:lnTo>
                    <a:pt x="3324" y="10718"/>
                  </a:lnTo>
                  <a:lnTo>
                    <a:pt x="3427" y="10821"/>
                  </a:lnTo>
                  <a:lnTo>
                    <a:pt x="3530" y="10924"/>
                  </a:lnTo>
                  <a:lnTo>
                    <a:pt x="3633" y="10976"/>
                  </a:lnTo>
                  <a:lnTo>
                    <a:pt x="3788" y="11027"/>
                  </a:lnTo>
                  <a:lnTo>
                    <a:pt x="6519" y="11027"/>
                  </a:lnTo>
                  <a:lnTo>
                    <a:pt x="6673" y="10976"/>
                  </a:lnTo>
                  <a:lnTo>
                    <a:pt x="6776" y="10924"/>
                  </a:lnTo>
                  <a:lnTo>
                    <a:pt x="6879" y="10821"/>
                  </a:lnTo>
                  <a:lnTo>
                    <a:pt x="6983" y="10718"/>
                  </a:lnTo>
                  <a:lnTo>
                    <a:pt x="7034" y="10589"/>
                  </a:lnTo>
                  <a:lnTo>
                    <a:pt x="7086" y="10461"/>
                  </a:lnTo>
                  <a:lnTo>
                    <a:pt x="7111" y="10306"/>
                  </a:lnTo>
                  <a:lnTo>
                    <a:pt x="7111" y="7292"/>
                  </a:lnTo>
                  <a:lnTo>
                    <a:pt x="7369" y="7317"/>
                  </a:lnTo>
                  <a:lnTo>
                    <a:pt x="7627" y="7343"/>
                  </a:lnTo>
                  <a:lnTo>
                    <a:pt x="7910" y="7317"/>
                  </a:lnTo>
                  <a:lnTo>
                    <a:pt x="8193" y="7292"/>
                  </a:lnTo>
                  <a:lnTo>
                    <a:pt x="8451" y="7240"/>
                  </a:lnTo>
                  <a:lnTo>
                    <a:pt x="8734" y="7163"/>
                  </a:lnTo>
                  <a:lnTo>
                    <a:pt x="8580" y="7446"/>
                  </a:lnTo>
                  <a:lnTo>
                    <a:pt x="8477" y="7730"/>
                  </a:lnTo>
                  <a:lnTo>
                    <a:pt x="8400" y="8039"/>
                  </a:lnTo>
                  <a:lnTo>
                    <a:pt x="8374" y="8348"/>
                  </a:lnTo>
                  <a:lnTo>
                    <a:pt x="8400" y="8580"/>
                  </a:lnTo>
                  <a:lnTo>
                    <a:pt x="8425" y="8786"/>
                  </a:lnTo>
                  <a:lnTo>
                    <a:pt x="8477" y="8992"/>
                  </a:lnTo>
                  <a:lnTo>
                    <a:pt x="8554" y="9198"/>
                  </a:lnTo>
                  <a:lnTo>
                    <a:pt x="8657" y="9404"/>
                  </a:lnTo>
                  <a:lnTo>
                    <a:pt x="8760" y="9585"/>
                  </a:lnTo>
                  <a:lnTo>
                    <a:pt x="8889" y="9739"/>
                  </a:lnTo>
                  <a:lnTo>
                    <a:pt x="9018" y="9894"/>
                  </a:lnTo>
                  <a:lnTo>
                    <a:pt x="9172" y="10048"/>
                  </a:lnTo>
                  <a:lnTo>
                    <a:pt x="9353" y="10177"/>
                  </a:lnTo>
                  <a:lnTo>
                    <a:pt x="9533" y="10280"/>
                  </a:lnTo>
                  <a:lnTo>
                    <a:pt x="9714" y="10358"/>
                  </a:lnTo>
                  <a:lnTo>
                    <a:pt x="9920" y="10435"/>
                  </a:lnTo>
                  <a:lnTo>
                    <a:pt x="10126" y="10486"/>
                  </a:lnTo>
                  <a:lnTo>
                    <a:pt x="10358" y="10538"/>
                  </a:lnTo>
                  <a:lnTo>
                    <a:pt x="10796" y="10538"/>
                  </a:lnTo>
                  <a:lnTo>
                    <a:pt x="11027" y="10486"/>
                  </a:lnTo>
                  <a:lnTo>
                    <a:pt x="11234" y="10435"/>
                  </a:lnTo>
                  <a:lnTo>
                    <a:pt x="11440" y="10358"/>
                  </a:lnTo>
                  <a:lnTo>
                    <a:pt x="11620" y="10280"/>
                  </a:lnTo>
                  <a:lnTo>
                    <a:pt x="11800" y="10177"/>
                  </a:lnTo>
                  <a:lnTo>
                    <a:pt x="11981" y="10048"/>
                  </a:lnTo>
                  <a:lnTo>
                    <a:pt x="12135" y="9894"/>
                  </a:lnTo>
                  <a:lnTo>
                    <a:pt x="12264" y="9739"/>
                  </a:lnTo>
                  <a:lnTo>
                    <a:pt x="12393" y="9585"/>
                  </a:lnTo>
                  <a:lnTo>
                    <a:pt x="12496" y="9404"/>
                  </a:lnTo>
                  <a:lnTo>
                    <a:pt x="12599" y="9198"/>
                  </a:lnTo>
                  <a:lnTo>
                    <a:pt x="12676" y="8992"/>
                  </a:lnTo>
                  <a:lnTo>
                    <a:pt x="12728" y="8786"/>
                  </a:lnTo>
                  <a:lnTo>
                    <a:pt x="12754" y="8580"/>
                  </a:lnTo>
                  <a:lnTo>
                    <a:pt x="12779" y="8348"/>
                  </a:lnTo>
                  <a:lnTo>
                    <a:pt x="12754" y="8116"/>
                  </a:lnTo>
                  <a:lnTo>
                    <a:pt x="12728" y="7910"/>
                  </a:lnTo>
                  <a:lnTo>
                    <a:pt x="12676" y="7704"/>
                  </a:lnTo>
                  <a:lnTo>
                    <a:pt x="12599" y="7498"/>
                  </a:lnTo>
                  <a:lnTo>
                    <a:pt x="12496" y="7292"/>
                  </a:lnTo>
                  <a:lnTo>
                    <a:pt x="12393" y="7111"/>
                  </a:lnTo>
                  <a:lnTo>
                    <a:pt x="12264" y="6957"/>
                  </a:lnTo>
                  <a:lnTo>
                    <a:pt x="12135" y="6802"/>
                  </a:lnTo>
                  <a:lnTo>
                    <a:pt x="11981" y="6648"/>
                  </a:lnTo>
                  <a:lnTo>
                    <a:pt x="11800" y="6519"/>
                  </a:lnTo>
                  <a:lnTo>
                    <a:pt x="11620" y="6416"/>
                  </a:lnTo>
                  <a:lnTo>
                    <a:pt x="11440" y="6338"/>
                  </a:lnTo>
                  <a:lnTo>
                    <a:pt x="11234" y="6261"/>
                  </a:lnTo>
                  <a:lnTo>
                    <a:pt x="11027" y="6210"/>
                  </a:lnTo>
                  <a:lnTo>
                    <a:pt x="10796" y="6158"/>
                  </a:lnTo>
                  <a:lnTo>
                    <a:pt x="10564" y="6158"/>
                  </a:lnTo>
                  <a:lnTo>
                    <a:pt x="10306" y="6184"/>
                  </a:lnTo>
                  <a:lnTo>
                    <a:pt x="10306" y="6184"/>
                  </a:lnTo>
                  <a:lnTo>
                    <a:pt x="10512" y="5926"/>
                  </a:lnTo>
                  <a:lnTo>
                    <a:pt x="10693" y="5694"/>
                  </a:lnTo>
                  <a:lnTo>
                    <a:pt x="10847" y="5411"/>
                  </a:lnTo>
                  <a:lnTo>
                    <a:pt x="10976" y="5128"/>
                  </a:lnTo>
                  <a:lnTo>
                    <a:pt x="11105" y="4844"/>
                  </a:lnTo>
                  <a:lnTo>
                    <a:pt x="11182" y="4535"/>
                  </a:lnTo>
                  <a:lnTo>
                    <a:pt x="11259" y="4226"/>
                  </a:lnTo>
                  <a:lnTo>
                    <a:pt x="11285" y="3891"/>
                  </a:lnTo>
                  <a:close/>
                  <a:moveTo>
                    <a:pt x="3814" y="14248"/>
                  </a:moveTo>
                  <a:lnTo>
                    <a:pt x="3556" y="14763"/>
                  </a:lnTo>
                  <a:lnTo>
                    <a:pt x="3530" y="14789"/>
                  </a:lnTo>
                  <a:lnTo>
                    <a:pt x="1959" y="14789"/>
                  </a:lnTo>
                  <a:lnTo>
                    <a:pt x="1933" y="14763"/>
                  </a:lnTo>
                  <a:lnTo>
                    <a:pt x="1933" y="14248"/>
                  </a:lnTo>
                  <a:close/>
                  <a:moveTo>
                    <a:pt x="13295" y="14248"/>
                  </a:moveTo>
                  <a:lnTo>
                    <a:pt x="13295" y="14763"/>
                  </a:lnTo>
                  <a:lnTo>
                    <a:pt x="13295" y="14789"/>
                  </a:lnTo>
                  <a:lnTo>
                    <a:pt x="11723" y="14789"/>
                  </a:lnTo>
                  <a:lnTo>
                    <a:pt x="11697" y="14763"/>
                  </a:lnTo>
                  <a:lnTo>
                    <a:pt x="11440" y="14248"/>
                  </a:lnTo>
                  <a:close/>
                  <a:moveTo>
                    <a:pt x="7317" y="0"/>
                  </a:moveTo>
                  <a:lnTo>
                    <a:pt x="7034" y="52"/>
                  </a:lnTo>
                  <a:lnTo>
                    <a:pt x="6751" y="104"/>
                  </a:lnTo>
                  <a:lnTo>
                    <a:pt x="6467" y="181"/>
                  </a:lnTo>
                  <a:lnTo>
                    <a:pt x="6210" y="284"/>
                  </a:lnTo>
                  <a:lnTo>
                    <a:pt x="5952" y="387"/>
                  </a:lnTo>
                  <a:lnTo>
                    <a:pt x="5694" y="542"/>
                  </a:lnTo>
                  <a:lnTo>
                    <a:pt x="5462" y="696"/>
                  </a:lnTo>
                  <a:lnTo>
                    <a:pt x="5256" y="851"/>
                  </a:lnTo>
                  <a:lnTo>
                    <a:pt x="5050" y="1057"/>
                  </a:lnTo>
                  <a:lnTo>
                    <a:pt x="4844" y="1263"/>
                  </a:lnTo>
                  <a:lnTo>
                    <a:pt x="4690" y="1469"/>
                  </a:lnTo>
                  <a:lnTo>
                    <a:pt x="4509" y="1701"/>
                  </a:lnTo>
                  <a:lnTo>
                    <a:pt x="4380" y="1933"/>
                  </a:lnTo>
                  <a:lnTo>
                    <a:pt x="4252" y="2190"/>
                  </a:lnTo>
                  <a:lnTo>
                    <a:pt x="4148" y="2448"/>
                  </a:lnTo>
                  <a:lnTo>
                    <a:pt x="2139" y="2448"/>
                  </a:lnTo>
                  <a:lnTo>
                    <a:pt x="2062" y="2474"/>
                  </a:lnTo>
                  <a:lnTo>
                    <a:pt x="1984" y="2525"/>
                  </a:lnTo>
                  <a:lnTo>
                    <a:pt x="1933" y="2603"/>
                  </a:lnTo>
                  <a:lnTo>
                    <a:pt x="1933" y="2680"/>
                  </a:lnTo>
                  <a:lnTo>
                    <a:pt x="1933" y="2757"/>
                  </a:lnTo>
                  <a:lnTo>
                    <a:pt x="1984" y="2835"/>
                  </a:lnTo>
                  <a:lnTo>
                    <a:pt x="2062" y="2886"/>
                  </a:lnTo>
                  <a:lnTo>
                    <a:pt x="2139" y="2912"/>
                  </a:lnTo>
                  <a:lnTo>
                    <a:pt x="4020" y="2912"/>
                  </a:lnTo>
                  <a:lnTo>
                    <a:pt x="3968" y="3169"/>
                  </a:lnTo>
                  <a:lnTo>
                    <a:pt x="3942" y="3453"/>
                  </a:lnTo>
                  <a:lnTo>
                    <a:pt x="1855" y="3453"/>
                  </a:lnTo>
                  <a:lnTo>
                    <a:pt x="1778" y="3479"/>
                  </a:lnTo>
                  <a:lnTo>
                    <a:pt x="1675" y="3530"/>
                  </a:lnTo>
                  <a:lnTo>
                    <a:pt x="1624" y="3582"/>
                  </a:lnTo>
                  <a:lnTo>
                    <a:pt x="1572" y="3659"/>
                  </a:lnTo>
                  <a:lnTo>
                    <a:pt x="1521" y="3736"/>
                  </a:lnTo>
                  <a:lnTo>
                    <a:pt x="1495" y="3814"/>
                  </a:lnTo>
                  <a:lnTo>
                    <a:pt x="1469" y="3917"/>
                  </a:lnTo>
                  <a:lnTo>
                    <a:pt x="1469" y="4921"/>
                  </a:lnTo>
                  <a:lnTo>
                    <a:pt x="1366" y="4921"/>
                  </a:lnTo>
                  <a:lnTo>
                    <a:pt x="1263" y="4947"/>
                  </a:lnTo>
                  <a:lnTo>
                    <a:pt x="1186" y="4999"/>
                  </a:lnTo>
                  <a:lnTo>
                    <a:pt x="1134" y="5050"/>
                  </a:lnTo>
                  <a:lnTo>
                    <a:pt x="1057" y="5128"/>
                  </a:lnTo>
                  <a:lnTo>
                    <a:pt x="1031" y="5205"/>
                  </a:lnTo>
                  <a:lnTo>
                    <a:pt x="1005" y="5282"/>
                  </a:lnTo>
                  <a:lnTo>
                    <a:pt x="979" y="5385"/>
                  </a:lnTo>
                  <a:lnTo>
                    <a:pt x="979" y="6879"/>
                  </a:lnTo>
                  <a:lnTo>
                    <a:pt x="1005" y="6983"/>
                  </a:lnTo>
                  <a:lnTo>
                    <a:pt x="1031" y="7060"/>
                  </a:lnTo>
                  <a:lnTo>
                    <a:pt x="1057" y="7137"/>
                  </a:lnTo>
                  <a:lnTo>
                    <a:pt x="1134" y="7214"/>
                  </a:lnTo>
                  <a:lnTo>
                    <a:pt x="1186" y="7266"/>
                  </a:lnTo>
                  <a:lnTo>
                    <a:pt x="1263" y="7292"/>
                  </a:lnTo>
                  <a:lnTo>
                    <a:pt x="1366" y="7317"/>
                  </a:lnTo>
                  <a:lnTo>
                    <a:pt x="1443" y="7343"/>
                  </a:lnTo>
                  <a:lnTo>
                    <a:pt x="1469" y="7343"/>
                  </a:lnTo>
                  <a:lnTo>
                    <a:pt x="1469" y="9353"/>
                  </a:lnTo>
                  <a:lnTo>
                    <a:pt x="1443" y="9353"/>
                  </a:lnTo>
                  <a:lnTo>
                    <a:pt x="1366" y="9379"/>
                  </a:lnTo>
                  <a:lnTo>
                    <a:pt x="1263" y="9404"/>
                  </a:lnTo>
                  <a:lnTo>
                    <a:pt x="1186" y="9430"/>
                  </a:lnTo>
                  <a:lnTo>
                    <a:pt x="1134" y="9482"/>
                  </a:lnTo>
                  <a:lnTo>
                    <a:pt x="1057" y="9559"/>
                  </a:lnTo>
                  <a:lnTo>
                    <a:pt x="1031" y="9636"/>
                  </a:lnTo>
                  <a:lnTo>
                    <a:pt x="1005" y="9714"/>
                  </a:lnTo>
                  <a:lnTo>
                    <a:pt x="979" y="9817"/>
                  </a:lnTo>
                  <a:lnTo>
                    <a:pt x="979" y="11311"/>
                  </a:lnTo>
                  <a:lnTo>
                    <a:pt x="1005" y="11414"/>
                  </a:lnTo>
                  <a:lnTo>
                    <a:pt x="1031" y="11491"/>
                  </a:lnTo>
                  <a:lnTo>
                    <a:pt x="1057" y="11569"/>
                  </a:lnTo>
                  <a:lnTo>
                    <a:pt x="1134" y="11646"/>
                  </a:lnTo>
                  <a:lnTo>
                    <a:pt x="1186" y="11697"/>
                  </a:lnTo>
                  <a:lnTo>
                    <a:pt x="1263" y="11749"/>
                  </a:lnTo>
                  <a:lnTo>
                    <a:pt x="1366" y="11775"/>
                  </a:lnTo>
                  <a:lnTo>
                    <a:pt x="1469" y="11775"/>
                  </a:lnTo>
                  <a:lnTo>
                    <a:pt x="1469" y="12779"/>
                  </a:lnTo>
                  <a:lnTo>
                    <a:pt x="1495" y="12882"/>
                  </a:lnTo>
                  <a:lnTo>
                    <a:pt x="1521" y="12960"/>
                  </a:lnTo>
                  <a:lnTo>
                    <a:pt x="1572" y="13037"/>
                  </a:lnTo>
                  <a:lnTo>
                    <a:pt x="1624" y="13114"/>
                  </a:lnTo>
                  <a:lnTo>
                    <a:pt x="1675" y="13166"/>
                  </a:lnTo>
                  <a:lnTo>
                    <a:pt x="1778" y="13217"/>
                  </a:lnTo>
                  <a:lnTo>
                    <a:pt x="1855" y="13243"/>
                  </a:lnTo>
                  <a:lnTo>
                    <a:pt x="13372" y="13243"/>
                  </a:lnTo>
                  <a:lnTo>
                    <a:pt x="13475" y="13217"/>
                  </a:lnTo>
                  <a:lnTo>
                    <a:pt x="13552" y="13166"/>
                  </a:lnTo>
                  <a:lnTo>
                    <a:pt x="13604" y="13114"/>
                  </a:lnTo>
                  <a:lnTo>
                    <a:pt x="13681" y="13037"/>
                  </a:lnTo>
                  <a:lnTo>
                    <a:pt x="13707" y="12960"/>
                  </a:lnTo>
                  <a:lnTo>
                    <a:pt x="13733" y="12882"/>
                  </a:lnTo>
                  <a:lnTo>
                    <a:pt x="13758" y="12779"/>
                  </a:lnTo>
                  <a:lnTo>
                    <a:pt x="13758" y="3917"/>
                  </a:lnTo>
                  <a:lnTo>
                    <a:pt x="13733" y="3814"/>
                  </a:lnTo>
                  <a:lnTo>
                    <a:pt x="13707" y="3736"/>
                  </a:lnTo>
                  <a:lnTo>
                    <a:pt x="13681" y="3659"/>
                  </a:lnTo>
                  <a:lnTo>
                    <a:pt x="13604" y="3582"/>
                  </a:lnTo>
                  <a:lnTo>
                    <a:pt x="13552" y="3530"/>
                  </a:lnTo>
                  <a:lnTo>
                    <a:pt x="13475" y="3479"/>
                  </a:lnTo>
                  <a:lnTo>
                    <a:pt x="13372" y="3453"/>
                  </a:lnTo>
                  <a:lnTo>
                    <a:pt x="11285" y="3453"/>
                  </a:lnTo>
                  <a:lnTo>
                    <a:pt x="11259" y="3169"/>
                  </a:lnTo>
                  <a:lnTo>
                    <a:pt x="11208" y="2912"/>
                  </a:lnTo>
                  <a:lnTo>
                    <a:pt x="14506" y="2912"/>
                  </a:lnTo>
                  <a:lnTo>
                    <a:pt x="14609" y="2938"/>
                  </a:lnTo>
                  <a:lnTo>
                    <a:pt x="14712" y="2989"/>
                  </a:lnTo>
                  <a:lnTo>
                    <a:pt x="14763" y="3066"/>
                  </a:lnTo>
                  <a:lnTo>
                    <a:pt x="14789" y="3169"/>
                  </a:lnTo>
                  <a:lnTo>
                    <a:pt x="14789" y="13527"/>
                  </a:lnTo>
                  <a:lnTo>
                    <a:pt x="14763" y="13630"/>
                  </a:lnTo>
                  <a:lnTo>
                    <a:pt x="14712" y="13707"/>
                  </a:lnTo>
                  <a:lnTo>
                    <a:pt x="14609" y="13758"/>
                  </a:lnTo>
                  <a:lnTo>
                    <a:pt x="14506" y="13784"/>
                  </a:lnTo>
                  <a:lnTo>
                    <a:pt x="722" y="13784"/>
                  </a:lnTo>
                  <a:lnTo>
                    <a:pt x="619" y="13758"/>
                  </a:lnTo>
                  <a:lnTo>
                    <a:pt x="516" y="13707"/>
                  </a:lnTo>
                  <a:lnTo>
                    <a:pt x="464" y="13630"/>
                  </a:lnTo>
                  <a:lnTo>
                    <a:pt x="438" y="13527"/>
                  </a:lnTo>
                  <a:lnTo>
                    <a:pt x="438" y="3169"/>
                  </a:lnTo>
                  <a:lnTo>
                    <a:pt x="464" y="3066"/>
                  </a:lnTo>
                  <a:lnTo>
                    <a:pt x="516" y="2989"/>
                  </a:lnTo>
                  <a:lnTo>
                    <a:pt x="619" y="2938"/>
                  </a:lnTo>
                  <a:lnTo>
                    <a:pt x="722" y="2912"/>
                  </a:lnTo>
                  <a:lnTo>
                    <a:pt x="1263" y="2912"/>
                  </a:lnTo>
                  <a:lnTo>
                    <a:pt x="1340" y="2886"/>
                  </a:lnTo>
                  <a:lnTo>
                    <a:pt x="1417" y="2835"/>
                  </a:lnTo>
                  <a:lnTo>
                    <a:pt x="1469" y="2757"/>
                  </a:lnTo>
                  <a:lnTo>
                    <a:pt x="1469" y="2680"/>
                  </a:lnTo>
                  <a:lnTo>
                    <a:pt x="1469" y="2603"/>
                  </a:lnTo>
                  <a:lnTo>
                    <a:pt x="1417" y="2525"/>
                  </a:lnTo>
                  <a:lnTo>
                    <a:pt x="1340" y="2474"/>
                  </a:lnTo>
                  <a:lnTo>
                    <a:pt x="1263" y="2448"/>
                  </a:lnTo>
                  <a:lnTo>
                    <a:pt x="722" y="2448"/>
                  </a:lnTo>
                  <a:lnTo>
                    <a:pt x="567" y="2474"/>
                  </a:lnTo>
                  <a:lnTo>
                    <a:pt x="438" y="2525"/>
                  </a:lnTo>
                  <a:lnTo>
                    <a:pt x="310" y="2577"/>
                  </a:lnTo>
                  <a:lnTo>
                    <a:pt x="207" y="2680"/>
                  </a:lnTo>
                  <a:lnTo>
                    <a:pt x="129" y="2783"/>
                  </a:lnTo>
                  <a:lnTo>
                    <a:pt x="52" y="2886"/>
                  </a:lnTo>
                  <a:lnTo>
                    <a:pt x="26" y="3041"/>
                  </a:lnTo>
                  <a:lnTo>
                    <a:pt x="0" y="3169"/>
                  </a:lnTo>
                  <a:lnTo>
                    <a:pt x="0" y="13527"/>
                  </a:lnTo>
                  <a:lnTo>
                    <a:pt x="26" y="13655"/>
                  </a:lnTo>
                  <a:lnTo>
                    <a:pt x="52" y="13810"/>
                  </a:lnTo>
                  <a:lnTo>
                    <a:pt x="129" y="13913"/>
                  </a:lnTo>
                  <a:lnTo>
                    <a:pt x="207" y="14016"/>
                  </a:lnTo>
                  <a:lnTo>
                    <a:pt x="310" y="14119"/>
                  </a:lnTo>
                  <a:lnTo>
                    <a:pt x="438" y="14171"/>
                  </a:lnTo>
                  <a:lnTo>
                    <a:pt x="567" y="14222"/>
                  </a:lnTo>
                  <a:lnTo>
                    <a:pt x="722" y="14248"/>
                  </a:lnTo>
                  <a:lnTo>
                    <a:pt x="1469" y="14248"/>
                  </a:lnTo>
                  <a:lnTo>
                    <a:pt x="1469" y="14763"/>
                  </a:lnTo>
                  <a:lnTo>
                    <a:pt x="1495" y="14841"/>
                  </a:lnTo>
                  <a:lnTo>
                    <a:pt x="1521" y="14944"/>
                  </a:lnTo>
                  <a:lnTo>
                    <a:pt x="1572" y="15021"/>
                  </a:lnTo>
                  <a:lnTo>
                    <a:pt x="1624" y="15098"/>
                  </a:lnTo>
                  <a:lnTo>
                    <a:pt x="1675" y="15150"/>
                  </a:lnTo>
                  <a:lnTo>
                    <a:pt x="1778" y="15175"/>
                  </a:lnTo>
                  <a:lnTo>
                    <a:pt x="1855" y="15201"/>
                  </a:lnTo>
                  <a:lnTo>
                    <a:pt x="1959" y="15227"/>
                  </a:lnTo>
                  <a:lnTo>
                    <a:pt x="3530" y="15227"/>
                  </a:lnTo>
                  <a:lnTo>
                    <a:pt x="3659" y="15201"/>
                  </a:lnTo>
                  <a:lnTo>
                    <a:pt x="3762" y="15150"/>
                  </a:lnTo>
                  <a:lnTo>
                    <a:pt x="3865" y="15072"/>
                  </a:lnTo>
                  <a:lnTo>
                    <a:pt x="3942" y="14969"/>
                  </a:lnTo>
                  <a:lnTo>
                    <a:pt x="4303" y="14248"/>
                  </a:lnTo>
                  <a:lnTo>
                    <a:pt x="10924" y="14248"/>
                  </a:lnTo>
                  <a:lnTo>
                    <a:pt x="11285" y="14969"/>
                  </a:lnTo>
                  <a:lnTo>
                    <a:pt x="11362" y="15072"/>
                  </a:lnTo>
                  <a:lnTo>
                    <a:pt x="11465" y="15150"/>
                  </a:lnTo>
                  <a:lnTo>
                    <a:pt x="11594" y="15201"/>
                  </a:lnTo>
                  <a:lnTo>
                    <a:pt x="11723" y="15227"/>
                  </a:lnTo>
                  <a:lnTo>
                    <a:pt x="13295" y="15227"/>
                  </a:lnTo>
                  <a:lnTo>
                    <a:pt x="13372" y="15201"/>
                  </a:lnTo>
                  <a:lnTo>
                    <a:pt x="13475" y="15175"/>
                  </a:lnTo>
                  <a:lnTo>
                    <a:pt x="13552" y="15150"/>
                  </a:lnTo>
                  <a:lnTo>
                    <a:pt x="13604" y="15098"/>
                  </a:lnTo>
                  <a:lnTo>
                    <a:pt x="13681" y="15021"/>
                  </a:lnTo>
                  <a:lnTo>
                    <a:pt x="13707" y="14944"/>
                  </a:lnTo>
                  <a:lnTo>
                    <a:pt x="13733" y="14841"/>
                  </a:lnTo>
                  <a:lnTo>
                    <a:pt x="13758" y="14763"/>
                  </a:lnTo>
                  <a:lnTo>
                    <a:pt x="13758" y="14248"/>
                  </a:lnTo>
                  <a:lnTo>
                    <a:pt x="14506" y="14248"/>
                  </a:lnTo>
                  <a:lnTo>
                    <a:pt x="14660" y="14222"/>
                  </a:lnTo>
                  <a:lnTo>
                    <a:pt x="14789" y="14171"/>
                  </a:lnTo>
                  <a:lnTo>
                    <a:pt x="14918" y="14119"/>
                  </a:lnTo>
                  <a:lnTo>
                    <a:pt x="15021" y="14016"/>
                  </a:lnTo>
                  <a:lnTo>
                    <a:pt x="15098" y="13913"/>
                  </a:lnTo>
                  <a:lnTo>
                    <a:pt x="15176" y="13810"/>
                  </a:lnTo>
                  <a:lnTo>
                    <a:pt x="15227" y="13655"/>
                  </a:lnTo>
                  <a:lnTo>
                    <a:pt x="15227" y="13527"/>
                  </a:lnTo>
                  <a:lnTo>
                    <a:pt x="15227" y="3169"/>
                  </a:lnTo>
                  <a:lnTo>
                    <a:pt x="15227" y="3041"/>
                  </a:lnTo>
                  <a:lnTo>
                    <a:pt x="15176" y="2886"/>
                  </a:lnTo>
                  <a:lnTo>
                    <a:pt x="15098" y="2783"/>
                  </a:lnTo>
                  <a:lnTo>
                    <a:pt x="15021" y="2680"/>
                  </a:lnTo>
                  <a:lnTo>
                    <a:pt x="14918" y="2577"/>
                  </a:lnTo>
                  <a:lnTo>
                    <a:pt x="14789" y="2525"/>
                  </a:lnTo>
                  <a:lnTo>
                    <a:pt x="14660" y="2474"/>
                  </a:lnTo>
                  <a:lnTo>
                    <a:pt x="14506" y="2448"/>
                  </a:lnTo>
                  <a:lnTo>
                    <a:pt x="11079" y="2448"/>
                  </a:lnTo>
                  <a:lnTo>
                    <a:pt x="10976" y="2190"/>
                  </a:lnTo>
                  <a:lnTo>
                    <a:pt x="10847" y="1933"/>
                  </a:lnTo>
                  <a:lnTo>
                    <a:pt x="10718" y="1701"/>
                  </a:lnTo>
                  <a:lnTo>
                    <a:pt x="10564" y="1469"/>
                  </a:lnTo>
                  <a:lnTo>
                    <a:pt x="10383" y="1263"/>
                  </a:lnTo>
                  <a:lnTo>
                    <a:pt x="10177" y="1057"/>
                  </a:lnTo>
                  <a:lnTo>
                    <a:pt x="9971" y="851"/>
                  </a:lnTo>
                  <a:lnTo>
                    <a:pt x="9765" y="696"/>
                  </a:lnTo>
                  <a:lnTo>
                    <a:pt x="9533" y="542"/>
                  </a:lnTo>
                  <a:lnTo>
                    <a:pt x="9276" y="387"/>
                  </a:lnTo>
                  <a:lnTo>
                    <a:pt x="9018" y="284"/>
                  </a:lnTo>
                  <a:lnTo>
                    <a:pt x="8760" y="181"/>
                  </a:lnTo>
                  <a:lnTo>
                    <a:pt x="8477" y="104"/>
                  </a:lnTo>
                  <a:lnTo>
                    <a:pt x="8193" y="52"/>
                  </a:lnTo>
                  <a:lnTo>
                    <a:pt x="79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4760350" y="4728275"/>
              <a:ext cx="17425" cy="11625"/>
            </a:xfrm>
            <a:custGeom>
              <a:avLst/>
              <a:gdLst/>
              <a:ahLst/>
              <a:cxnLst/>
              <a:rect l="l" t="t" r="r" b="b"/>
              <a:pathLst>
                <a:path w="697" h="465" extrusionOk="0">
                  <a:moveTo>
                    <a:pt x="207" y="1"/>
                  </a:moveTo>
                  <a:lnTo>
                    <a:pt x="130" y="26"/>
                  </a:lnTo>
                  <a:lnTo>
                    <a:pt x="53" y="78"/>
                  </a:lnTo>
                  <a:lnTo>
                    <a:pt x="1" y="155"/>
                  </a:lnTo>
                  <a:lnTo>
                    <a:pt x="1" y="233"/>
                  </a:lnTo>
                  <a:lnTo>
                    <a:pt x="1" y="310"/>
                  </a:lnTo>
                  <a:lnTo>
                    <a:pt x="53" y="387"/>
                  </a:lnTo>
                  <a:lnTo>
                    <a:pt x="130" y="439"/>
                  </a:lnTo>
                  <a:lnTo>
                    <a:pt x="207" y="464"/>
                  </a:lnTo>
                  <a:lnTo>
                    <a:pt x="465" y="464"/>
                  </a:lnTo>
                  <a:lnTo>
                    <a:pt x="542" y="439"/>
                  </a:lnTo>
                  <a:lnTo>
                    <a:pt x="619" y="387"/>
                  </a:lnTo>
                  <a:lnTo>
                    <a:pt x="671" y="310"/>
                  </a:lnTo>
                  <a:lnTo>
                    <a:pt x="697" y="233"/>
                  </a:lnTo>
                  <a:lnTo>
                    <a:pt x="671" y="155"/>
                  </a:lnTo>
                  <a:lnTo>
                    <a:pt x="619" y="78"/>
                  </a:lnTo>
                  <a:lnTo>
                    <a:pt x="542" y="26"/>
                  </a:lnTo>
                  <a:lnTo>
                    <a:pt x="4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4790625" y="4728275"/>
              <a:ext cx="17425" cy="11625"/>
            </a:xfrm>
            <a:custGeom>
              <a:avLst/>
              <a:gdLst/>
              <a:ahLst/>
              <a:cxnLst/>
              <a:rect l="l" t="t" r="r" b="b"/>
              <a:pathLst>
                <a:path w="697" h="465" extrusionOk="0">
                  <a:moveTo>
                    <a:pt x="233" y="1"/>
                  </a:moveTo>
                  <a:lnTo>
                    <a:pt x="155" y="26"/>
                  </a:lnTo>
                  <a:lnTo>
                    <a:pt x="78" y="78"/>
                  </a:lnTo>
                  <a:lnTo>
                    <a:pt x="27" y="155"/>
                  </a:lnTo>
                  <a:lnTo>
                    <a:pt x="1" y="233"/>
                  </a:lnTo>
                  <a:lnTo>
                    <a:pt x="27" y="310"/>
                  </a:lnTo>
                  <a:lnTo>
                    <a:pt x="78" y="387"/>
                  </a:lnTo>
                  <a:lnTo>
                    <a:pt x="155" y="439"/>
                  </a:lnTo>
                  <a:lnTo>
                    <a:pt x="233" y="464"/>
                  </a:lnTo>
                  <a:lnTo>
                    <a:pt x="490" y="464"/>
                  </a:lnTo>
                  <a:lnTo>
                    <a:pt x="568" y="439"/>
                  </a:lnTo>
                  <a:lnTo>
                    <a:pt x="645" y="387"/>
                  </a:lnTo>
                  <a:lnTo>
                    <a:pt x="697" y="310"/>
                  </a:lnTo>
                  <a:lnTo>
                    <a:pt x="697" y="233"/>
                  </a:lnTo>
                  <a:lnTo>
                    <a:pt x="697" y="155"/>
                  </a:lnTo>
                  <a:lnTo>
                    <a:pt x="645" y="78"/>
                  </a:lnTo>
                  <a:lnTo>
                    <a:pt x="568" y="26"/>
                  </a:lnTo>
                  <a:lnTo>
                    <a:pt x="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4760350" y="4753400"/>
              <a:ext cx="17425" cy="10975"/>
            </a:xfrm>
            <a:custGeom>
              <a:avLst/>
              <a:gdLst/>
              <a:ahLst/>
              <a:cxnLst/>
              <a:rect l="l" t="t" r="r" b="b"/>
              <a:pathLst>
                <a:path w="697" h="439" extrusionOk="0">
                  <a:moveTo>
                    <a:pt x="130" y="0"/>
                  </a:moveTo>
                  <a:lnTo>
                    <a:pt x="53" y="52"/>
                  </a:lnTo>
                  <a:lnTo>
                    <a:pt x="1" y="129"/>
                  </a:lnTo>
                  <a:lnTo>
                    <a:pt x="1" y="207"/>
                  </a:lnTo>
                  <a:lnTo>
                    <a:pt x="1" y="310"/>
                  </a:lnTo>
                  <a:lnTo>
                    <a:pt x="53" y="361"/>
                  </a:lnTo>
                  <a:lnTo>
                    <a:pt x="130" y="413"/>
                  </a:lnTo>
                  <a:lnTo>
                    <a:pt x="207" y="438"/>
                  </a:lnTo>
                  <a:lnTo>
                    <a:pt x="465" y="438"/>
                  </a:lnTo>
                  <a:lnTo>
                    <a:pt x="542" y="413"/>
                  </a:lnTo>
                  <a:lnTo>
                    <a:pt x="619" y="361"/>
                  </a:lnTo>
                  <a:lnTo>
                    <a:pt x="671" y="310"/>
                  </a:lnTo>
                  <a:lnTo>
                    <a:pt x="697" y="207"/>
                  </a:lnTo>
                  <a:lnTo>
                    <a:pt x="671" y="129"/>
                  </a:lnTo>
                  <a:lnTo>
                    <a:pt x="619" y="52"/>
                  </a:lnTo>
                  <a:lnTo>
                    <a:pt x="5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4790625" y="4753400"/>
              <a:ext cx="17425" cy="10975"/>
            </a:xfrm>
            <a:custGeom>
              <a:avLst/>
              <a:gdLst/>
              <a:ahLst/>
              <a:cxnLst/>
              <a:rect l="l" t="t" r="r" b="b"/>
              <a:pathLst>
                <a:path w="697" h="439" extrusionOk="0">
                  <a:moveTo>
                    <a:pt x="155" y="0"/>
                  </a:moveTo>
                  <a:lnTo>
                    <a:pt x="78" y="52"/>
                  </a:lnTo>
                  <a:lnTo>
                    <a:pt x="27" y="129"/>
                  </a:lnTo>
                  <a:lnTo>
                    <a:pt x="1" y="207"/>
                  </a:lnTo>
                  <a:lnTo>
                    <a:pt x="27" y="310"/>
                  </a:lnTo>
                  <a:lnTo>
                    <a:pt x="78" y="361"/>
                  </a:lnTo>
                  <a:lnTo>
                    <a:pt x="155" y="413"/>
                  </a:lnTo>
                  <a:lnTo>
                    <a:pt x="233" y="438"/>
                  </a:lnTo>
                  <a:lnTo>
                    <a:pt x="490" y="438"/>
                  </a:lnTo>
                  <a:lnTo>
                    <a:pt x="568" y="413"/>
                  </a:lnTo>
                  <a:lnTo>
                    <a:pt x="645" y="361"/>
                  </a:lnTo>
                  <a:lnTo>
                    <a:pt x="697" y="310"/>
                  </a:lnTo>
                  <a:lnTo>
                    <a:pt x="697" y="207"/>
                  </a:lnTo>
                  <a:lnTo>
                    <a:pt x="697" y="129"/>
                  </a:lnTo>
                  <a:lnTo>
                    <a:pt x="645" y="52"/>
                  </a:lnTo>
                  <a:lnTo>
                    <a:pt x="5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4825425" y="4562100"/>
              <a:ext cx="40600" cy="85050"/>
            </a:xfrm>
            <a:custGeom>
              <a:avLst/>
              <a:gdLst/>
              <a:ahLst/>
              <a:cxnLst/>
              <a:rect l="l" t="t" r="r" b="b"/>
              <a:pathLst>
                <a:path w="1624" h="3402" extrusionOk="0">
                  <a:moveTo>
                    <a:pt x="825" y="1"/>
                  </a:moveTo>
                  <a:lnTo>
                    <a:pt x="722" y="26"/>
                  </a:lnTo>
                  <a:lnTo>
                    <a:pt x="670" y="78"/>
                  </a:lnTo>
                  <a:lnTo>
                    <a:pt x="619" y="155"/>
                  </a:lnTo>
                  <a:lnTo>
                    <a:pt x="593" y="232"/>
                  </a:lnTo>
                  <a:lnTo>
                    <a:pt x="593" y="335"/>
                  </a:lnTo>
                  <a:lnTo>
                    <a:pt x="464" y="387"/>
                  </a:lnTo>
                  <a:lnTo>
                    <a:pt x="361" y="439"/>
                  </a:lnTo>
                  <a:lnTo>
                    <a:pt x="258" y="516"/>
                  </a:lnTo>
                  <a:lnTo>
                    <a:pt x="181" y="619"/>
                  </a:lnTo>
                  <a:lnTo>
                    <a:pt x="103" y="722"/>
                  </a:lnTo>
                  <a:lnTo>
                    <a:pt x="52" y="851"/>
                  </a:lnTo>
                  <a:lnTo>
                    <a:pt x="0" y="980"/>
                  </a:lnTo>
                  <a:lnTo>
                    <a:pt x="0" y="1108"/>
                  </a:lnTo>
                  <a:lnTo>
                    <a:pt x="26" y="1289"/>
                  </a:lnTo>
                  <a:lnTo>
                    <a:pt x="77" y="1443"/>
                  </a:lnTo>
                  <a:lnTo>
                    <a:pt x="129" y="1572"/>
                  </a:lnTo>
                  <a:lnTo>
                    <a:pt x="232" y="1701"/>
                  </a:lnTo>
                  <a:lnTo>
                    <a:pt x="361" y="1804"/>
                  </a:lnTo>
                  <a:lnTo>
                    <a:pt x="490" y="1856"/>
                  </a:lnTo>
                  <a:lnTo>
                    <a:pt x="644" y="1907"/>
                  </a:lnTo>
                  <a:lnTo>
                    <a:pt x="825" y="1933"/>
                  </a:lnTo>
                  <a:lnTo>
                    <a:pt x="953" y="1959"/>
                  </a:lnTo>
                  <a:lnTo>
                    <a:pt x="1082" y="2036"/>
                  </a:lnTo>
                  <a:lnTo>
                    <a:pt x="1160" y="2165"/>
                  </a:lnTo>
                  <a:lnTo>
                    <a:pt x="1185" y="2294"/>
                  </a:lnTo>
                  <a:lnTo>
                    <a:pt x="1160" y="2448"/>
                  </a:lnTo>
                  <a:lnTo>
                    <a:pt x="1082" y="2551"/>
                  </a:lnTo>
                  <a:lnTo>
                    <a:pt x="953" y="2628"/>
                  </a:lnTo>
                  <a:lnTo>
                    <a:pt x="825" y="2680"/>
                  </a:lnTo>
                  <a:lnTo>
                    <a:pt x="670" y="2628"/>
                  </a:lnTo>
                  <a:lnTo>
                    <a:pt x="567" y="2551"/>
                  </a:lnTo>
                  <a:lnTo>
                    <a:pt x="464" y="2448"/>
                  </a:lnTo>
                  <a:lnTo>
                    <a:pt x="438" y="2294"/>
                  </a:lnTo>
                  <a:lnTo>
                    <a:pt x="438" y="2216"/>
                  </a:lnTo>
                  <a:lnTo>
                    <a:pt x="387" y="2139"/>
                  </a:lnTo>
                  <a:lnTo>
                    <a:pt x="309" y="2087"/>
                  </a:lnTo>
                  <a:lnTo>
                    <a:pt x="129" y="2087"/>
                  </a:lnTo>
                  <a:lnTo>
                    <a:pt x="77" y="2139"/>
                  </a:lnTo>
                  <a:lnTo>
                    <a:pt x="26" y="2216"/>
                  </a:lnTo>
                  <a:lnTo>
                    <a:pt x="0" y="2294"/>
                  </a:lnTo>
                  <a:lnTo>
                    <a:pt x="0" y="2448"/>
                  </a:lnTo>
                  <a:lnTo>
                    <a:pt x="52" y="2577"/>
                  </a:lnTo>
                  <a:lnTo>
                    <a:pt x="103" y="2680"/>
                  </a:lnTo>
                  <a:lnTo>
                    <a:pt x="181" y="2783"/>
                  </a:lnTo>
                  <a:lnTo>
                    <a:pt x="258" y="2886"/>
                  </a:lnTo>
                  <a:lnTo>
                    <a:pt x="361" y="2963"/>
                  </a:lnTo>
                  <a:lnTo>
                    <a:pt x="464" y="3041"/>
                  </a:lnTo>
                  <a:lnTo>
                    <a:pt x="593" y="3092"/>
                  </a:lnTo>
                  <a:lnTo>
                    <a:pt x="593" y="3195"/>
                  </a:lnTo>
                  <a:lnTo>
                    <a:pt x="619" y="3273"/>
                  </a:lnTo>
                  <a:lnTo>
                    <a:pt x="670" y="3350"/>
                  </a:lnTo>
                  <a:lnTo>
                    <a:pt x="722" y="3401"/>
                  </a:lnTo>
                  <a:lnTo>
                    <a:pt x="902" y="3401"/>
                  </a:lnTo>
                  <a:lnTo>
                    <a:pt x="979" y="3350"/>
                  </a:lnTo>
                  <a:lnTo>
                    <a:pt x="1031" y="3273"/>
                  </a:lnTo>
                  <a:lnTo>
                    <a:pt x="1031" y="3195"/>
                  </a:lnTo>
                  <a:lnTo>
                    <a:pt x="1031" y="3092"/>
                  </a:lnTo>
                  <a:lnTo>
                    <a:pt x="1160" y="3041"/>
                  </a:lnTo>
                  <a:lnTo>
                    <a:pt x="1263" y="2963"/>
                  </a:lnTo>
                  <a:lnTo>
                    <a:pt x="1366" y="2886"/>
                  </a:lnTo>
                  <a:lnTo>
                    <a:pt x="1469" y="2783"/>
                  </a:lnTo>
                  <a:lnTo>
                    <a:pt x="1520" y="2680"/>
                  </a:lnTo>
                  <a:lnTo>
                    <a:pt x="1598" y="2577"/>
                  </a:lnTo>
                  <a:lnTo>
                    <a:pt x="1623" y="2448"/>
                  </a:lnTo>
                  <a:lnTo>
                    <a:pt x="1623" y="2294"/>
                  </a:lnTo>
                  <a:lnTo>
                    <a:pt x="1623" y="2139"/>
                  </a:lnTo>
                  <a:lnTo>
                    <a:pt x="1572" y="1984"/>
                  </a:lnTo>
                  <a:lnTo>
                    <a:pt x="1494" y="1856"/>
                  </a:lnTo>
                  <a:lnTo>
                    <a:pt x="1391" y="1727"/>
                  </a:lnTo>
                  <a:lnTo>
                    <a:pt x="1263" y="1624"/>
                  </a:lnTo>
                  <a:lnTo>
                    <a:pt x="1134" y="1546"/>
                  </a:lnTo>
                  <a:lnTo>
                    <a:pt x="979" y="1495"/>
                  </a:lnTo>
                  <a:lnTo>
                    <a:pt x="825" y="1495"/>
                  </a:lnTo>
                  <a:lnTo>
                    <a:pt x="670" y="1469"/>
                  </a:lnTo>
                  <a:lnTo>
                    <a:pt x="567" y="1366"/>
                  </a:lnTo>
                  <a:lnTo>
                    <a:pt x="464" y="1263"/>
                  </a:lnTo>
                  <a:lnTo>
                    <a:pt x="438" y="1108"/>
                  </a:lnTo>
                  <a:lnTo>
                    <a:pt x="464" y="980"/>
                  </a:lnTo>
                  <a:lnTo>
                    <a:pt x="567" y="851"/>
                  </a:lnTo>
                  <a:lnTo>
                    <a:pt x="670" y="773"/>
                  </a:lnTo>
                  <a:lnTo>
                    <a:pt x="825" y="748"/>
                  </a:lnTo>
                  <a:lnTo>
                    <a:pt x="953" y="773"/>
                  </a:lnTo>
                  <a:lnTo>
                    <a:pt x="1082" y="851"/>
                  </a:lnTo>
                  <a:lnTo>
                    <a:pt x="1160" y="980"/>
                  </a:lnTo>
                  <a:lnTo>
                    <a:pt x="1185" y="1108"/>
                  </a:lnTo>
                  <a:lnTo>
                    <a:pt x="1211" y="1211"/>
                  </a:lnTo>
                  <a:lnTo>
                    <a:pt x="1237" y="1263"/>
                  </a:lnTo>
                  <a:lnTo>
                    <a:pt x="1314" y="1314"/>
                  </a:lnTo>
                  <a:lnTo>
                    <a:pt x="1417" y="1340"/>
                  </a:lnTo>
                  <a:lnTo>
                    <a:pt x="1494" y="1314"/>
                  </a:lnTo>
                  <a:lnTo>
                    <a:pt x="1572" y="1263"/>
                  </a:lnTo>
                  <a:lnTo>
                    <a:pt x="1623" y="1211"/>
                  </a:lnTo>
                  <a:lnTo>
                    <a:pt x="1623" y="1108"/>
                  </a:lnTo>
                  <a:lnTo>
                    <a:pt x="1623" y="980"/>
                  </a:lnTo>
                  <a:lnTo>
                    <a:pt x="1598" y="851"/>
                  </a:lnTo>
                  <a:lnTo>
                    <a:pt x="1520" y="722"/>
                  </a:lnTo>
                  <a:lnTo>
                    <a:pt x="1469" y="619"/>
                  </a:lnTo>
                  <a:lnTo>
                    <a:pt x="1366" y="516"/>
                  </a:lnTo>
                  <a:lnTo>
                    <a:pt x="1263" y="439"/>
                  </a:lnTo>
                  <a:lnTo>
                    <a:pt x="1160" y="387"/>
                  </a:lnTo>
                  <a:lnTo>
                    <a:pt x="1031" y="335"/>
                  </a:lnTo>
                  <a:lnTo>
                    <a:pt x="1031" y="232"/>
                  </a:lnTo>
                  <a:lnTo>
                    <a:pt x="1031" y="155"/>
                  </a:lnTo>
                  <a:lnTo>
                    <a:pt x="979" y="78"/>
                  </a:lnTo>
                  <a:lnTo>
                    <a:pt x="902" y="26"/>
                  </a:lnTo>
                  <a:lnTo>
                    <a:pt x="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33"/>
          <p:cNvGrpSpPr/>
          <p:nvPr/>
        </p:nvGrpSpPr>
        <p:grpSpPr>
          <a:xfrm>
            <a:off x="3390025" y="2569272"/>
            <a:ext cx="380700" cy="380675"/>
            <a:chOff x="5386425" y="4513150"/>
            <a:chExt cx="380700" cy="380675"/>
          </a:xfrm>
        </p:grpSpPr>
        <p:sp>
          <p:nvSpPr>
            <p:cNvPr id="1258" name="Google Shape;1258;p33"/>
            <p:cNvSpPr/>
            <p:nvPr/>
          </p:nvSpPr>
          <p:spPr>
            <a:xfrm>
              <a:off x="5386425" y="4513150"/>
              <a:ext cx="183600" cy="183600"/>
            </a:xfrm>
            <a:custGeom>
              <a:avLst/>
              <a:gdLst/>
              <a:ahLst/>
              <a:cxnLst/>
              <a:rect l="l" t="t" r="r" b="b"/>
              <a:pathLst>
                <a:path w="7344" h="7344" extrusionOk="0">
                  <a:moveTo>
                    <a:pt x="3891" y="438"/>
                  </a:moveTo>
                  <a:lnTo>
                    <a:pt x="4175" y="490"/>
                  </a:lnTo>
                  <a:lnTo>
                    <a:pt x="4432" y="516"/>
                  </a:lnTo>
                  <a:lnTo>
                    <a:pt x="4690" y="593"/>
                  </a:lnTo>
                  <a:lnTo>
                    <a:pt x="4922" y="696"/>
                  </a:lnTo>
                  <a:lnTo>
                    <a:pt x="5154" y="799"/>
                  </a:lnTo>
                  <a:lnTo>
                    <a:pt x="5385" y="928"/>
                  </a:lnTo>
                  <a:lnTo>
                    <a:pt x="5592" y="1083"/>
                  </a:lnTo>
                  <a:lnTo>
                    <a:pt x="5798" y="1237"/>
                  </a:lnTo>
                  <a:lnTo>
                    <a:pt x="5411" y="1624"/>
                  </a:lnTo>
                  <a:lnTo>
                    <a:pt x="5257" y="1495"/>
                  </a:lnTo>
                  <a:lnTo>
                    <a:pt x="5076" y="1366"/>
                  </a:lnTo>
                  <a:lnTo>
                    <a:pt x="4896" y="1263"/>
                  </a:lnTo>
                  <a:lnTo>
                    <a:pt x="4716" y="1186"/>
                  </a:lnTo>
                  <a:lnTo>
                    <a:pt x="4509" y="1108"/>
                  </a:lnTo>
                  <a:lnTo>
                    <a:pt x="4329" y="1057"/>
                  </a:lnTo>
                  <a:lnTo>
                    <a:pt x="4097" y="1005"/>
                  </a:lnTo>
                  <a:lnTo>
                    <a:pt x="3891" y="979"/>
                  </a:lnTo>
                  <a:lnTo>
                    <a:pt x="3891" y="438"/>
                  </a:lnTo>
                  <a:close/>
                  <a:moveTo>
                    <a:pt x="1237" y="1546"/>
                  </a:moveTo>
                  <a:lnTo>
                    <a:pt x="1624" y="1933"/>
                  </a:lnTo>
                  <a:lnTo>
                    <a:pt x="1495" y="2087"/>
                  </a:lnTo>
                  <a:lnTo>
                    <a:pt x="1392" y="2268"/>
                  </a:lnTo>
                  <a:lnTo>
                    <a:pt x="1289" y="2448"/>
                  </a:lnTo>
                  <a:lnTo>
                    <a:pt x="1186" y="2628"/>
                  </a:lnTo>
                  <a:lnTo>
                    <a:pt x="1134" y="2835"/>
                  </a:lnTo>
                  <a:lnTo>
                    <a:pt x="1057" y="3015"/>
                  </a:lnTo>
                  <a:lnTo>
                    <a:pt x="1031" y="3221"/>
                  </a:lnTo>
                  <a:lnTo>
                    <a:pt x="1006" y="3453"/>
                  </a:lnTo>
                  <a:lnTo>
                    <a:pt x="464" y="3453"/>
                  </a:lnTo>
                  <a:lnTo>
                    <a:pt x="490" y="3169"/>
                  </a:lnTo>
                  <a:lnTo>
                    <a:pt x="542" y="2912"/>
                  </a:lnTo>
                  <a:lnTo>
                    <a:pt x="593" y="2680"/>
                  </a:lnTo>
                  <a:lnTo>
                    <a:pt x="696" y="2422"/>
                  </a:lnTo>
                  <a:lnTo>
                    <a:pt x="799" y="2190"/>
                  </a:lnTo>
                  <a:lnTo>
                    <a:pt x="928" y="1959"/>
                  </a:lnTo>
                  <a:lnTo>
                    <a:pt x="1083" y="1752"/>
                  </a:lnTo>
                  <a:lnTo>
                    <a:pt x="1237" y="1546"/>
                  </a:lnTo>
                  <a:close/>
                  <a:moveTo>
                    <a:pt x="6107" y="1546"/>
                  </a:moveTo>
                  <a:lnTo>
                    <a:pt x="6261" y="1752"/>
                  </a:lnTo>
                  <a:lnTo>
                    <a:pt x="6416" y="1959"/>
                  </a:lnTo>
                  <a:lnTo>
                    <a:pt x="6545" y="2190"/>
                  </a:lnTo>
                  <a:lnTo>
                    <a:pt x="6648" y="2422"/>
                  </a:lnTo>
                  <a:lnTo>
                    <a:pt x="6751" y="2654"/>
                  </a:lnTo>
                  <a:lnTo>
                    <a:pt x="6802" y="2912"/>
                  </a:lnTo>
                  <a:lnTo>
                    <a:pt x="6854" y="3169"/>
                  </a:lnTo>
                  <a:lnTo>
                    <a:pt x="6880" y="3453"/>
                  </a:lnTo>
                  <a:lnTo>
                    <a:pt x="6339" y="3453"/>
                  </a:lnTo>
                  <a:lnTo>
                    <a:pt x="6313" y="3221"/>
                  </a:lnTo>
                  <a:lnTo>
                    <a:pt x="6287" y="3015"/>
                  </a:lnTo>
                  <a:lnTo>
                    <a:pt x="6236" y="2835"/>
                  </a:lnTo>
                  <a:lnTo>
                    <a:pt x="6158" y="2628"/>
                  </a:lnTo>
                  <a:lnTo>
                    <a:pt x="6055" y="2448"/>
                  </a:lnTo>
                  <a:lnTo>
                    <a:pt x="5952" y="2268"/>
                  </a:lnTo>
                  <a:lnTo>
                    <a:pt x="5849" y="2087"/>
                  </a:lnTo>
                  <a:lnTo>
                    <a:pt x="5720" y="1933"/>
                  </a:lnTo>
                  <a:lnTo>
                    <a:pt x="6107" y="1546"/>
                  </a:lnTo>
                  <a:close/>
                  <a:moveTo>
                    <a:pt x="1006" y="3891"/>
                  </a:moveTo>
                  <a:lnTo>
                    <a:pt x="1031" y="4097"/>
                  </a:lnTo>
                  <a:lnTo>
                    <a:pt x="1057" y="4303"/>
                  </a:lnTo>
                  <a:lnTo>
                    <a:pt x="1134" y="4509"/>
                  </a:lnTo>
                  <a:lnTo>
                    <a:pt x="1186" y="4715"/>
                  </a:lnTo>
                  <a:lnTo>
                    <a:pt x="1289" y="4896"/>
                  </a:lnTo>
                  <a:lnTo>
                    <a:pt x="1392" y="5076"/>
                  </a:lnTo>
                  <a:lnTo>
                    <a:pt x="1495" y="5231"/>
                  </a:lnTo>
                  <a:lnTo>
                    <a:pt x="1624" y="5411"/>
                  </a:lnTo>
                  <a:lnTo>
                    <a:pt x="1237" y="5772"/>
                  </a:lnTo>
                  <a:lnTo>
                    <a:pt x="1083" y="5591"/>
                  </a:lnTo>
                  <a:lnTo>
                    <a:pt x="928" y="5359"/>
                  </a:lnTo>
                  <a:lnTo>
                    <a:pt x="799" y="5153"/>
                  </a:lnTo>
                  <a:lnTo>
                    <a:pt x="696" y="4921"/>
                  </a:lnTo>
                  <a:lnTo>
                    <a:pt x="619" y="4664"/>
                  </a:lnTo>
                  <a:lnTo>
                    <a:pt x="542" y="4406"/>
                  </a:lnTo>
                  <a:lnTo>
                    <a:pt x="490" y="4148"/>
                  </a:lnTo>
                  <a:lnTo>
                    <a:pt x="464" y="3891"/>
                  </a:lnTo>
                  <a:close/>
                  <a:moveTo>
                    <a:pt x="6880" y="3891"/>
                  </a:moveTo>
                  <a:lnTo>
                    <a:pt x="6854" y="4148"/>
                  </a:lnTo>
                  <a:lnTo>
                    <a:pt x="6802" y="4406"/>
                  </a:lnTo>
                  <a:lnTo>
                    <a:pt x="6751" y="4664"/>
                  </a:lnTo>
                  <a:lnTo>
                    <a:pt x="6648" y="4921"/>
                  </a:lnTo>
                  <a:lnTo>
                    <a:pt x="6545" y="5153"/>
                  </a:lnTo>
                  <a:lnTo>
                    <a:pt x="6416" y="5359"/>
                  </a:lnTo>
                  <a:lnTo>
                    <a:pt x="6261" y="5591"/>
                  </a:lnTo>
                  <a:lnTo>
                    <a:pt x="6107" y="5772"/>
                  </a:lnTo>
                  <a:lnTo>
                    <a:pt x="5720" y="5411"/>
                  </a:lnTo>
                  <a:lnTo>
                    <a:pt x="5849" y="5231"/>
                  </a:lnTo>
                  <a:lnTo>
                    <a:pt x="5952" y="5076"/>
                  </a:lnTo>
                  <a:lnTo>
                    <a:pt x="6055" y="4896"/>
                  </a:lnTo>
                  <a:lnTo>
                    <a:pt x="6158" y="4715"/>
                  </a:lnTo>
                  <a:lnTo>
                    <a:pt x="6236" y="4509"/>
                  </a:lnTo>
                  <a:lnTo>
                    <a:pt x="6287" y="4303"/>
                  </a:lnTo>
                  <a:lnTo>
                    <a:pt x="6313" y="4097"/>
                  </a:lnTo>
                  <a:lnTo>
                    <a:pt x="6339" y="3891"/>
                  </a:lnTo>
                  <a:close/>
                  <a:moveTo>
                    <a:pt x="3685" y="1417"/>
                  </a:moveTo>
                  <a:lnTo>
                    <a:pt x="3891" y="1443"/>
                  </a:lnTo>
                  <a:lnTo>
                    <a:pt x="4123" y="1469"/>
                  </a:lnTo>
                  <a:lnTo>
                    <a:pt x="4329" y="1521"/>
                  </a:lnTo>
                  <a:lnTo>
                    <a:pt x="4535" y="1598"/>
                  </a:lnTo>
                  <a:lnTo>
                    <a:pt x="4741" y="1701"/>
                  </a:lnTo>
                  <a:lnTo>
                    <a:pt x="4922" y="1804"/>
                  </a:lnTo>
                  <a:lnTo>
                    <a:pt x="5102" y="1933"/>
                  </a:lnTo>
                  <a:lnTo>
                    <a:pt x="5257" y="2087"/>
                  </a:lnTo>
                  <a:lnTo>
                    <a:pt x="5411" y="2242"/>
                  </a:lnTo>
                  <a:lnTo>
                    <a:pt x="5540" y="2422"/>
                  </a:lnTo>
                  <a:lnTo>
                    <a:pt x="5643" y="2603"/>
                  </a:lnTo>
                  <a:lnTo>
                    <a:pt x="5746" y="2783"/>
                  </a:lnTo>
                  <a:lnTo>
                    <a:pt x="5823" y="2989"/>
                  </a:lnTo>
                  <a:lnTo>
                    <a:pt x="5875" y="3221"/>
                  </a:lnTo>
                  <a:lnTo>
                    <a:pt x="5901" y="3427"/>
                  </a:lnTo>
                  <a:lnTo>
                    <a:pt x="5926" y="3659"/>
                  </a:lnTo>
                  <a:lnTo>
                    <a:pt x="5901" y="3891"/>
                  </a:lnTo>
                  <a:lnTo>
                    <a:pt x="5875" y="4123"/>
                  </a:lnTo>
                  <a:lnTo>
                    <a:pt x="5823" y="4329"/>
                  </a:lnTo>
                  <a:lnTo>
                    <a:pt x="5746" y="4535"/>
                  </a:lnTo>
                  <a:lnTo>
                    <a:pt x="5643" y="4741"/>
                  </a:lnTo>
                  <a:lnTo>
                    <a:pt x="5540" y="4921"/>
                  </a:lnTo>
                  <a:lnTo>
                    <a:pt x="5411" y="5102"/>
                  </a:lnTo>
                  <a:lnTo>
                    <a:pt x="5257" y="5256"/>
                  </a:lnTo>
                  <a:lnTo>
                    <a:pt x="5102" y="5385"/>
                  </a:lnTo>
                  <a:lnTo>
                    <a:pt x="4922" y="5514"/>
                  </a:lnTo>
                  <a:lnTo>
                    <a:pt x="4741" y="5643"/>
                  </a:lnTo>
                  <a:lnTo>
                    <a:pt x="4535" y="5720"/>
                  </a:lnTo>
                  <a:lnTo>
                    <a:pt x="4329" y="5797"/>
                  </a:lnTo>
                  <a:lnTo>
                    <a:pt x="4123" y="5849"/>
                  </a:lnTo>
                  <a:lnTo>
                    <a:pt x="3891" y="5900"/>
                  </a:lnTo>
                  <a:lnTo>
                    <a:pt x="3453" y="5900"/>
                  </a:lnTo>
                  <a:lnTo>
                    <a:pt x="3221" y="5849"/>
                  </a:lnTo>
                  <a:lnTo>
                    <a:pt x="3015" y="5797"/>
                  </a:lnTo>
                  <a:lnTo>
                    <a:pt x="2809" y="5720"/>
                  </a:lnTo>
                  <a:lnTo>
                    <a:pt x="2603" y="5643"/>
                  </a:lnTo>
                  <a:lnTo>
                    <a:pt x="2423" y="5514"/>
                  </a:lnTo>
                  <a:lnTo>
                    <a:pt x="2242" y="5385"/>
                  </a:lnTo>
                  <a:lnTo>
                    <a:pt x="2088" y="5256"/>
                  </a:lnTo>
                  <a:lnTo>
                    <a:pt x="1933" y="5102"/>
                  </a:lnTo>
                  <a:lnTo>
                    <a:pt x="1804" y="4921"/>
                  </a:lnTo>
                  <a:lnTo>
                    <a:pt x="1701" y="4741"/>
                  </a:lnTo>
                  <a:lnTo>
                    <a:pt x="1598" y="4535"/>
                  </a:lnTo>
                  <a:lnTo>
                    <a:pt x="1547" y="4329"/>
                  </a:lnTo>
                  <a:lnTo>
                    <a:pt x="1469" y="4123"/>
                  </a:lnTo>
                  <a:lnTo>
                    <a:pt x="1444" y="3891"/>
                  </a:lnTo>
                  <a:lnTo>
                    <a:pt x="1444" y="3659"/>
                  </a:lnTo>
                  <a:lnTo>
                    <a:pt x="1444" y="3427"/>
                  </a:lnTo>
                  <a:lnTo>
                    <a:pt x="1469" y="3221"/>
                  </a:lnTo>
                  <a:lnTo>
                    <a:pt x="1547" y="2989"/>
                  </a:lnTo>
                  <a:lnTo>
                    <a:pt x="1598" y="2783"/>
                  </a:lnTo>
                  <a:lnTo>
                    <a:pt x="1701" y="2603"/>
                  </a:lnTo>
                  <a:lnTo>
                    <a:pt x="1804" y="2422"/>
                  </a:lnTo>
                  <a:lnTo>
                    <a:pt x="1933" y="2242"/>
                  </a:lnTo>
                  <a:lnTo>
                    <a:pt x="2088" y="2087"/>
                  </a:lnTo>
                  <a:lnTo>
                    <a:pt x="2242" y="1933"/>
                  </a:lnTo>
                  <a:lnTo>
                    <a:pt x="2423" y="1804"/>
                  </a:lnTo>
                  <a:lnTo>
                    <a:pt x="2603" y="1701"/>
                  </a:lnTo>
                  <a:lnTo>
                    <a:pt x="2809" y="1598"/>
                  </a:lnTo>
                  <a:lnTo>
                    <a:pt x="3015" y="1521"/>
                  </a:lnTo>
                  <a:lnTo>
                    <a:pt x="3221" y="1469"/>
                  </a:lnTo>
                  <a:lnTo>
                    <a:pt x="3453" y="1443"/>
                  </a:lnTo>
                  <a:lnTo>
                    <a:pt x="3685" y="1417"/>
                  </a:lnTo>
                  <a:close/>
                  <a:moveTo>
                    <a:pt x="1933" y="5720"/>
                  </a:moveTo>
                  <a:lnTo>
                    <a:pt x="2088" y="5849"/>
                  </a:lnTo>
                  <a:lnTo>
                    <a:pt x="2268" y="5952"/>
                  </a:lnTo>
                  <a:lnTo>
                    <a:pt x="2448" y="6055"/>
                  </a:lnTo>
                  <a:lnTo>
                    <a:pt x="2629" y="6132"/>
                  </a:lnTo>
                  <a:lnTo>
                    <a:pt x="2835" y="6210"/>
                  </a:lnTo>
                  <a:lnTo>
                    <a:pt x="3041" y="6287"/>
                  </a:lnTo>
                  <a:lnTo>
                    <a:pt x="3247" y="6313"/>
                  </a:lnTo>
                  <a:lnTo>
                    <a:pt x="3453" y="6338"/>
                  </a:lnTo>
                  <a:lnTo>
                    <a:pt x="3453" y="6879"/>
                  </a:lnTo>
                  <a:lnTo>
                    <a:pt x="3195" y="6854"/>
                  </a:lnTo>
                  <a:lnTo>
                    <a:pt x="2912" y="6802"/>
                  </a:lnTo>
                  <a:lnTo>
                    <a:pt x="2680" y="6725"/>
                  </a:lnTo>
                  <a:lnTo>
                    <a:pt x="2423" y="6648"/>
                  </a:lnTo>
                  <a:lnTo>
                    <a:pt x="2191" y="6519"/>
                  </a:lnTo>
                  <a:lnTo>
                    <a:pt x="1959" y="6416"/>
                  </a:lnTo>
                  <a:lnTo>
                    <a:pt x="1753" y="6261"/>
                  </a:lnTo>
                  <a:lnTo>
                    <a:pt x="1547" y="6107"/>
                  </a:lnTo>
                  <a:lnTo>
                    <a:pt x="1933" y="5720"/>
                  </a:lnTo>
                  <a:close/>
                  <a:moveTo>
                    <a:pt x="5411" y="5720"/>
                  </a:moveTo>
                  <a:lnTo>
                    <a:pt x="5798" y="6107"/>
                  </a:lnTo>
                  <a:lnTo>
                    <a:pt x="5592" y="6261"/>
                  </a:lnTo>
                  <a:lnTo>
                    <a:pt x="5385" y="6416"/>
                  </a:lnTo>
                  <a:lnTo>
                    <a:pt x="5154" y="6519"/>
                  </a:lnTo>
                  <a:lnTo>
                    <a:pt x="4922" y="6648"/>
                  </a:lnTo>
                  <a:lnTo>
                    <a:pt x="4690" y="6725"/>
                  </a:lnTo>
                  <a:lnTo>
                    <a:pt x="4432" y="6802"/>
                  </a:lnTo>
                  <a:lnTo>
                    <a:pt x="4175" y="6854"/>
                  </a:lnTo>
                  <a:lnTo>
                    <a:pt x="3891" y="6879"/>
                  </a:lnTo>
                  <a:lnTo>
                    <a:pt x="3891" y="6338"/>
                  </a:lnTo>
                  <a:lnTo>
                    <a:pt x="4097" y="6313"/>
                  </a:lnTo>
                  <a:lnTo>
                    <a:pt x="4329" y="6287"/>
                  </a:lnTo>
                  <a:lnTo>
                    <a:pt x="4509" y="6210"/>
                  </a:lnTo>
                  <a:lnTo>
                    <a:pt x="4716" y="6132"/>
                  </a:lnTo>
                  <a:lnTo>
                    <a:pt x="4896" y="6055"/>
                  </a:lnTo>
                  <a:lnTo>
                    <a:pt x="5076" y="5952"/>
                  </a:lnTo>
                  <a:lnTo>
                    <a:pt x="5257" y="5849"/>
                  </a:lnTo>
                  <a:lnTo>
                    <a:pt x="5411" y="5720"/>
                  </a:lnTo>
                  <a:close/>
                  <a:moveTo>
                    <a:pt x="3685" y="0"/>
                  </a:moveTo>
                  <a:lnTo>
                    <a:pt x="3195" y="26"/>
                  </a:lnTo>
                  <a:lnTo>
                    <a:pt x="2757" y="104"/>
                  </a:lnTo>
                  <a:lnTo>
                    <a:pt x="2654" y="155"/>
                  </a:lnTo>
                  <a:lnTo>
                    <a:pt x="2603" y="207"/>
                  </a:lnTo>
                  <a:lnTo>
                    <a:pt x="2577" y="284"/>
                  </a:lnTo>
                  <a:lnTo>
                    <a:pt x="2577" y="387"/>
                  </a:lnTo>
                  <a:lnTo>
                    <a:pt x="2629" y="464"/>
                  </a:lnTo>
                  <a:lnTo>
                    <a:pt x="2680" y="516"/>
                  </a:lnTo>
                  <a:lnTo>
                    <a:pt x="2783" y="542"/>
                  </a:lnTo>
                  <a:lnTo>
                    <a:pt x="2861" y="542"/>
                  </a:lnTo>
                  <a:lnTo>
                    <a:pt x="3144" y="490"/>
                  </a:lnTo>
                  <a:lnTo>
                    <a:pt x="3453" y="438"/>
                  </a:lnTo>
                  <a:lnTo>
                    <a:pt x="3453" y="979"/>
                  </a:lnTo>
                  <a:lnTo>
                    <a:pt x="3247" y="1005"/>
                  </a:lnTo>
                  <a:lnTo>
                    <a:pt x="3041" y="1057"/>
                  </a:lnTo>
                  <a:lnTo>
                    <a:pt x="2835" y="1108"/>
                  </a:lnTo>
                  <a:lnTo>
                    <a:pt x="2629" y="1186"/>
                  </a:lnTo>
                  <a:lnTo>
                    <a:pt x="2448" y="1263"/>
                  </a:lnTo>
                  <a:lnTo>
                    <a:pt x="2268" y="1366"/>
                  </a:lnTo>
                  <a:lnTo>
                    <a:pt x="2088" y="1495"/>
                  </a:lnTo>
                  <a:lnTo>
                    <a:pt x="1933" y="1624"/>
                  </a:lnTo>
                  <a:lnTo>
                    <a:pt x="1547" y="1237"/>
                  </a:lnTo>
                  <a:lnTo>
                    <a:pt x="1804" y="1031"/>
                  </a:lnTo>
                  <a:lnTo>
                    <a:pt x="2088" y="851"/>
                  </a:lnTo>
                  <a:lnTo>
                    <a:pt x="2139" y="799"/>
                  </a:lnTo>
                  <a:lnTo>
                    <a:pt x="2191" y="722"/>
                  </a:lnTo>
                  <a:lnTo>
                    <a:pt x="2191" y="645"/>
                  </a:lnTo>
                  <a:lnTo>
                    <a:pt x="2165" y="567"/>
                  </a:lnTo>
                  <a:lnTo>
                    <a:pt x="2113" y="490"/>
                  </a:lnTo>
                  <a:lnTo>
                    <a:pt x="2036" y="464"/>
                  </a:lnTo>
                  <a:lnTo>
                    <a:pt x="1933" y="438"/>
                  </a:lnTo>
                  <a:lnTo>
                    <a:pt x="1856" y="464"/>
                  </a:lnTo>
                  <a:lnTo>
                    <a:pt x="1650" y="593"/>
                  </a:lnTo>
                  <a:lnTo>
                    <a:pt x="1444" y="748"/>
                  </a:lnTo>
                  <a:lnTo>
                    <a:pt x="1263" y="902"/>
                  </a:lnTo>
                  <a:lnTo>
                    <a:pt x="1083" y="1057"/>
                  </a:lnTo>
                  <a:lnTo>
                    <a:pt x="928" y="1237"/>
                  </a:lnTo>
                  <a:lnTo>
                    <a:pt x="774" y="1417"/>
                  </a:lnTo>
                  <a:lnTo>
                    <a:pt x="619" y="1624"/>
                  </a:lnTo>
                  <a:lnTo>
                    <a:pt x="490" y="1830"/>
                  </a:lnTo>
                  <a:lnTo>
                    <a:pt x="387" y="2036"/>
                  </a:lnTo>
                  <a:lnTo>
                    <a:pt x="284" y="2242"/>
                  </a:lnTo>
                  <a:lnTo>
                    <a:pt x="207" y="2474"/>
                  </a:lnTo>
                  <a:lnTo>
                    <a:pt x="130" y="2706"/>
                  </a:lnTo>
                  <a:lnTo>
                    <a:pt x="78" y="2938"/>
                  </a:lnTo>
                  <a:lnTo>
                    <a:pt x="26" y="3169"/>
                  </a:lnTo>
                  <a:lnTo>
                    <a:pt x="1" y="3427"/>
                  </a:lnTo>
                  <a:lnTo>
                    <a:pt x="1" y="3659"/>
                  </a:lnTo>
                  <a:lnTo>
                    <a:pt x="26" y="4045"/>
                  </a:lnTo>
                  <a:lnTo>
                    <a:pt x="78" y="4406"/>
                  </a:lnTo>
                  <a:lnTo>
                    <a:pt x="155" y="4767"/>
                  </a:lnTo>
                  <a:lnTo>
                    <a:pt x="284" y="5102"/>
                  </a:lnTo>
                  <a:lnTo>
                    <a:pt x="439" y="5411"/>
                  </a:lnTo>
                  <a:lnTo>
                    <a:pt x="619" y="5720"/>
                  </a:lnTo>
                  <a:lnTo>
                    <a:pt x="851" y="6003"/>
                  </a:lnTo>
                  <a:lnTo>
                    <a:pt x="1083" y="6261"/>
                  </a:lnTo>
                  <a:lnTo>
                    <a:pt x="1340" y="6493"/>
                  </a:lnTo>
                  <a:lnTo>
                    <a:pt x="1624" y="6699"/>
                  </a:lnTo>
                  <a:lnTo>
                    <a:pt x="1933" y="6905"/>
                  </a:lnTo>
                  <a:lnTo>
                    <a:pt x="2242" y="7060"/>
                  </a:lnTo>
                  <a:lnTo>
                    <a:pt x="2577" y="7163"/>
                  </a:lnTo>
                  <a:lnTo>
                    <a:pt x="2938" y="7266"/>
                  </a:lnTo>
                  <a:lnTo>
                    <a:pt x="3299" y="7317"/>
                  </a:lnTo>
                  <a:lnTo>
                    <a:pt x="3685" y="7343"/>
                  </a:lnTo>
                  <a:lnTo>
                    <a:pt x="4046" y="7317"/>
                  </a:lnTo>
                  <a:lnTo>
                    <a:pt x="4406" y="7266"/>
                  </a:lnTo>
                  <a:lnTo>
                    <a:pt x="4767" y="7163"/>
                  </a:lnTo>
                  <a:lnTo>
                    <a:pt x="5102" y="7060"/>
                  </a:lnTo>
                  <a:lnTo>
                    <a:pt x="5411" y="6905"/>
                  </a:lnTo>
                  <a:lnTo>
                    <a:pt x="5720" y="6699"/>
                  </a:lnTo>
                  <a:lnTo>
                    <a:pt x="6004" y="6493"/>
                  </a:lnTo>
                  <a:lnTo>
                    <a:pt x="6261" y="6261"/>
                  </a:lnTo>
                  <a:lnTo>
                    <a:pt x="6519" y="6003"/>
                  </a:lnTo>
                  <a:lnTo>
                    <a:pt x="6725" y="5720"/>
                  </a:lnTo>
                  <a:lnTo>
                    <a:pt x="6906" y="5411"/>
                  </a:lnTo>
                  <a:lnTo>
                    <a:pt x="7060" y="5102"/>
                  </a:lnTo>
                  <a:lnTo>
                    <a:pt x="7189" y="4767"/>
                  </a:lnTo>
                  <a:lnTo>
                    <a:pt x="7266" y="4406"/>
                  </a:lnTo>
                  <a:lnTo>
                    <a:pt x="7318" y="4045"/>
                  </a:lnTo>
                  <a:lnTo>
                    <a:pt x="7344" y="3659"/>
                  </a:lnTo>
                  <a:lnTo>
                    <a:pt x="7318" y="3298"/>
                  </a:lnTo>
                  <a:lnTo>
                    <a:pt x="7266" y="2938"/>
                  </a:lnTo>
                  <a:lnTo>
                    <a:pt x="7189" y="2577"/>
                  </a:lnTo>
                  <a:lnTo>
                    <a:pt x="7060" y="2242"/>
                  </a:lnTo>
                  <a:lnTo>
                    <a:pt x="6906" y="1907"/>
                  </a:lnTo>
                  <a:lnTo>
                    <a:pt x="6725" y="1624"/>
                  </a:lnTo>
                  <a:lnTo>
                    <a:pt x="6519" y="1340"/>
                  </a:lnTo>
                  <a:lnTo>
                    <a:pt x="6261" y="1083"/>
                  </a:lnTo>
                  <a:lnTo>
                    <a:pt x="6004" y="825"/>
                  </a:lnTo>
                  <a:lnTo>
                    <a:pt x="5720" y="619"/>
                  </a:lnTo>
                  <a:lnTo>
                    <a:pt x="5411" y="438"/>
                  </a:lnTo>
                  <a:lnTo>
                    <a:pt x="5102" y="284"/>
                  </a:lnTo>
                  <a:lnTo>
                    <a:pt x="4767" y="155"/>
                  </a:lnTo>
                  <a:lnTo>
                    <a:pt x="4406" y="78"/>
                  </a:lnTo>
                  <a:lnTo>
                    <a:pt x="4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5457925" y="4562100"/>
              <a:ext cx="40600" cy="85050"/>
            </a:xfrm>
            <a:custGeom>
              <a:avLst/>
              <a:gdLst/>
              <a:ahLst/>
              <a:cxnLst/>
              <a:rect l="l" t="t" r="r" b="b"/>
              <a:pathLst>
                <a:path w="1624" h="3402" extrusionOk="0">
                  <a:moveTo>
                    <a:pt x="825" y="1"/>
                  </a:moveTo>
                  <a:lnTo>
                    <a:pt x="722" y="26"/>
                  </a:lnTo>
                  <a:lnTo>
                    <a:pt x="645" y="78"/>
                  </a:lnTo>
                  <a:lnTo>
                    <a:pt x="619" y="155"/>
                  </a:lnTo>
                  <a:lnTo>
                    <a:pt x="593" y="232"/>
                  </a:lnTo>
                  <a:lnTo>
                    <a:pt x="593" y="335"/>
                  </a:lnTo>
                  <a:lnTo>
                    <a:pt x="464" y="387"/>
                  </a:lnTo>
                  <a:lnTo>
                    <a:pt x="361" y="439"/>
                  </a:lnTo>
                  <a:lnTo>
                    <a:pt x="258" y="516"/>
                  </a:lnTo>
                  <a:lnTo>
                    <a:pt x="155" y="619"/>
                  </a:lnTo>
                  <a:lnTo>
                    <a:pt x="104" y="722"/>
                  </a:lnTo>
                  <a:lnTo>
                    <a:pt x="52" y="851"/>
                  </a:lnTo>
                  <a:lnTo>
                    <a:pt x="1" y="980"/>
                  </a:lnTo>
                  <a:lnTo>
                    <a:pt x="1" y="1108"/>
                  </a:lnTo>
                  <a:lnTo>
                    <a:pt x="26" y="1289"/>
                  </a:lnTo>
                  <a:lnTo>
                    <a:pt x="52" y="1443"/>
                  </a:lnTo>
                  <a:lnTo>
                    <a:pt x="129" y="1572"/>
                  </a:lnTo>
                  <a:lnTo>
                    <a:pt x="232" y="1701"/>
                  </a:lnTo>
                  <a:lnTo>
                    <a:pt x="361" y="1804"/>
                  </a:lnTo>
                  <a:lnTo>
                    <a:pt x="490" y="1856"/>
                  </a:lnTo>
                  <a:lnTo>
                    <a:pt x="645" y="1907"/>
                  </a:lnTo>
                  <a:lnTo>
                    <a:pt x="825" y="1933"/>
                  </a:lnTo>
                  <a:lnTo>
                    <a:pt x="954" y="1959"/>
                  </a:lnTo>
                  <a:lnTo>
                    <a:pt x="1083" y="2036"/>
                  </a:lnTo>
                  <a:lnTo>
                    <a:pt x="1160" y="2165"/>
                  </a:lnTo>
                  <a:lnTo>
                    <a:pt x="1186" y="2294"/>
                  </a:lnTo>
                  <a:lnTo>
                    <a:pt x="1160" y="2448"/>
                  </a:lnTo>
                  <a:lnTo>
                    <a:pt x="1083" y="2551"/>
                  </a:lnTo>
                  <a:lnTo>
                    <a:pt x="954" y="2628"/>
                  </a:lnTo>
                  <a:lnTo>
                    <a:pt x="825" y="2680"/>
                  </a:lnTo>
                  <a:lnTo>
                    <a:pt x="670" y="2628"/>
                  </a:lnTo>
                  <a:lnTo>
                    <a:pt x="542" y="2551"/>
                  </a:lnTo>
                  <a:lnTo>
                    <a:pt x="464" y="2448"/>
                  </a:lnTo>
                  <a:lnTo>
                    <a:pt x="439" y="2294"/>
                  </a:lnTo>
                  <a:lnTo>
                    <a:pt x="439" y="2216"/>
                  </a:lnTo>
                  <a:lnTo>
                    <a:pt x="387" y="2139"/>
                  </a:lnTo>
                  <a:lnTo>
                    <a:pt x="310" y="2087"/>
                  </a:lnTo>
                  <a:lnTo>
                    <a:pt x="129" y="2087"/>
                  </a:lnTo>
                  <a:lnTo>
                    <a:pt x="52" y="2139"/>
                  </a:lnTo>
                  <a:lnTo>
                    <a:pt x="26" y="2216"/>
                  </a:lnTo>
                  <a:lnTo>
                    <a:pt x="1" y="2294"/>
                  </a:lnTo>
                  <a:lnTo>
                    <a:pt x="1" y="2448"/>
                  </a:lnTo>
                  <a:lnTo>
                    <a:pt x="52" y="2577"/>
                  </a:lnTo>
                  <a:lnTo>
                    <a:pt x="104" y="2680"/>
                  </a:lnTo>
                  <a:lnTo>
                    <a:pt x="155" y="2783"/>
                  </a:lnTo>
                  <a:lnTo>
                    <a:pt x="258" y="2886"/>
                  </a:lnTo>
                  <a:lnTo>
                    <a:pt x="361" y="2963"/>
                  </a:lnTo>
                  <a:lnTo>
                    <a:pt x="464" y="3041"/>
                  </a:lnTo>
                  <a:lnTo>
                    <a:pt x="593" y="3092"/>
                  </a:lnTo>
                  <a:lnTo>
                    <a:pt x="593" y="3195"/>
                  </a:lnTo>
                  <a:lnTo>
                    <a:pt x="619" y="3273"/>
                  </a:lnTo>
                  <a:lnTo>
                    <a:pt x="645" y="3350"/>
                  </a:lnTo>
                  <a:lnTo>
                    <a:pt x="722" y="3401"/>
                  </a:lnTo>
                  <a:lnTo>
                    <a:pt x="902" y="3401"/>
                  </a:lnTo>
                  <a:lnTo>
                    <a:pt x="980" y="3350"/>
                  </a:lnTo>
                  <a:lnTo>
                    <a:pt x="1031" y="3273"/>
                  </a:lnTo>
                  <a:lnTo>
                    <a:pt x="1031" y="3195"/>
                  </a:lnTo>
                  <a:lnTo>
                    <a:pt x="1031" y="3092"/>
                  </a:lnTo>
                  <a:lnTo>
                    <a:pt x="1160" y="3041"/>
                  </a:lnTo>
                  <a:lnTo>
                    <a:pt x="1263" y="2963"/>
                  </a:lnTo>
                  <a:lnTo>
                    <a:pt x="1366" y="2886"/>
                  </a:lnTo>
                  <a:lnTo>
                    <a:pt x="1469" y="2783"/>
                  </a:lnTo>
                  <a:lnTo>
                    <a:pt x="1521" y="2680"/>
                  </a:lnTo>
                  <a:lnTo>
                    <a:pt x="1572" y="2577"/>
                  </a:lnTo>
                  <a:lnTo>
                    <a:pt x="1624" y="2448"/>
                  </a:lnTo>
                  <a:lnTo>
                    <a:pt x="1624" y="2294"/>
                  </a:lnTo>
                  <a:lnTo>
                    <a:pt x="1624" y="2139"/>
                  </a:lnTo>
                  <a:lnTo>
                    <a:pt x="1572" y="1984"/>
                  </a:lnTo>
                  <a:lnTo>
                    <a:pt x="1495" y="1856"/>
                  </a:lnTo>
                  <a:lnTo>
                    <a:pt x="1392" y="1727"/>
                  </a:lnTo>
                  <a:lnTo>
                    <a:pt x="1263" y="1624"/>
                  </a:lnTo>
                  <a:lnTo>
                    <a:pt x="1134" y="1546"/>
                  </a:lnTo>
                  <a:lnTo>
                    <a:pt x="980" y="1495"/>
                  </a:lnTo>
                  <a:lnTo>
                    <a:pt x="825" y="1495"/>
                  </a:lnTo>
                  <a:lnTo>
                    <a:pt x="670" y="1469"/>
                  </a:lnTo>
                  <a:lnTo>
                    <a:pt x="542" y="1366"/>
                  </a:lnTo>
                  <a:lnTo>
                    <a:pt x="464" y="1263"/>
                  </a:lnTo>
                  <a:lnTo>
                    <a:pt x="439" y="1108"/>
                  </a:lnTo>
                  <a:lnTo>
                    <a:pt x="464" y="980"/>
                  </a:lnTo>
                  <a:lnTo>
                    <a:pt x="542" y="851"/>
                  </a:lnTo>
                  <a:lnTo>
                    <a:pt x="670" y="773"/>
                  </a:lnTo>
                  <a:lnTo>
                    <a:pt x="825" y="748"/>
                  </a:lnTo>
                  <a:lnTo>
                    <a:pt x="954" y="773"/>
                  </a:lnTo>
                  <a:lnTo>
                    <a:pt x="1083" y="851"/>
                  </a:lnTo>
                  <a:lnTo>
                    <a:pt x="1160" y="980"/>
                  </a:lnTo>
                  <a:lnTo>
                    <a:pt x="1186" y="1108"/>
                  </a:lnTo>
                  <a:lnTo>
                    <a:pt x="1211" y="1211"/>
                  </a:lnTo>
                  <a:lnTo>
                    <a:pt x="1237" y="1263"/>
                  </a:lnTo>
                  <a:lnTo>
                    <a:pt x="1315" y="1314"/>
                  </a:lnTo>
                  <a:lnTo>
                    <a:pt x="1418" y="1340"/>
                  </a:lnTo>
                  <a:lnTo>
                    <a:pt x="1495" y="1314"/>
                  </a:lnTo>
                  <a:lnTo>
                    <a:pt x="1572" y="1263"/>
                  </a:lnTo>
                  <a:lnTo>
                    <a:pt x="1598" y="1211"/>
                  </a:lnTo>
                  <a:lnTo>
                    <a:pt x="1624" y="1108"/>
                  </a:lnTo>
                  <a:lnTo>
                    <a:pt x="1624" y="980"/>
                  </a:lnTo>
                  <a:lnTo>
                    <a:pt x="1572" y="851"/>
                  </a:lnTo>
                  <a:lnTo>
                    <a:pt x="1521" y="722"/>
                  </a:lnTo>
                  <a:lnTo>
                    <a:pt x="1469" y="619"/>
                  </a:lnTo>
                  <a:lnTo>
                    <a:pt x="1366" y="516"/>
                  </a:lnTo>
                  <a:lnTo>
                    <a:pt x="1263" y="439"/>
                  </a:lnTo>
                  <a:lnTo>
                    <a:pt x="1160" y="387"/>
                  </a:lnTo>
                  <a:lnTo>
                    <a:pt x="1031" y="335"/>
                  </a:lnTo>
                  <a:lnTo>
                    <a:pt x="1031" y="232"/>
                  </a:lnTo>
                  <a:lnTo>
                    <a:pt x="1031" y="155"/>
                  </a:lnTo>
                  <a:lnTo>
                    <a:pt x="980" y="78"/>
                  </a:lnTo>
                  <a:lnTo>
                    <a:pt x="902" y="26"/>
                  </a:lnTo>
                  <a:lnTo>
                    <a:pt x="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5583525" y="4710250"/>
              <a:ext cx="183600" cy="183575"/>
            </a:xfrm>
            <a:custGeom>
              <a:avLst/>
              <a:gdLst/>
              <a:ahLst/>
              <a:cxnLst/>
              <a:rect l="l" t="t" r="r" b="b"/>
              <a:pathLst>
                <a:path w="7344" h="7343" extrusionOk="0">
                  <a:moveTo>
                    <a:pt x="3891" y="438"/>
                  </a:moveTo>
                  <a:lnTo>
                    <a:pt x="4174" y="490"/>
                  </a:lnTo>
                  <a:lnTo>
                    <a:pt x="4432" y="541"/>
                  </a:lnTo>
                  <a:lnTo>
                    <a:pt x="4690" y="593"/>
                  </a:lnTo>
                  <a:lnTo>
                    <a:pt x="4921" y="696"/>
                  </a:lnTo>
                  <a:lnTo>
                    <a:pt x="5153" y="799"/>
                  </a:lnTo>
                  <a:lnTo>
                    <a:pt x="5385" y="928"/>
                  </a:lnTo>
                  <a:lnTo>
                    <a:pt x="5591" y="1082"/>
                  </a:lnTo>
                  <a:lnTo>
                    <a:pt x="5797" y="1237"/>
                  </a:lnTo>
                  <a:lnTo>
                    <a:pt x="5411" y="1623"/>
                  </a:lnTo>
                  <a:lnTo>
                    <a:pt x="5256" y="1495"/>
                  </a:lnTo>
                  <a:lnTo>
                    <a:pt x="5076" y="1366"/>
                  </a:lnTo>
                  <a:lnTo>
                    <a:pt x="4896" y="1288"/>
                  </a:lnTo>
                  <a:lnTo>
                    <a:pt x="4715" y="1185"/>
                  </a:lnTo>
                  <a:lnTo>
                    <a:pt x="4509" y="1108"/>
                  </a:lnTo>
                  <a:lnTo>
                    <a:pt x="4329" y="1057"/>
                  </a:lnTo>
                  <a:lnTo>
                    <a:pt x="4097" y="1005"/>
                  </a:lnTo>
                  <a:lnTo>
                    <a:pt x="3891" y="979"/>
                  </a:lnTo>
                  <a:lnTo>
                    <a:pt x="3891" y="438"/>
                  </a:lnTo>
                  <a:close/>
                  <a:moveTo>
                    <a:pt x="1237" y="1546"/>
                  </a:moveTo>
                  <a:lnTo>
                    <a:pt x="1624" y="1933"/>
                  </a:lnTo>
                  <a:lnTo>
                    <a:pt x="1495" y="2087"/>
                  </a:lnTo>
                  <a:lnTo>
                    <a:pt x="1392" y="2267"/>
                  </a:lnTo>
                  <a:lnTo>
                    <a:pt x="1289" y="2448"/>
                  </a:lnTo>
                  <a:lnTo>
                    <a:pt x="1186" y="2628"/>
                  </a:lnTo>
                  <a:lnTo>
                    <a:pt x="1134" y="2834"/>
                  </a:lnTo>
                  <a:lnTo>
                    <a:pt x="1057" y="3015"/>
                  </a:lnTo>
                  <a:lnTo>
                    <a:pt x="1031" y="3221"/>
                  </a:lnTo>
                  <a:lnTo>
                    <a:pt x="1005" y="3453"/>
                  </a:lnTo>
                  <a:lnTo>
                    <a:pt x="464" y="3453"/>
                  </a:lnTo>
                  <a:lnTo>
                    <a:pt x="490" y="3169"/>
                  </a:lnTo>
                  <a:lnTo>
                    <a:pt x="542" y="2912"/>
                  </a:lnTo>
                  <a:lnTo>
                    <a:pt x="593" y="2680"/>
                  </a:lnTo>
                  <a:lnTo>
                    <a:pt x="696" y="2422"/>
                  </a:lnTo>
                  <a:lnTo>
                    <a:pt x="799" y="2190"/>
                  </a:lnTo>
                  <a:lnTo>
                    <a:pt x="928" y="1958"/>
                  </a:lnTo>
                  <a:lnTo>
                    <a:pt x="1083" y="1752"/>
                  </a:lnTo>
                  <a:lnTo>
                    <a:pt x="1237" y="1546"/>
                  </a:lnTo>
                  <a:close/>
                  <a:moveTo>
                    <a:pt x="6107" y="1546"/>
                  </a:moveTo>
                  <a:lnTo>
                    <a:pt x="6261" y="1752"/>
                  </a:lnTo>
                  <a:lnTo>
                    <a:pt x="6416" y="1958"/>
                  </a:lnTo>
                  <a:lnTo>
                    <a:pt x="6545" y="2190"/>
                  </a:lnTo>
                  <a:lnTo>
                    <a:pt x="6648" y="2422"/>
                  </a:lnTo>
                  <a:lnTo>
                    <a:pt x="6751" y="2654"/>
                  </a:lnTo>
                  <a:lnTo>
                    <a:pt x="6802" y="2912"/>
                  </a:lnTo>
                  <a:lnTo>
                    <a:pt x="6854" y="3169"/>
                  </a:lnTo>
                  <a:lnTo>
                    <a:pt x="6905" y="3453"/>
                  </a:lnTo>
                  <a:lnTo>
                    <a:pt x="6364" y="3453"/>
                  </a:lnTo>
                  <a:lnTo>
                    <a:pt x="6313" y="3221"/>
                  </a:lnTo>
                  <a:lnTo>
                    <a:pt x="6287" y="3015"/>
                  </a:lnTo>
                  <a:lnTo>
                    <a:pt x="6235" y="2834"/>
                  </a:lnTo>
                  <a:lnTo>
                    <a:pt x="6158" y="2628"/>
                  </a:lnTo>
                  <a:lnTo>
                    <a:pt x="6055" y="2448"/>
                  </a:lnTo>
                  <a:lnTo>
                    <a:pt x="5952" y="2267"/>
                  </a:lnTo>
                  <a:lnTo>
                    <a:pt x="5849" y="2087"/>
                  </a:lnTo>
                  <a:lnTo>
                    <a:pt x="5720" y="1933"/>
                  </a:lnTo>
                  <a:lnTo>
                    <a:pt x="6107" y="1546"/>
                  </a:lnTo>
                  <a:close/>
                  <a:moveTo>
                    <a:pt x="1005" y="3891"/>
                  </a:moveTo>
                  <a:lnTo>
                    <a:pt x="1031" y="4097"/>
                  </a:lnTo>
                  <a:lnTo>
                    <a:pt x="1057" y="4303"/>
                  </a:lnTo>
                  <a:lnTo>
                    <a:pt x="1134" y="4509"/>
                  </a:lnTo>
                  <a:lnTo>
                    <a:pt x="1186" y="4715"/>
                  </a:lnTo>
                  <a:lnTo>
                    <a:pt x="1289" y="4895"/>
                  </a:lnTo>
                  <a:lnTo>
                    <a:pt x="1392" y="5076"/>
                  </a:lnTo>
                  <a:lnTo>
                    <a:pt x="1495" y="5230"/>
                  </a:lnTo>
                  <a:lnTo>
                    <a:pt x="1624" y="5411"/>
                  </a:lnTo>
                  <a:lnTo>
                    <a:pt x="1237" y="5771"/>
                  </a:lnTo>
                  <a:lnTo>
                    <a:pt x="1083" y="5591"/>
                  </a:lnTo>
                  <a:lnTo>
                    <a:pt x="928" y="5385"/>
                  </a:lnTo>
                  <a:lnTo>
                    <a:pt x="799" y="5153"/>
                  </a:lnTo>
                  <a:lnTo>
                    <a:pt x="696" y="4921"/>
                  </a:lnTo>
                  <a:lnTo>
                    <a:pt x="619" y="4664"/>
                  </a:lnTo>
                  <a:lnTo>
                    <a:pt x="542" y="4406"/>
                  </a:lnTo>
                  <a:lnTo>
                    <a:pt x="490" y="4148"/>
                  </a:lnTo>
                  <a:lnTo>
                    <a:pt x="464" y="3891"/>
                  </a:lnTo>
                  <a:close/>
                  <a:moveTo>
                    <a:pt x="6905" y="3891"/>
                  </a:moveTo>
                  <a:lnTo>
                    <a:pt x="6854" y="4148"/>
                  </a:lnTo>
                  <a:lnTo>
                    <a:pt x="6802" y="4406"/>
                  </a:lnTo>
                  <a:lnTo>
                    <a:pt x="6751" y="4664"/>
                  </a:lnTo>
                  <a:lnTo>
                    <a:pt x="6648" y="4921"/>
                  </a:lnTo>
                  <a:lnTo>
                    <a:pt x="6545" y="5153"/>
                  </a:lnTo>
                  <a:lnTo>
                    <a:pt x="6416" y="5385"/>
                  </a:lnTo>
                  <a:lnTo>
                    <a:pt x="6261" y="5591"/>
                  </a:lnTo>
                  <a:lnTo>
                    <a:pt x="6107" y="5771"/>
                  </a:lnTo>
                  <a:lnTo>
                    <a:pt x="5720" y="5411"/>
                  </a:lnTo>
                  <a:lnTo>
                    <a:pt x="5849" y="5230"/>
                  </a:lnTo>
                  <a:lnTo>
                    <a:pt x="5952" y="5076"/>
                  </a:lnTo>
                  <a:lnTo>
                    <a:pt x="6055" y="4895"/>
                  </a:lnTo>
                  <a:lnTo>
                    <a:pt x="6158" y="4715"/>
                  </a:lnTo>
                  <a:lnTo>
                    <a:pt x="6235" y="4509"/>
                  </a:lnTo>
                  <a:lnTo>
                    <a:pt x="6287" y="4303"/>
                  </a:lnTo>
                  <a:lnTo>
                    <a:pt x="6313" y="4097"/>
                  </a:lnTo>
                  <a:lnTo>
                    <a:pt x="6364" y="3891"/>
                  </a:lnTo>
                  <a:close/>
                  <a:moveTo>
                    <a:pt x="3685" y="1417"/>
                  </a:moveTo>
                  <a:lnTo>
                    <a:pt x="3891" y="1443"/>
                  </a:lnTo>
                  <a:lnTo>
                    <a:pt x="4123" y="1469"/>
                  </a:lnTo>
                  <a:lnTo>
                    <a:pt x="4329" y="1520"/>
                  </a:lnTo>
                  <a:lnTo>
                    <a:pt x="4535" y="1598"/>
                  </a:lnTo>
                  <a:lnTo>
                    <a:pt x="4741" y="1701"/>
                  </a:lnTo>
                  <a:lnTo>
                    <a:pt x="4921" y="1804"/>
                  </a:lnTo>
                  <a:lnTo>
                    <a:pt x="5102" y="1933"/>
                  </a:lnTo>
                  <a:lnTo>
                    <a:pt x="5256" y="2087"/>
                  </a:lnTo>
                  <a:lnTo>
                    <a:pt x="5411" y="2242"/>
                  </a:lnTo>
                  <a:lnTo>
                    <a:pt x="5540" y="2422"/>
                  </a:lnTo>
                  <a:lnTo>
                    <a:pt x="5643" y="2602"/>
                  </a:lnTo>
                  <a:lnTo>
                    <a:pt x="5746" y="2783"/>
                  </a:lnTo>
                  <a:lnTo>
                    <a:pt x="5823" y="2989"/>
                  </a:lnTo>
                  <a:lnTo>
                    <a:pt x="5875" y="3221"/>
                  </a:lnTo>
                  <a:lnTo>
                    <a:pt x="5901" y="3427"/>
                  </a:lnTo>
                  <a:lnTo>
                    <a:pt x="5926" y="3659"/>
                  </a:lnTo>
                  <a:lnTo>
                    <a:pt x="5901" y="3891"/>
                  </a:lnTo>
                  <a:lnTo>
                    <a:pt x="5875" y="4123"/>
                  </a:lnTo>
                  <a:lnTo>
                    <a:pt x="5823" y="4329"/>
                  </a:lnTo>
                  <a:lnTo>
                    <a:pt x="5746" y="4535"/>
                  </a:lnTo>
                  <a:lnTo>
                    <a:pt x="5643" y="4741"/>
                  </a:lnTo>
                  <a:lnTo>
                    <a:pt x="5540" y="4921"/>
                  </a:lnTo>
                  <a:lnTo>
                    <a:pt x="5411" y="5102"/>
                  </a:lnTo>
                  <a:lnTo>
                    <a:pt x="5256" y="5256"/>
                  </a:lnTo>
                  <a:lnTo>
                    <a:pt x="5102" y="5385"/>
                  </a:lnTo>
                  <a:lnTo>
                    <a:pt x="4921" y="5514"/>
                  </a:lnTo>
                  <a:lnTo>
                    <a:pt x="4741" y="5643"/>
                  </a:lnTo>
                  <a:lnTo>
                    <a:pt x="4535" y="5720"/>
                  </a:lnTo>
                  <a:lnTo>
                    <a:pt x="4329" y="5797"/>
                  </a:lnTo>
                  <a:lnTo>
                    <a:pt x="4123" y="5874"/>
                  </a:lnTo>
                  <a:lnTo>
                    <a:pt x="3891" y="5900"/>
                  </a:lnTo>
                  <a:lnTo>
                    <a:pt x="3453" y="5900"/>
                  </a:lnTo>
                  <a:lnTo>
                    <a:pt x="3221" y="5874"/>
                  </a:lnTo>
                  <a:lnTo>
                    <a:pt x="3015" y="5797"/>
                  </a:lnTo>
                  <a:lnTo>
                    <a:pt x="2809" y="5720"/>
                  </a:lnTo>
                  <a:lnTo>
                    <a:pt x="2603" y="5643"/>
                  </a:lnTo>
                  <a:lnTo>
                    <a:pt x="2422" y="5514"/>
                  </a:lnTo>
                  <a:lnTo>
                    <a:pt x="2242" y="5385"/>
                  </a:lnTo>
                  <a:lnTo>
                    <a:pt x="2087" y="5256"/>
                  </a:lnTo>
                  <a:lnTo>
                    <a:pt x="1933" y="5102"/>
                  </a:lnTo>
                  <a:lnTo>
                    <a:pt x="1804" y="4921"/>
                  </a:lnTo>
                  <a:lnTo>
                    <a:pt x="1701" y="4741"/>
                  </a:lnTo>
                  <a:lnTo>
                    <a:pt x="1598" y="4535"/>
                  </a:lnTo>
                  <a:lnTo>
                    <a:pt x="1546" y="4329"/>
                  </a:lnTo>
                  <a:lnTo>
                    <a:pt x="1469" y="4123"/>
                  </a:lnTo>
                  <a:lnTo>
                    <a:pt x="1443" y="3891"/>
                  </a:lnTo>
                  <a:lnTo>
                    <a:pt x="1443" y="3659"/>
                  </a:lnTo>
                  <a:lnTo>
                    <a:pt x="1443" y="3427"/>
                  </a:lnTo>
                  <a:lnTo>
                    <a:pt x="1469" y="3221"/>
                  </a:lnTo>
                  <a:lnTo>
                    <a:pt x="1546" y="2989"/>
                  </a:lnTo>
                  <a:lnTo>
                    <a:pt x="1598" y="2783"/>
                  </a:lnTo>
                  <a:lnTo>
                    <a:pt x="1701" y="2602"/>
                  </a:lnTo>
                  <a:lnTo>
                    <a:pt x="1804" y="2422"/>
                  </a:lnTo>
                  <a:lnTo>
                    <a:pt x="1933" y="2242"/>
                  </a:lnTo>
                  <a:lnTo>
                    <a:pt x="2087" y="2087"/>
                  </a:lnTo>
                  <a:lnTo>
                    <a:pt x="2242" y="1933"/>
                  </a:lnTo>
                  <a:lnTo>
                    <a:pt x="2422" y="1804"/>
                  </a:lnTo>
                  <a:lnTo>
                    <a:pt x="2603" y="1701"/>
                  </a:lnTo>
                  <a:lnTo>
                    <a:pt x="2809" y="1598"/>
                  </a:lnTo>
                  <a:lnTo>
                    <a:pt x="3015" y="1520"/>
                  </a:lnTo>
                  <a:lnTo>
                    <a:pt x="3221" y="1469"/>
                  </a:lnTo>
                  <a:lnTo>
                    <a:pt x="3453" y="1443"/>
                  </a:lnTo>
                  <a:lnTo>
                    <a:pt x="3685" y="1417"/>
                  </a:lnTo>
                  <a:close/>
                  <a:moveTo>
                    <a:pt x="1933" y="5720"/>
                  </a:moveTo>
                  <a:lnTo>
                    <a:pt x="2087" y="5849"/>
                  </a:lnTo>
                  <a:lnTo>
                    <a:pt x="2268" y="5952"/>
                  </a:lnTo>
                  <a:lnTo>
                    <a:pt x="2448" y="6055"/>
                  </a:lnTo>
                  <a:lnTo>
                    <a:pt x="2628" y="6132"/>
                  </a:lnTo>
                  <a:lnTo>
                    <a:pt x="2835" y="6209"/>
                  </a:lnTo>
                  <a:lnTo>
                    <a:pt x="3041" y="6287"/>
                  </a:lnTo>
                  <a:lnTo>
                    <a:pt x="3247" y="6312"/>
                  </a:lnTo>
                  <a:lnTo>
                    <a:pt x="3453" y="6338"/>
                  </a:lnTo>
                  <a:lnTo>
                    <a:pt x="3453" y="6879"/>
                  </a:lnTo>
                  <a:lnTo>
                    <a:pt x="3195" y="6853"/>
                  </a:lnTo>
                  <a:lnTo>
                    <a:pt x="2912" y="6802"/>
                  </a:lnTo>
                  <a:lnTo>
                    <a:pt x="2680" y="6725"/>
                  </a:lnTo>
                  <a:lnTo>
                    <a:pt x="2422" y="6647"/>
                  </a:lnTo>
                  <a:lnTo>
                    <a:pt x="2190" y="6544"/>
                  </a:lnTo>
                  <a:lnTo>
                    <a:pt x="1959" y="6416"/>
                  </a:lnTo>
                  <a:lnTo>
                    <a:pt x="1753" y="6261"/>
                  </a:lnTo>
                  <a:lnTo>
                    <a:pt x="1546" y="6106"/>
                  </a:lnTo>
                  <a:lnTo>
                    <a:pt x="1933" y="5720"/>
                  </a:lnTo>
                  <a:close/>
                  <a:moveTo>
                    <a:pt x="5411" y="5720"/>
                  </a:moveTo>
                  <a:lnTo>
                    <a:pt x="5797" y="6106"/>
                  </a:lnTo>
                  <a:lnTo>
                    <a:pt x="5591" y="6261"/>
                  </a:lnTo>
                  <a:lnTo>
                    <a:pt x="5385" y="6416"/>
                  </a:lnTo>
                  <a:lnTo>
                    <a:pt x="5153" y="6544"/>
                  </a:lnTo>
                  <a:lnTo>
                    <a:pt x="4921" y="6647"/>
                  </a:lnTo>
                  <a:lnTo>
                    <a:pt x="4690" y="6725"/>
                  </a:lnTo>
                  <a:lnTo>
                    <a:pt x="4432" y="6802"/>
                  </a:lnTo>
                  <a:lnTo>
                    <a:pt x="4174" y="6853"/>
                  </a:lnTo>
                  <a:lnTo>
                    <a:pt x="3891" y="6879"/>
                  </a:lnTo>
                  <a:lnTo>
                    <a:pt x="3891" y="6338"/>
                  </a:lnTo>
                  <a:lnTo>
                    <a:pt x="4097" y="6312"/>
                  </a:lnTo>
                  <a:lnTo>
                    <a:pt x="4329" y="6287"/>
                  </a:lnTo>
                  <a:lnTo>
                    <a:pt x="4509" y="6209"/>
                  </a:lnTo>
                  <a:lnTo>
                    <a:pt x="4715" y="6132"/>
                  </a:lnTo>
                  <a:lnTo>
                    <a:pt x="4896" y="6055"/>
                  </a:lnTo>
                  <a:lnTo>
                    <a:pt x="5076" y="5952"/>
                  </a:lnTo>
                  <a:lnTo>
                    <a:pt x="5256" y="5849"/>
                  </a:lnTo>
                  <a:lnTo>
                    <a:pt x="5411" y="5720"/>
                  </a:lnTo>
                  <a:close/>
                  <a:moveTo>
                    <a:pt x="3685" y="0"/>
                  </a:moveTo>
                  <a:lnTo>
                    <a:pt x="3195" y="26"/>
                  </a:lnTo>
                  <a:lnTo>
                    <a:pt x="2757" y="103"/>
                  </a:lnTo>
                  <a:lnTo>
                    <a:pt x="2680" y="155"/>
                  </a:lnTo>
                  <a:lnTo>
                    <a:pt x="2603" y="206"/>
                  </a:lnTo>
                  <a:lnTo>
                    <a:pt x="2577" y="284"/>
                  </a:lnTo>
                  <a:lnTo>
                    <a:pt x="2577" y="387"/>
                  </a:lnTo>
                  <a:lnTo>
                    <a:pt x="2628" y="464"/>
                  </a:lnTo>
                  <a:lnTo>
                    <a:pt x="2680" y="516"/>
                  </a:lnTo>
                  <a:lnTo>
                    <a:pt x="2783" y="541"/>
                  </a:lnTo>
                  <a:lnTo>
                    <a:pt x="2860" y="541"/>
                  </a:lnTo>
                  <a:lnTo>
                    <a:pt x="3144" y="490"/>
                  </a:lnTo>
                  <a:lnTo>
                    <a:pt x="3453" y="438"/>
                  </a:lnTo>
                  <a:lnTo>
                    <a:pt x="3453" y="979"/>
                  </a:lnTo>
                  <a:lnTo>
                    <a:pt x="3247" y="1005"/>
                  </a:lnTo>
                  <a:lnTo>
                    <a:pt x="3041" y="1057"/>
                  </a:lnTo>
                  <a:lnTo>
                    <a:pt x="2835" y="1108"/>
                  </a:lnTo>
                  <a:lnTo>
                    <a:pt x="2628" y="1185"/>
                  </a:lnTo>
                  <a:lnTo>
                    <a:pt x="2448" y="1288"/>
                  </a:lnTo>
                  <a:lnTo>
                    <a:pt x="2268" y="1366"/>
                  </a:lnTo>
                  <a:lnTo>
                    <a:pt x="2087" y="1495"/>
                  </a:lnTo>
                  <a:lnTo>
                    <a:pt x="1933" y="1623"/>
                  </a:lnTo>
                  <a:lnTo>
                    <a:pt x="1546" y="1237"/>
                  </a:lnTo>
                  <a:lnTo>
                    <a:pt x="1804" y="1031"/>
                  </a:lnTo>
                  <a:lnTo>
                    <a:pt x="2087" y="850"/>
                  </a:lnTo>
                  <a:lnTo>
                    <a:pt x="2165" y="799"/>
                  </a:lnTo>
                  <a:lnTo>
                    <a:pt x="2190" y="722"/>
                  </a:lnTo>
                  <a:lnTo>
                    <a:pt x="2190" y="644"/>
                  </a:lnTo>
                  <a:lnTo>
                    <a:pt x="2165" y="541"/>
                  </a:lnTo>
                  <a:lnTo>
                    <a:pt x="2113" y="490"/>
                  </a:lnTo>
                  <a:lnTo>
                    <a:pt x="2036" y="438"/>
                  </a:lnTo>
                  <a:lnTo>
                    <a:pt x="1959" y="438"/>
                  </a:lnTo>
                  <a:lnTo>
                    <a:pt x="1856" y="464"/>
                  </a:lnTo>
                  <a:lnTo>
                    <a:pt x="1649" y="593"/>
                  </a:lnTo>
                  <a:lnTo>
                    <a:pt x="1469" y="747"/>
                  </a:lnTo>
                  <a:lnTo>
                    <a:pt x="1263" y="902"/>
                  </a:lnTo>
                  <a:lnTo>
                    <a:pt x="1083" y="1057"/>
                  </a:lnTo>
                  <a:lnTo>
                    <a:pt x="928" y="1237"/>
                  </a:lnTo>
                  <a:lnTo>
                    <a:pt x="773" y="1417"/>
                  </a:lnTo>
                  <a:lnTo>
                    <a:pt x="619" y="1623"/>
                  </a:lnTo>
                  <a:lnTo>
                    <a:pt x="490" y="1830"/>
                  </a:lnTo>
                  <a:lnTo>
                    <a:pt x="387" y="2036"/>
                  </a:lnTo>
                  <a:lnTo>
                    <a:pt x="284" y="2242"/>
                  </a:lnTo>
                  <a:lnTo>
                    <a:pt x="207" y="2474"/>
                  </a:lnTo>
                  <a:lnTo>
                    <a:pt x="129" y="2705"/>
                  </a:lnTo>
                  <a:lnTo>
                    <a:pt x="78" y="2937"/>
                  </a:lnTo>
                  <a:lnTo>
                    <a:pt x="26" y="3169"/>
                  </a:lnTo>
                  <a:lnTo>
                    <a:pt x="1" y="3427"/>
                  </a:lnTo>
                  <a:lnTo>
                    <a:pt x="1" y="3659"/>
                  </a:lnTo>
                  <a:lnTo>
                    <a:pt x="26" y="4045"/>
                  </a:lnTo>
                  <a:lnTo>
                    <a:pt x="78" y="4406"/>
                  </a:lnTo>
                  <a:lnTo>
                    <a:pt x="155" y="4767"/>
                  </a:lnTo>
                  <a:lnTo>
                    <a:pt x="284" y="5102"/>
                  </a:lnTo>
                  <a:lnTo>
                    <a:pt x="439" y="5411"/>
                  </a:lnTo>
                  <a:lnTo>
                    <a:pt x="619" y="5720"/>
                  </a:lnTo>
                  <a:lnTo>
                    <a:pt x="851" y="6003"/>
                  </a:lnTo>
                  <a:lnTo>
                    <a:pt x="1083" y="6261"/>
                  </a:lnTo>
                  <a:lnTo>
                    <a:pt x="1340" y="6493"/>
                  </a:lnTo>
                  <a:lnTo>
                    <a:pt x="1624" y="6699"/>
                  </a:lnTo>
                  <a:lnTo>
                    <a:pt x="1933" y="6905"/>
                  </a:lnTo>
                  <a:lnTo>
                    <a:pt x="2242" y="7060"/>
                  </a:lnTo>
                  <a:lnTo>
                    <a:pt x="2577" y="7163"/>
                  </a:lnTo>
                  <a:lnTo>
                    <a:pt x="2938" y="7266"/>
                  </a:lnTo>
                  <a:lnTo>
                    <a:pt x="3298" y="7317"/>
                  </a:lnTo>
                  <a:lnTo>
                    <a:pt x="3685" y="7343"/>
                  </a:lnTo>
                  <a:lnTo>
                    <a:pt x="4046" y="7317"/>
                  </a:lnTo>
                  <a:lnTo>
                    <a:pt x="4406" y="7266"/>
                  </a:lnTo>
                  <a:lnTo>
                    <a:pt x="4767" y="7163"/>
                  </a:lnTo>
                  <a:lnTo>
                    <a:pt x="5102" y="7060"/>
                  </a:lnTo>
                  <a:lnTo>
                    <a:pt x="5411" y="6905"/>
                  </a:lnTo>
                  <a:lnTo>
                    <a:pt x="5720" y="6699"/>
                  </a:lnTo>
                  <a:lnTo>
                    <a:pt x="6004" y="6493"/>
                  </a:lnTo>
                  <a:lnTo>
                    <a:pt x="6261" y="6261"/>
                  </a:lnTo>
                  <a:lnTo>
                    <a:pt x="6519" y="6003"/>
                  </a:lnTo>
                  <a:lnTo>
                    <a:pt x="6725" y="5720"/>
                  </a:lnTo>
                  <a:lnTo>
                    <a:pt x="6905" y="5411"/>
                  </a:lnTo>
                  <a:lnTo>
                    <a:pt x="7060" y="5102"/>
                  </a:lnTo>
                  <a:lnTo>
                    <a:pt x="7189" y="4767"/>
                  </a:lnTo>
                  <a:lnTo>
                    <a:pt x="7266" y="4406"/>
                  </a:lnTo>
                  <a:lnTo>
                    <a:pt x="7318" y="4045"/>
                  </a:lnTo>
                  <a:lnTo>
                    <a:pt x="7343" y="3659"/>
                  </a:lnTo>
                  <a:lnTo>
                    <a:pt x="7318" y="3298"/>
                  </a:lnTo>
                  <a:lnTo>
                    <a:pt x="7266" y="2937"/>
                  </a:lnTo>
                  <a:lnTo>
                    <a:pt x="7189" y="2577"/>
                  </a:lnTo>
                  <a:lnTo>
                    <a:pt x="7060" y="2242"/>
                  </a:lnTo>
                  <a:lnTo>
                    <a:pt x="6905" y="1907"/>
                  </a:lnTo>
                  <a:lnTo>
                    <a:pt x="6725" y="1623"/>
                  </a:lnTo>
                  <a:lnTo>
                    <a:pt x="6519" y="1340"/>
                  </a:lnTo>
                  <a:lnTo>
                    <a:pt x="6261" y="1082"/>
                  </a:lnTo>
                  <a:lnTo>
                    <a:pt x="6004" y="825"/>
                  </a:lnTo>
                  <a:lnTo>
                    <a:pt x="5720" y="619"/>
                  </a:lnTo>
                  <a:lnTo>
                    <a:pt x="5411" y="438"/>
                  </a:lnTo>
                  <a:lnTo>
                    <a:pt x="5102" y="284"/>
                  </a:lnTo>
                  <a:lnTo>
                    <a:pt x="4767" y="155"/>
                  </a:lnTo>
                  <a:lnTo>
                    <a:pt x="4406" y="78"/>
                  </a:lnTo>
                  <a:lnTo>
                    <a:pt x="4046" y="26"/>
                  </a:lnTo>
                  <a:lnTo>
                    <a:pt x="3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5645350" y="4759850"/>
              <a:ext cx="59925" cy="84400"/>
            </a:xfrm>
            <a:custGeom>
              <a:avLst/>
              <a:gdLst/>
              <a:ahLst/>
              <a:cxnLst/>
              <a:rect l="l" t="t" r="r" b="b"/>
              <a:pathLst>
                <a:path w="2397" h="3376" extrusionOk="0">
                  <a:moveTo>
                    <a:pt x="1135" y="0"/>
                  </a:moveTo>
                  <a:lnTo>
                    <a:pt x="980" y="26"/>
                  </a:lnTo>
                  <a:lnTo>
                    <a:pt x="851" y="77"/>
                  </a:lnTo>
                  <a:lnTo>
                    <a:pt x="697" y="155"/>
                  </a:lnTo>
                  <a:lnTo>
                    <a:pt x="516" y="283"/>
                  </a:lnTo>
                  <a:lnTo>
                    <a:pt x="387" y="438"/>
                  </a:lnTo>
                  <a:lnTo>
                    <a:pt x="310" y="644"/>
                  </a:lnTo>
                  <a:lnTo>
                    <a:pt x="284" y="876"/>
                  </a:lnTo>
                  <a:lnTo>
                    <a:pt x="310" y="1056"/>
                  </a:lnTo>
                  <a:lnTo>
                    <a:pt x="336" y="1211"/>
                  </a:lnTo>
                  <a:lnTo>
                    <a:pt x="387" y="1366"/>
                  </a:lnTo>
                  <a:lnTo>
                    <a:pt x="465" y="1520"/>
                  </a:lnTo>
                  <a:lnTo>
                    <a:pt x="130" y="1520"/>
                  </a:lnTo>
                  <a:lnTo>
                    <a:pt x="52" y="1572"/>
                  </a:lnTo>
                  <a:lnTo>
                    <a:pt x="1" y="1649"/>
                  </a:lnTo>
                  <a:lnTo>
                    <a:pt x="1" y="1726"/>
                  </a:lnTo>
                  <a:lnTo>
                    <a:pt x="1" y="1829"/>
                  </a:lnTo>
                  <a:lnTo>
                    <a:pt x="52" y="1881"/>
                  </a:lnTo>
                  <a:lnTo>
                    <a:pt x="130" y="1932"/>
                  </a:lnTo>
                  <a:lnTo>
                    <a:pt x="207" y="1958"/>
                  </a:lnTo>
                  <a:lnTo>
                    <a:pt x="645" y="1958"/>
                  </a:lnTo>
                  <a:lnTo>
                    <a:pt x="645" y="1984"/>
                  </a:lnTo>
                  <a:lnTo>
                    <a:pt x="645" y="2164"/>
                  </a:lnTo>
                  <a:lnTo>
                    <a:pt x="619" y="2319"/>
                  </a:lnTo>
                  <a:lnTo>
                    <a:pt x="568" y="2499"/>
                  </a:lnTo>
                  <a:lnTo>
                    <a:pt x="413" y="2705"/>
                  </a:lnTo>
                  <a:lnTo>
                    <a:pt x="181" y="2989"/>
                  </a:lnTo>
                  <a:lnTo>
                    <a:pt x="155" y="3040"/>
                  </a:lnTo>
                  <a:lnTo>
                    <a:pt x="130" y="3092"/>
                  </a:lnTo>
                  <a:lnTo>
                    <a:pt x="130" y="3169"/>
                  </a:lnTo>
                  <a:lnTo>
                    <a:pt x="155" y="3221"/>
                  </a:lnTo>
                  <a:lnTo>
                    <a:pt x="181" y="3272"/>
                  </a:lnTo>
                  <a:lnTo>
                    <a:pt x="233" y="3324"/>
                  </a:lnTo>
                  <a:lnTo>
                    <a:pt x="284" y="3349"/>
                  </a:lnTo>
                  <a:lnTo>
                    <a:pt x="362" y="3349"/>
                  </a:lnTo>
                  <a:lnTo>
                    <a:pt x="2191" y="3375"/>
                  </a:lnTo>
                  <a:lnTo>
                    <a:pt x="2268" y="3349"/>
                  </a:lnTo>
                  <a:lnTo>
                    <a:pt x="2345" y="3298"/>
                  </a:lnTo>
                  <a:lnTo>
                    <a:pt x="2397" y="3221"/>
                  </a:lnTo>
                  <a:lnTo>
                    <a:pt x="2397" y="3143"/>
                  </a:lnTo>
                  <a:lnTo>
                    <a:pt x="2397" y="3066"/>
                  </a:lnTo>
                  <a:lnTo>
                    <a:pt x="2345" y="2989"/>
                  </a:lnTo>
                  <a:lnTo>
                    <a:pt x="2268" y="2937"/>
                  </a:lnTo>
                  <a:lnTo>
                    <a:pt x="2191" y="2911"/>
                  </a:lnTo>
                  <a:lnTo>
                    <a:pt x="825" y="2911"/>
                  </a:lnTo>
                  <a:lnTo>
                    <a:pt x="954" y="2680"/>
                  </a:lnTo>
                  <a:lnTo>
                    <a:pt x="1057" y="2448"/>
                  </a:lnTo>
                  <a:lnTo>
                    <a:pt x="1083" y="2216"/>
                  </a:lnTo>
                  <a:lnTo>
                    <a:pt x="1083" y="1958"/>
                  </a:lnTo>
                  <a:lnTo>
                    <a:pt x="1495" y="1958"/>
                  </a:lnTo>
                  <a:lnTo>
                    <a:pt x="1598" y="1932"/>
                  </a:lnTo>
                  <a:lnTo>
                    <a:pt x="1650" y="1881"/>
                  </a:lnTo>
                  <a:lnTo>
                    <a:pt x="1701" y="1829"/>
                  </a:lnTo>
                  <a:lnTo>
                    <a:pt x="1727" y="1726"/>
                  </a:lnTo>
                  <a:lnTo>
                    <a:pt x="1701" y="1649"/>
                  </a:lnTo>
                  <a:lnTo>
                    <a:pt x="1650" y="1572"/>
                  </a:lnTo>
                  <a:lnTo>
                    <a:pt x="1598" y="1520"/>
                  </a:lnTo>
                  <a:lnTo>
                    <a:pt x="980" y="1520"/>
                  </a:lnTo>
                  <a:lnTo>
                    <a:pt x="903" y="1391"/>
                  </a:lnTo>
                  <a:lnTo>
                    <a:pt x="825" y="1237"/>
                  </a:lnTo>
                  <a:lnTo>
                    <a:pt x="748" y="1056"/>
                  </a:lnTo>
                  <a:lnTo>
                    <a:pt x="722" y="876"/>
                  </a:lnTo>
                  <a:lnTo>
                    <a:pt x="748" y="773"/>
                  </a:lnTo>
                  <a:lnTo>
                    <a:pt x="774" y="670"/>
                  </a:lnTo>
                  <a:lnTo>
                    <a:pt x="851" y="593"/>
                  </a:lnTo>
                  <a:lnTo>
                    <a:pt x="928" y="541"/>
                  </a:lnTo>
                  <a:lnTo>
                    <a:pt x="1109" y="464"/>
                  </a:lnTo>
                  <a:lnTo>
                    <a:pt x="1289" y="438"/>
                  </a:lnTo>
                  <a:lnTo>
                    <a:pt x="1469" y="464"/>
                  </a:lnTo>
                  <a:lnTo>
                    <a:pt x="1624" y="515"/>
                  </a:lnTo>
                  <a:lnTo>
                    <a:pt x="1727" y="593"/>
                  </a:lnTo>
                  <a:lnTo>
                    <a:pt x="1830" y="670"/>
                  </a:lnTo>
                  <a:lnTo>
                    <a:pt x="1882" y="773"/>
                  </a:lnTo>
                  <a:lnTo>
                    <a:pt x="1907" y="850"/>
                  </a:lnTo>
                  <a:lnTo>
                    <a:pt x="1959" y="928"/>
                  </a:lnTo>
                  <a:lnTo>
                    <a:pt x="2036" y="979"/>
                  </a:lnTo>
                  <a:lnTo>
                    <a:pt x="2114" y="1005"/>
                  </a:lnTo>
                  <a:lnTo>
                    <a:pt x="2191" y="1005"/>
                  </a:lnTo>
                  <a:lnTo>
                    <a:pt x="2268" y="953"/>
                  </a:lnTo>
                  <a:lnTo>
                    <a:pt x="2320" y="902"/>
                  </a:lnTo>
                  <a:lnTo>
                    <a:pt x="2345" y="825"/>
                  </a:lnTo>
                  <a:lnTo>
                    <a:pt x="2345" y="721"/>
                  </a:lnTo>
                  <a:lnTo>
                    <a:pt x="2294" y="567"/>
                  </a:lnTo>
                  <a:lnTo>
                    <a:pt x="2165" y="412"/>
                  </a:lnTo>
                  <a:lnTo>
                    <a:pt x="2036" y="258"/>
                  </a:lnTo>
                  <a:lnTo>
                    <a:pt x="1856" y="155"/>
                  </a:lnTo>
                  <a:lnTo>
                    <a:pt x="1727" y="77"/>
                  </a:lnTo>
                  <a:lnTo>
                    <a:pt x="1598" y="26"/>
                  </a:lnTo>
                  <a:lnTo>
                    <a:pt x="1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5583525" y="4587225"/>
              <a:ext cx="124975" cy="109525"/>
            </a:xfrm>
            <a:custGeom>
              <a:avLst/>
              <a:gdLst/>
              <a:ahLst/>
              <a:cxnLst/>
              <a:rect l="l" t="t" r="r" b="b"/>
              <a:pathLst>
                <a:path w="4999" h="4381" extrusionOk="0">
                  <a:moveTo>
                    <a:pt x="3685" y="438"/>
                  </a:moveTo>
                  <a:lnTo>
                    <a:pt x="3788" y="464"/>
                  </a:lnTo>
                  <a:lnTo>
                    <a:pt x="3865" y="516"/>
                  </a:lnTo>
                  <a:lnTo>
                    <a:pt x="3917" y="593"/>
                  </a:lnTo>
                  <a:lnTo>
                    <a:pt x="3942" y="696"/>
                  </a:lnTo>
                  <a:lnTo>
                    <a:pt x="3942" y="2628"/>
                  </a:lnTo>
                  <a:lnTo>
                    <a:pt x="3968" y="2757"/>
                  </a:lnTo>
                  <a:lnTo>
                    <a:pt x="4046" y="2860"/>
                  </a:lnTo>
                  <a:lnTo>
                    <a:pt x="4149" y="2937"/>
                  </a:lnTo>
                  <a:lnTo>
                    <a:pt x="4277" y="2963"/>
                  </a:lnTo>
                  <a:lnTo>
                    <a:pt x="4432" y="2963"/>
                  </a:lnTo>
                  <a:lnTo>
                    <a:pt x="3685" y="3865"/>
                  </a:lnTo>
                  <a:lnTo>
                    <a:pt x="2912" y="2963"/>
                  </a:lnTo>
                  <a:lnTo>
                    <a:pt x="3066" y="2963"/>
                  </a:lnTo>
                  <a:lnTo>
                    <a:pt x="3195" y="2937"/>
                  </a:lnTo>
                  <a:lnTo>
                    <a:pt x="3298" y="2860"/>
                  </a:lnTo>
                  <a:lnTo>
                    <a:pt x="3376" y="2757"/>
                  </a:lnTo>
                  <a:lnTo>
                    <a:pt x="3401" y="2628"/>
                  </a:lnTo>
                  <a:lnTo>
                    <a:pt x="3401" y="1443"/>
                  </a:lnTo>
                  <a:lnTo>
                    <a:pt x="3401" y="1340"/>
                  </a:lnTo>
                  <a:lnTo>
                    <a:pt x="3376" y="1263"/>
                  </a:lnTo>
                  <a:lnTo>
                    <a:pt x="3324" y="1185"/>
                  </a:lnTo>
                  <a:lnTo>
                    <a:pt x="3273" y="1108"/>
                  </a:lnTo>
                  <a:lnTo>
                    <a:pt x="3195" y="1057"/>
                  </a:lnTo>
                  <a:lnTo>
                    <a:pt x="3118" y="1005"/>
                  </a:lnTo>
                  <a:lnTo>
                    <a:pt x="3041" y="979"/>
                  </a:lnTo>
                  <a:lnTo>
                    <a:pt x="464" y="979"/>
                  </a:lnTo>
                  <a:lnTo>
                    <a:pt x="439" y="954"/>
                  </a:lnTo>
                  <a:lnTo>
                    <a:pt x="439" y="464"/>
                  </a:lnTo>
                  <a:lnTo>
                    <a:pt x="464" y="438"/>
                  </a:lnTo>
                  <a:close/>
                  <a:moveTo>
                    <a:pt x="387" y="0"/>
                  </a:moveTo>
                  <a:lnTo>
                    <a:pt x="284" y="26"/>
                  </a:lnTo>
                  <a:lnTo>
                    <a:pt x="207" y="78"/>
                  </a:lnTo>
                  <a:lnTo>
                    <a:pt x="129" y="129"/>
                  </a:lnTo>
                  <a:lnTo>
                    <a:pt x="78" y="206"/>
                  </a:lnTo>
                  <a:lnTo>
                    <a:pt x="26" y="284"/>
                  </a:lnTo>
                  <a:lnTo>
                    <a:pt x="1" y="361"/>
                  </a:lnTo>
                  <a:lnTo>
                    <a:pt x="1" y="464"/>
                  </a:lnTo>
                  <a:lnTo>
                    <a:pt x="1" y="954"/>
                  </a:lnTo>
                  <a:lnTo>
                    <a:pt x="1" y="1057"/>
                  </a:lnTo>
                  <a:lnTo>
                    <a:pt x="26" y="1134"/>
                  </a:lnTo>
                  <a:lnTo>
                    <a:pt x="78" y="1211"/>
                  </a:lnTo>
                  <a:lnTo>
                    <a:pt x="129" y="1289"/>
                  </a:lnTo>
                  <a:lnTo>
                    <a:pt x="207" y="1340"/>
                  </a:lnTo>
                  <a:lnTo>
                    <a:pt x="284" y="1392"/>
                  </a:lnTo>
                  <a:lnTo>
                    <a:pt x="387" y="1417"/>
                  </a:lnTo>
                  <a:lnTo>
                    <a:pt x="2938" y="1417"/>
                  </a:lnTo>
                  <a:lnTo>
                    <a:pt x="2963" y="1443"/>
                  </a:lnTo>
                  <a:lnTo>
                    <a:pt x="2963" y="2525"/>
                  </a:lnTo>
                  <a:lnTo>
                    <a:pt x="2603" y="2525"/>
                  </a:lnTo>
                  <a:lnTo>
                    <a:pt x="2525" y="2577"/>
                  </a:lnTo>
                  <a:lnTo>
                    <a:pt x="2448" y="2628"/>
                  </a:lnTo>
                  <a:lnTo>
                    <a:pt x="2397" y="2731"/>
                  </a:lnTo>
                  <a:lnTo>
                    <a:pt x="2371" y="2809"/>
                  </a:lnTo>
                  <a:lnTo>
                    <a:pt x="2371" y="2912"/>
                  </a:lnTo>
                  <a:lnTo>
                    <a:pt x="2397" y="3015"/>
                  </a:lnTo>
                  <a:lnTo>
                    <a:pt x="2448" y="3092"/>
                  </a:lnTo>
                  <a:lnTo>
                    <a:pt x="3401" y="4251"/>
                  </a:lnTo>
                  <a:lnTo>
                    <a:pt x="3453" y="4303"/>
                  </a:lnTo>
                  <a:lnTo>
                    <a:pt x="3530" y="4354"/>
                  </a:lnTo>
                  <a:lnTo>
                    <a:pt x="3608" y="4380"/>
                  </a:lnTo>
                  <a:lnTo>
                    <a:pt x="3762" y="4380"/>
                  </a:lnTo>
                  <a:lnTo>
                    <a:pt x="3814" y="4354"/>
                  </a:lnTo>
                  <a:lnTo>
                    <a:pt x="3891" y="4303"/>
                  </a:lnTo>
                  <a:lnTo>
                    <a:pt x="3942" y="4251"/>
                  </a:lnTo>
                  <a:lnTo>
                    <a:pt x="4921" y="3092"/>
                  </a:lnTo>
                  <a:lnTo>
                    <a:pt x="4973" y="3015"/>
                  </a:lnTo>
                  <a:lnTo>
                    <a:pt x="4999" y="2912"/>
                  </a:lnTo>
                  <a:lnTo>
                    <a:pt x="4973" y="2809"/>
                  </a:lnTo>
                  <a:lnTo>
                    <a:pt x="4947" y="2731"/>
                  </a:lnTo>
                  <a:lnTo>
                    <a:pt x="4896" y="2628"/>
                  </a:lnTo>
                  <a:lnTo>
                    <a:pt x="4818" y="2577"/>
                  </a:lnTo>
                  <a:lnTo>
                    <a:pt x="4741" y="2525"/>
                  </a:lnTo>
                  <a:lnTo>
                    <a:pt x="4380" y="2525"/>
                  </a:lnTo>
                  <a:lnTo>
                    <a:pt x="4380" y="696"/>
                  </a:lnTo>
                  <a:lnTo>
                    <a:pt x="4380" y="567"/>
                  </a:lnTo>
                  <a:lnTo>
                    <a:pt x="4329" y="413"/>
                  </a:lnTo>
                  <a:lnTo>
                    <a:pt x="4277" y="309"/>
                  </a:lnTo>
                  <a:lnTo>
                    <a:pt x="4174" y="206"/>
                  </a:lnTo>
                  <a:lnTo>
                    <a:pt x="4071" y="103"/>
                  </a:lnTo>
                  <a:lnTo>
                    <a:pt x="3942" y="52"/>
                  </a:lnTo>
                  <a:lnTo>
                    <a:pt x="38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5445700" y="4710250"/>
              <a:ext cx="124325" cy="109525"/>
            </a:xfrm>
            <a:custGeom>
              <a:avLst/>
              <a:gdLst/>
              <a:ahLst/>
              <a:cxnLst/>
              <a:rect l="l" t="t" r="r" b="b"/>
              <a:pathLst>
                <a:path w="4973" h="4381" extrusionOk="0">
                  <a:moveTo>
                    <a:pt x="1314" y="490"/>
                  </a:moveTo>
                  <a:lnTo>
                    <a:pt x="2061" y="1392"/>
                  </a:lnTo>
                  <a:lnTo>
                    <a:pt x="1907" y="1392"/>
                  </a:lnTo>
                  <a:lnTo>
                    <a:pt x="1778" y="1443"/>
                  </a:lnTo>
                  <a:lnTo>
                    <a:pt x="1675" y="1495"/>
                  </a:lnTo>
                  <a:lnTo>
                    <a:pt x="1597" y="1623"/>
                  </a:lnTo>
                  <a:lnTo>
                    <a:pt x="1572" y="1752"/>
                  </a:lnTo>
                  <a:lnTo>
                    <a:pt x="1572" y="2937"/>
                  </a:lnTo>
                  <a:lnTo>
                    <a:pt x="1572" y="3015"/>
                  </a:lnTo>
                  <a:lnTo>
                    <a:pt x="1597" y="3118"/>
                  </a:lnTo>
                  <a:lnTo>
                    <a:pt x="1649" y="3195"/>
                  </a:lnTo>
                  <a:lnTo>
                    <a:pt x="1700" y="3247"/>
                  </a:lnTo>
                  <a:lnTo>
                    <a:pt x="1778" y="3324"/>
                  </a:lnTo>
                  <a:lnTo>
                    <a:pt x="1855" y="3350"/>
                  </a:lnTo>
                  <a:lnTo>
                    <a:pt x="1958" y="3375"/>
                  </a:lnTo>
                  <a:lnTo>
                    <a:pt x="2035" y="3401"/>
                  </a:lnTo>
                  <a:lnTo>
                    <a:pt x="4509" y="3401"/>
                  </a:lnTo>
                  <a:lnTo>
                    <a:pt x="4535" y="3427"/>
                  </a:lnTo>
                  <a:lnTo>
                    <a:pt x="4535" y="3916"/>
                  </a:lnTo>
                  <a:lnTo>
                    <a:pt x="4509" y="3942"/>
                  </a:lnTo>
                  <a:lnTo>
                    <a:pt x="1314" y="3942"/>
                  </a:lnTo>
                  <a:lnTo>
                    <a:pt x="1185" y="3916"/>
                  </a:lnTo>
                  <a:lnTo>
                    <a:pt x="1108" y="3865"/>
                  </a:lnTo>
                  <a:lnTo>
                    <a:pt x="1056" y="3762"/>
                  </a:lnTo>
                  <a:lnTo>
                    <a:pt x="1031" y="3659"/>
                  </a:lnTo>
                  <a:lnTo>
                    <a:pt x="1031" y="1752"/>
                  </a:lnTo>
                  <a:lnTo>
                    <a:pt x="1005" y="1623"/>
                  </a:lnTo>
                  <a:lnTo>
                    <a:pt x="928" y="1495"/>
                  </a:lnTo>
                  <a:lnTo>
                    <a:pt x="824" y="1443"/>
                  </a:lnTo>
                  <a:lnTo>
                    <a:pt x="696" y="1392"/>
                  </a:lnTo>
                  <a:lnTo>
                    <a:pt x="541" y="1392"/>
                  </a:lnTo>
                  <a:lnTo>
                    <a:pt x="1314" y="490"/>
                  </a:lnTo>
                  <a:close/>
                  <a:moveTo>
                    <a:pt x="1237" y="0"/>
                  </a:moveTo>
                  <a:lnTo>
                    <a:pt x="1159" y="26"/>
                  </a:lnTo>
                  <a:lnTo>
                    <a:pt x="1082" y="78"/>
                  </a:lnTo>
                  <a:lnTo>
                    <a:pt x="1031" y="129"/>
                  </a:lnTo>
                  <a:lnTo>
                    <a:pt x="77" y="1288"/>
                  </a:lnTo>
                  <a:lnTo>
                    <a:pt x="26" y="1366"/>
                  </a:lnTo>
                  <a:lnTo>
                    <a:pt x="0" y="1469"/>
                  </a:lnTo>
                  <a:lnTo>
                    <a:pt x="0" y="1546"/>
                  </a:lnTo>
                  <a:lnTo>
                    <a:pt x="26" y="1649"/>
                  </a:lnTo>
                  <a:lnTo>
                    <a:pt x="77" y="1726"/>
                  </a:lnTo>
                  <a:lnTo>
                    <a:pt x="155" y="1804"/>
                  </a:lnTo>
                  <a:lnTo>
                    <a:pt x="232" y="1830"/>
                  </a:lnTo>
                  <a:lnTo>
                    <a:pt x="335" y="1855"/>
                  </a:lnTo>
                  <a:lnTo>
                    <a:pt x="593" y="1855"/>
                  </a:lnTo>
                  <a:lnTo>
                    <a:pt x="593" y="3659"/>
                  </a:lnTo>
                  <a:lnTo>
                    <a:pt x="593" y="3813"/>
                  </a:lnTo>
                  <a:lnTo>
                    <a:pt x="644" y="3942"/>
                  </a:lnTo>
                  <a:lnTo>
                    <a:pt x="721" y="4071"/>
                  </a:lnTo>
                  <a:lnTo>
                    <a:pt x="799" y="4174"/>
                  </a:lnTo>
                  <a:lnTo>
                    <a:pt x="902" y="4251"/>
                  </a:lnTo>
                  <a:lnTo>
                    <a:pt x="1031" y="4329"/>
                  </a:lnTo>
                  <a:lnTo>
                    <a:pt x="1159" y="4380"/>
                  </a:lnTo>
                  <a:lnTo>
                    <a:pt x="4612" y="4380"/>
                  </a:lnTo>
                  <a:lnTo>
                    <a:pt x="4689" y="4354"/>
                  </a:lnTo>
                  <a:lnTo>
                    <a:pt x="4766" y="4303"/>
                  </a:lnTo>
                  <a:lnTo>
                    <a:pt x="4844" y="4251"/>
                  </a:lnTo>
                  <a:lnTo>
                    <a:pt x="4895" y="4174"/>
                  </a:lnTo>
                  <a:lnTo>
                    <a:pt x="4947" y="4097"/>
                  </a:lnTo>
                  <a:lnTo>
                    <a:pt x="4973" y="4019"/>
                  </a:lnTo>
                  <a:lnTo>
                    <a:pt x="4973" y="3916"/>
                  </a:lnTo>
                  <a:lnTo>
                    <a:pt x="4973" y="3427"/>
                  </a:lnTo>
                  <a:lnTo>
                    <a:pt x="4973" y="3324"/>
                  </a:lnTo>
                  <a:lnTo>
                    <a:pt x="4947" y="3247"/>
                  </a:lnTo>
                  <a:lnTo>
                    <a:pt x="4895" y="3169"/>
                  </a:lnTo>
                  <a:lnTo>
                    <a:pt x="4844" y="3092"/>
                  </a:lnTo>
                  <a:lnTo>
                    <a:pt x="4766" y="3040"/>
                  </a:lnTo>
                  <a:lnTo>
                    <a:pt x="4689" y="2989"/>
                  </a:lnTo>
                  <a:lnTo>
                    <a:pt x="4612" y="2963"/>
                  </a:lnTo>
                  <a:lnTo>
                    <a:pt x="2035" y="2963"/>
                  </a:lnTo>
                  <a:lnTo>
                    <a:pt x="2010" y="2937"/>
                  </a:lnTo>
                  <a:lnTo>
                    <a:pt x="2010" y="1855"/>
                  </a:lnTo>
                  <a:lnTo>
                    <a:pt x="2267" y="1855"/>
                  </a:lnTo>
                  <a:lnTo>
                    <a:pt x="2370" y="1830"/>
                  </a:lnTo>
                  <a:lnTo>
                    <a:pt x="2448" y="1804"/>
                  </a:lnTo>
                  <a:lnTo>
                    <a:pt x="2525" y="1726"/>
                  </a:lnTo>
                  <a:lnTo>
                    <a:pt x="2576" y="1649"/>
                  </a:lnTo>
                  <a:lnTo>
                    <a:pt x="2602" y="1546"/>
                  </a:lnTo>
                  <a:lnTo>
                    <a:pt x="2628" y="1469"/>
                  </a:lnTo>
                  <a:lnTo>
                    <a:pt x="2602" y="1366"/>
                  </a:lnTo>
                  <a:lnTo>
                    <a:pt x="2525" y="1288"/>
                  </a:lnTo>
                  <a:lnTo>
                    <a:pt x="1572" y="129"/>
                  </a:lnTo>
                  <a:lnTo>
                    <a:pt x="1520" y="78"/>
                  </a:lnTo>
                  <a:lnTo>
                    <a:pt x="1443" y="26"/>
                  </a:lnTo>
                  <a:lnTo>
                    <a:pt x="13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33"/>
          <p:cNvGrpSpPr/>
          <p:nvPr/>
        </p:nvGrpSpPr>
        <p:grpSpPr>
          <a:xfrm>
            <a:off x="5372913" y="2569272"/>
            <a:ext cx="380675" cy="380675"/>
            <a:chOff x="6117500" y="4513150"/>
            <a:chExt cx="380675" cy="380675"/>
          </a:xfrm>
        </p:grpSpPr>
        <p:sp>
          <p:nvSpPr>
            <p:cNvPr id="1265" name="Google Shape;1265;p33"/>
            <p:cNvSpPr/>
            <p:nvPr/>
          </p:nvSpPr>
          <p:spPr>
            <a:xfrm>
              <a:off x="6339050" y="4833275"/>
              <a:ext cx="36100" cy="60550"/>
            </a:xfrm>
            <a:custGeom>
              <a:avLst/>
              <a:gdLst/>
              <a:ahLst/>
              <a:cxnLst/>
              <a:rect l="l" t="t" r="r" b="b"/>
              <a:pathLst>
                <a:path w="1444" h="2422" extrusionOk="0">
                  <a:moveTo>
                    <a:pt x="722" y="438"/>
                  </a:moveTo>
                  <a:lnTo>
                    <a:pt x="825" y="464"/>
                  </a:lnTo>
                  <a:lnTo>
                    <a:pt x="903" y="515"/>
                  </a:lnTo>
                  <a:lnTo>
                    <a:pt x="980" y="619"/>
                  </a:lnTo>
                  <a:lnTo>
                    <a:pt x="980" y="722"/>
                  </a:lnTo>
                  <a:lnTo>
                    <a:pt x="980" y="1701"/>
                  </a:lnTo>
                  <a:lnTo>
                    <a:pt x="980" y="1804"/>
                  </a:lnTo>
                  <a:lnTo>
                    <a:pt x="903" y="1881"/>
                  </a:lnTo>
                  <a:lnTo>
                    <a:pt x="825" y="1958"/>
                  </a:lnTo>
                  <a:lnTo>
                    <a:pt x="722" y="1984"/>
                  </a:lnTo>
                  <a:lnTo>
                    <a:pt x="619" y="1958"/>
                  </a:lnTo>
                  <a:lnTo>
                    <a:pt x="542" y="1881"/>
                  </a:lnTo>
                  <a:lnTo>
                    <a:pt x="465" y="1804"/>
                  </a:lnTo>
                  <a:lnTo>
                    <a:pt x="465" y="1701"/>
                  </a:lnTo>
                  <a:lnTo>
                    <a:pt x="465" y="722"/>
                  </a:lnTo>
                  <a:lnTo>
                    <a:pt x="465" y="619"/>
                  </a:lnTo>
                  <a:lnTo>
                    <a:pt x="542" y="515"/>
                  </a:lnTo>
                  <a:lnTo>
                    <a:pt x="619" y="464"/>
                  </a:lnTo>
                  <a:lnTo>
                    <a:pt x="722" y="438"/>
                  </a:lnTo>
                  <a:close/>
                  <a:moveTo>
                    <a:pt x="722" y="0"/>
                  </a:moveTo>
                  <a:lnTo>
                    <a:pt x="568" y="26"/>
                  </a:lnTo>
                  <a:lnTo>
                    <a:pt x="439" y="52"/>
                  </a:lnTo>
                  <a:lnTo>
                    <a:pt x="310" y="129"/>
                  </a:lnTo>
                  <a:lnTo>
                    <a:pt x="207" y="206"/>
                  </a:lnTo>
                  <a:lnTo>
                    <a:pt x="130" y="309"/>
                  </a:lnTo>
                  <a:lnTo>
                    <a:pt x="52" y="438"/>
                  </a:lnTo>
                  <a:lnTo>
                    <a:pt x="27" y="567"/>
                  </a:lnTo>
                  <a:lnTo>
                    <a:pt x="1" y="722"/>
                  </a:lnTo>
                  <a:lnTo>
                    <a:pt x="1" y="1701"/>
                  </a:lnTo>
                  <a:lnTo>
                    <a:pt x="27" y="1855"/>
                  </a:lnTo>
                  <a:lnTo>
                    <a:pt x="52" y="1984"/>
                  </a:lnTo>
                  <a:lnTo>
                    <a:pt x="130" y="2113"/>
                  </a:lnTo>
                  <a:lnTo>
                    <a:pt x="207" y="2216"/>
                  </a:lnTo>
                  <a:lnTo>
                    <a:pt x="310" y="2293"/>
                  </a:lnTo>
                  <a:lnTo>
                    <a:pt x="439" y="2370"/>
                  </a:lnTo>
                  <a:lnTo>
                    <a:pt x="568" y="2396"/>
                  </a:lnTo>
                  <a:lnTo>
                    <a:pt x="722" y="2422"/>
                  </a:lnTo>
                  <a:lnTo>
                    <a:pt x="877" y="2396"/>
                  </a:lnTo>
                  <a:lnTo>
                    <a:pt x="1006" y="2370"/>
                  </a:lnTo>
                  <a:lnTo>
                    <a:pt x="1134" y="2293"/>
                  </a:lnTo>
                  <a:lnTo>
                    <a:pt x="1238" y="2216"/>
                  </a:lnTo>
                  <a:lnTo>
                    <a:pt x="1315" y="2113"/>
                  </a:lnTo>
                  <a:lnTo>
                    <a:pt x="1392" y="1984"/>
                  </a:lnTo>
                  <a:lnTo>
                    <a:pt x="1418" y="1855"/>
                  </a:lnTo>
                  <a:lnTo>
                    <a:pt x="1444" y="1701"/>
                  </a:lnTo>
                  <a:lnTo>
                    <a:pt x="1444" y="722"/>
                  </a:lnTo>
                  <a:lnTo>
                    <a:pt x="1418" y="567"/>
                  </a:lnTo>
                  <a:lnTo>
                    <a:pt x="1392" y="438"/>
                  </a:lnTo>
                  <a:lnTo>
                    <a:pt x="1315" y="309"/>
                  </a:lnTo>
                  <a:lnTo>
                    <a:pt x="1238" y="206"/>
                  </a:lnTo>
                  <a:lnTo>
                    <a:pt x="1134" y="129"/>
                  </a:lnTo>
                  <a:lnTo>
                    <a:pt x="1006" y="52"/>
                  </a:lnTo>
                  <a:lnTo>
                    <a:pt x="877" y="26"/>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6240500" y="4796550"/>
              <a:ext cx="36100" cy="97275"/>
            </a:xfrm>
            <a:custGeom>
              <a:avLst/>
              <a:gdLst/>
              <a:ahLst/>
              <a:cxnLst/>
              <a:rect l="l" t="t" r="r" b="b"/>
              <a:pathLst>
                <a:path w="1444" h="3891" extrusionOk="0">
                  <a:moveTo>
                    <a:pt x="722" y="439"/>
                  </a:moveTo>
                  <a:lnTo>
                    <a:pt x="825" y="464"/>
                  </a:lnTo>
                  <a:lnTo>
                    <a:pt x="903" y="516"/>
                  </a:lnTo>
                  <a:lnTo>
                    <a:pt x="980" y="593"/>
                  </a:lnTo>
                  <a:lnTo>
                    <a:pt x="980" y="696"/>
                  </a:lnTo>
                  <a:lnTo>
                    <a:pt x="980" y="3170"/>
                  </a:lnTo>
                  <a:lnTo>
                    <a:pt x="980" y="3273"/>
                  </a:lnTo>
                  <a:lnTo>
                    <a:pt x="903" y="3350"/>
                  </a:lnTo>
                  <a:lnTo>
                    <a:pt x="825" y="3427"/>
                  </a:lnTo>
                  <a:lnTo>
                    <a:pt x="722" y="3453"/>
                  </a:lnTo>
                  <a:lnTo>
                    <a:pt x="619" y="3427"/>
                  </a:lnTo>
                  <a:lnTo>
                    <a:pt x="542" y="3350"/>
                  </a:lnTo>
                  <a:lnTo>
                    <a:pt x="465" y="3273"/>
                  </a:lnTo>
                  <a:lnTo>
                    <a:pt x="465" y="3170"/>
                  </a:lnTo>
                  <a:lnTo>
                    <a:pt x="465" y="696"/>
                  </a:lnTo>
                  <a:lnTo>
                    <a:pt x="465" y="593"/>
                  </a:lnTo>
                  <a:lnTo>
                    <a:pt x="542" y="516"/>
                  </a:lnTo>
                  <a:lnTo>
                    <a:pt x="619" y="464"/>
                  </a:lnTo>
                  <a:lnTo>
                    <a:pt x="722" y="439"/>
                  </a:lnTo>
                  <a:close/>
                  <a:moveTo>
                    <a:pt x="568" y="1"/>
                  </a:moveTo>
                  <a:lnTo>
                    <a:pt x="439" y="52"/>
                  </a:lnTo>
                  <a:lnTo>
                    <a:pt x="310" y="104"/>
                  </a:lnTo>
                  <a:lnTo>
                    <a:pt x="207" y="207"/>
                  </a:lnTo>
                  <a:lnTo>
                    <a:pt x="130" y="310"/>
                  </a:lnTo>
                  <a:lnTo>
                    <a:pt x="52" y="439"/>
                  </a:lnTo>
                  <a:lnTo>
                    <a:pt x="27" y="567"/>
                  </a:lnTo>
                  <a:lnTo>
                    <a:pt x="1" y="696"/>
                  </a:lnTo>
                  <a:lnTo>
                    <a:pt x="1" y="3170"/>
                  </a:lnTo>
                  <a:lnTo>
                    <a:pt x="27" y="3324"/>
                  </a:lnTo>
                  <a:lnTo>
                    <a:pt x="52" y="3453"/>
                  </a:lnTo>
                  <a:lnTo>
                    <a:pt x="130" y="3582"/>
                  </a:lnTo>
                  <a:lnTo>
                    <a:pt x="207" y="3685"/>
                  </a:lnTo>
                  <a:lnTo>
                    <a:pt x="310" y="3762"/>
                  </a:lnTo>
                  <a:lnTo>
                    <a:pt x="439" y="3839"/>
                  </a:lnTo>
                  <a:lnTo>
                    <a:pt x="568" y="3865"/>
                  </a:lnTo>
                  <a:lnTo>
                    <a:pt x="722" y="3891"/>
                  </a:lnTo>
                  <a:lnTo>
                    <a:pt x="877" y="3865"/>
                  </a:lnTo>
                  <a:lnTo>
                    <a:pt x="1006" y="3839"/>
                  </a:lnTo>
                  <a:lnTo>
                    <a:pt x="1135" y="3762"/>
                  </a:lnTo>
                  <a:lnTo>
                    <a:pt x="1238" y="3685"/>
                  </a:lnTo>
                  <a:lnTo>
                    <a:pt x="1315" y="3582"/>
                  </a:lnTo>
                  <a:lnTo>
                    <a:pt x="1392" y="3453"/>
                  </a:lnTo>
                  <a:lnTo>
                    <a:pt x="1418" y="3324"/>
                  </a:lnTo>
                  <a:lnTo>
                    <a:pt x="1444" y="3170"/>
                  </a:lnTo>
                  <a:lnTo>
                    <a:pt x="1444" y="696"/>
                  </a:lnTo>
                  <a:lnTo>
                    <a:pt x="1418" y="567"/>
                  </a:lnTo>
                  <a:lnTo>
                    <a:pt x="1392" y="439"/>
                  </a:lnTo>
                  <a:lnTo>
                    <a:pt x="1315" y="310"/>
                  </a:lnTo>
                  <a:lnTo>
                    <a:pt x="1238" y="207"/>
                  </a:lnTo>
                  <a:lnTo>
                    <a:pt x="1135" y="104"/>
                  </a:lnTo>
                  <a:lnTo>
                    <a:pt x="1006" y="52"/>
                  </a:lnTo>
                  <a:lnTo>
                    <a:pt x="8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6287525" y="4574350"/>
              <a:ext cx="40600" cy="85025"/>
            </a:xfrm>
            <a:custGeom>
              <a:avLst/>
              <a:gdLst/>
              <a:ahLst/>
              <a:cxnLst/>
              <a:rect l="l" t="t" r="r" b="b"/>
              <a:pathLst>
                <a:path w="1624" h="3401" extrusionOk="0">
                  <a:moveTo>
                    <a:pt x="825" y="0"/>
                  </a:moveTo>
                  <a:lnTo>
                    <a:pt x="722" y="26"/>
                  </a:lnTo>
                  <a:lnTo>
                    <a:pt x="645" y="77"/>
                  </a:lnTo>
                  <a:lnTo>
                    <a:pt x="619" y="155"/>
                  </a:lnTo>
                  <a:lnTo>
                    <a:pt x="593" y="232"/>
                  </a:lnTo>
                  <a:lnTo>
                    <a:pt x="593" y="335"/>
                  </a:lnTo>
                  <a:lnTo>
                    <a:pt x="465" y="387"/>
                  </a:lnTo>
                  <a:lnTo>
                    <a:pt x="361" y="438"/>
                  </a:lnTo>
                  <a:lnTo>
                    <a:pt x="258" y="541"/>
                  </a:lnTo>
                  <a:lnTo>
                    <a:pt x="155" y="618"/>
                  </a:lnTo>
                  <a:lnTo>
                    <a:pt x="104" y="747"/>
                  </a:lnTo>
                  <a:lnTo>
                    <a:pt x="52" y="850"/>
                  </a:lnTo>
                  <a:lnTo>
                    <a:pt x="1" y="979"/>
                  </a:lnTo>
                  <a:lnTo>
                    <a:pt x="1" y="1108"/>
                  </a:lnTo>
                  <a:lnTo>
                    <a:pt x="27" y="1288"/>
                  </a:lnTo>
                  <a:lnTo>
                    <a:pt x="52" y="1443"/>
                  </a:lnTo>
                  <a:lnTo>
                    <a:pt x="130" y="1572"/>
                  </a:lnTo>
                  <a:lnTo>
                    <a:pt x="233" y="1700"/>
                  </a:lnTo>
                  <a:lnTo>
                    <a:pt x="361" y="1804"/>
                  </a:lnTo>
                  <a:lnTo>
                    <a:pt x="490" y="1881"/>
                  </a:lnTo>
                  <a:lnTo>
                    <a:pt x="645" y="1907"/>
                  </a:lnTo>
                  <a:lnTo>
                    <a:pt x="825" y="1932"/>
                  </a:lnTo>
                  <a:lnTo>
                    <a:pt x="954" y="1958"/>
                  </a:lnTo>
                  <a:lnTo>
                    <a:pt x="1083" y="2035"/>
                  </a:lnTo>
                  <a:lnTo>
                    <a:pt x="1160" y="2164"/>
                  </a:lnTo>
                  <a:lnTo>
                    <a:pt x="1186" y="2293"/>
                  </a:lnTo>
                  <a:lnTo>
                    <a:pt x="1160" y="2448"/>
                  </a:lnTo>
                  <a:lnTo>
                    <a:pt x="1083" y="2551"/>
                  </a:lnTo>
                  <a:lnTo>
                    <a:pt x="954" y="2654"/>
                  </a:lnTo>
                  <a:lnTo>
                    <a:pt x="825" y="2680"/>
                  </a:lnTo>
                  <a:lnTo>
                    <a:pt x="671" y="2654"/>
                  </a:lnTo>
                  <a:lnTo>
                    <a:pt x="542" y="2551"/>
                  </a:lnTo>
                  <a:lnTo>
                    <a:pt x="465" y="2448"/>
                  </a:lnTo>
                  <a:lnTo>
                    <a:pt x="439" y="2293"/>
                  </a:lnTo>
                  <a:lnTo>
                    <a:pt x="439" y="2216"/>
                  </a:lnTo>
                  <a:lnTo>
                    <a:pt x="387" y="2138"/>
                  </a:lnTo>
                  <a:lnTo>
                    <a:pt x="310" y="2087"/>
                  </a:lnTo>
                  <a:lnTo>
                    <a:pt x="130" y="2087"/>
                  </a:lnTo>
                  <a:lnTo>
                    <a:pt x="52" y="2138"/>
                  </a:lnTo>
                  <a:lnTo>
                    <a:pt x="27" y="2216"/>
                  </a:lnTo>
                  <a:lnTo>
                    <a:pt x="1" y="2293"/>
                  </a:lnTo>
                  <a:lnTo>
                    <a:pt x="1" y="2448"/>
                  </a:lnTo>
                  <a:lnTo>
                    <a:pt x="52" y="2576"/>
                  </a:lnTo>
                  <a:lnTo>
                    <a:pt x="104" y="2680"/>
                  </a:lnTo>
                  <a:lnTo>
                    <a:pt x="155" y="2808"/>
                  </a:lnTo>
                  <a:lnTo>
                    <a:pt x="258" y="2886"/>
                  </a:lnTo>
                  <a:lnTo>
                    <a:pt x="361" y="2963"/>
                  </a:lnTo>
                  <a:lnTo>
                    <a:pt x="465" y="3040"/>
                  </a:lnTo>
                  <a:lnTo>
                    <a:pt x="593" y="3092"/>
                  </a:lnTo>
                  <a:lnTo>
                    <a:pt x="593" y="3195"/>
                  </a:lnTo>
                  <a:lnTo>
                    <a:pt x="619" y="3272"/>
                  </a:lnTo>
                  <a:lnTo>
                    <a:pt x="645" y="3349"/>
                  </a:lnTo>
                  <a:lnTo>
                    <a:pt x="722" y="3401"/>
                  </a:lnTo>
                  <a:lnTo>
                    <a:pt x="902" y="3401"/>
                  </a:lnTo>
                  <a:lnTo>
                    <a:pt x="980" y="3349"/>
                  </a:lnTo>
                  <a:lnTo>
                    <a:pt x="1006" y="3272"/>
                  </a:lnTo>
                  <a:lnTo>
                    <a:pt x="1031" y="3195"/>
                  </a:lnTo>
                  <a:lnTo>
                    <a:pt x="1031" y="3092"/>
                  </a:lnTo>
                  <a:lnTo>
                    <a:pt x="1160" y="3040"/>
                  </a:lnTo>
                  <a:lnTo>
                    <a:pt x="1263" y="2963"/>
                  </a:lnTo>
                  <a:lnTo>
                    <a:pt x="1366" y="2886"/>
                  </a:lnTo>
                  <a:lnTo>
                    <a:pt x="1469" y="2808"/>
                  </a:lnTo>
                  <a:lnTo>
                    <a:pt x="1521" y="2680"/>
                  </a:lnTo>
                  <a:lnTo>
                    <a:pt x="1572" y="2576"/>
                  </a:lnTo>
                  <a:lnTo>
                    <a:pt x="1624" y="2448"/>
                  </a:lnTo>
                  <a:lnTo>
                    <a:pt x="1624" y="2293"/>
                  </a:lnTo>
                  <a:lnTo>
                    <a:pt x="1598" y="2138"/>
                  </a:lnTo>
                  <a:lnTo>
                    <a:pt x="1572" y="1984"/>
                  </a:lnTo>
                  <a:lnTo>
                    <a:pt x="1495" y="1855"/>
                  </a:lnTo>
                  <a:lnTo>
                    <a:pt x="1392" y="1726"/>
                  </a:lnTo>
                  <a:lnTo>
                    <a:pt x="1263" y="1623"/>
                  </a:lnTo>
                  <a:lnTo>
                    <a:pt x="1134" y="1546"/>
                  </a:lnTo>
                  <a:lnTo>
                    <a:pt x="980" y="1494"/>
                  </a:lnTo>
                  <a:lnTo>
                    <a:pt x="825" y="1494"/>
                  </a:lnTo>
                  <a:lnTo>
                    <a:pt x="671" y="1469"/>
                  </a:lnTo>
                  <a:lnTo>
                    <a:pt x="542" y="1391"/>
                  </a:lnTo>
                  <a:lnTo>
                    <a:pt x="465" y="1262"/>
                  </a:lnTo>
                  <a:lnTo>
                    <a:pt x="439" y="1108"/>
                  </a:lnTo>
                  <a:lnTo>
                    <a:pt x="465" y="979"/>
                  </a:lnTo>
                  <a:lnTo>
                    <a:pt x="542" y="850"/>
                  </a:lnTo>
                  <a:lnTo>
                    <a:pt x="671" y="773"/>
                  </a:lnTo>
                  <a:lnTo>
                    <a:pt x="825" y="747"/>
                  </a:lnTo>
                  <a:lnTo>
                    <a:pt x="954" y="773"/>
                  </a:lnTo>
                  <a:lnTo>
                    <a:pt x="1083" y="850"/>
                  </a:lnTo>
                  <a:lnTo>
                    <a:pt x="1160" y="979"/>
                  </a:lnTo>
                  <a:lnTo>
                    <a:pt x="1186" y="1108"/>
                  </a:lnTo>
                  <a:lnTo>
                    <a:pt x="1186" y="1211"/>
                  </a:lnTo>
                  <a:lnTo>
                    <a:pt x="1237" y="1288"/>
                  </a:lnTo>
                  <a:lnTo>
                    <a:pt x="1315" y="1314"/>
                  </a:lnTo>
                  <a:lnTo>
                    <a:pt x="1392" y="1340"/>
                  </a:lnTo>
                  <a:lnTo>
                    <a:pt x="1495" y="1314"/>
                  </a:lnTo>
                  <a:lnTo>
                    <a:pt x="1572" y="1288"/>
                  </a:lnTo>
                  <a:lnTo>
                    <a:pt x="1598" y="1211"/>
                  </a:lnTo>
                  <a:lnTo>
                    <a:pt x="1624" y="1108"/>
                  </a:lnTo>
                  <a:lnTo>
                    <a:pt x="1624" y="979"/>
                  </a:lnTo>
                  <a:lnTo>
                    <a:pt x="1572" y="850"/>
                  </a:lnTo>
                  <a:lnTo>
                    <a:pt x="1521" y="747"/>
                  </a:lnTo>
                  <a:lnTo>
                    <a:pt x="1469" y="618"/>
                  </a:lnTo>
                  <a:lnTo>
                    <a:pt x="1366" y="541"/>
                  </a:lnTo>
                  <a:lnTo>
                    <a:pt x="1263" y="438"/>
                  </a:lnTo>
                  <a:lnTo>
                    <a:pt x="1160" y="387"/>
                  </a:lnTo>
                  <a:lnTo>
                    <a:pt x="1031" y="335"/>
                  </a:lnTo>
                  <a:lnTo>
                    <a:pt x="1031" y="232"/>
                  </a:lnTo>
                  <a:lnTo>
                    <a:pt x="1006" y="155"/>
                  </a:lnTo>
                  <a:lnTo>
                    <a:pt x="980" y="77"/>
                  </a:lnTo>
                  <a:lnTo>
                    <a:pt x="902" y="26"/>
                  </a:lnTo>
                  <a:lnTo>
                    <a:pt x="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6117500" y="4513150"/>
              <a:ext cx="380675" cy="340750"/>
            </a:xfrm>
            <a:custGeom>
              <a:avLst/>
              <a:gdLst/>
              <a:ahLst/>
              <a:cxnLst/>
              <a:rect l="l" t="t" r="r" b="b"/>
              <a:pathLst>
                <a:path w="15227" h="13630" extrusionOk="0">
                  <a:moveTo>
                    <a:pt x="1597" y="928"/>
                  </a:moveTo>
                  <a:lnTo>
                    <a:pt x="1726" y="1237"/>
                  </a:lnTo>
                  <a:lnTo>
                    <a:pt x="1907" y="1495"/>
                  </a:lnTo>
                  <a:lnTo>
                    <a:pt x="2113" y="1752"/>
                  </a:lnTo>
                  <a:lnTo>
                    <a:pt x="2345" y="1959"/>
                  </a:lnTo>
                  <a:lnTo>
                    <a:pt x="1700" y="1959"/>
                  </a:lnTo>
                  <a:lnTo>
                    <a:pt x="1469" y="1933"/>
                  </a:lnTo>
                  <a:lnTo>
                    <a:pt x="1262" y="1881"/>
                  </a:lnTo>
                  <a:lnTo>
                    <a:pt x="1056" y="1804"/>
                  </a:lnTo>
                  <a:lnTo>
                    <a:pt x="876" y="1675"/>
                  </a:lnTo>
                  <a:lnTo>
                    <a:pt x="721" y="1521"/>
                  </a:lnTo>
                  <a:lnTo>
                    <a:pt x="618" y="1340"/>
                  </a:lnTo>
                  <a:lnTo>
                    <a:pt x="515" y="1160"/>
                  </a:lnTo>
                  <a:lnTo>
                    <a:pt x="464" y="928"/>
                  </a:lnTo>
                  <a:close/>
                  <a:moveTo>
                    <a:pt x="14763" y="928"/>
                  </a:moveTo>
                  <a:lnTo>
                    <a:pt x="14711" y="1160"/>
                  </a:lnTo>
                  <a:lnTo>
                    <a:pt x="14608" y="1340"/>
                  </a:lnTo>
                  <a:lnTo>
                    <a:pt x="14505" y="1521"/>
                  </a:lnTo>
                  <a:lnTo>
                    <a:pt x="14351" y="1675"/>
                  </a:lnTo>
                  <a:lnTo>
                    <a:pt x="14170" y="1804"/>
                  </a:lnTo>
                  <a:lnTo>
                    <a:pt x="13964" y="1881"/>
                  </a:lnTo>
                  <a:lnTo>
                    <a:pt x="13758" y="1933"/>
                  </a:lnTo>
                  <a:lnTo>
                    <a:pt x="13526" y="1959"/>
                  </a:lnTo>
                  <a:lnTo>
                    <a:pt x="12882" y="1959"/>
                  </a:lnTo>
                  <a:lnTo>
                    <a:pt x="13114" y="1752"/>
                  </a:lnTo>
                  <a:lnTo>
                    <a:pt x="13320" y="1495"/>
                  </a:lnTo>
                  <a:lnTo>
                    <a:pt x="13500" y="1237"/>
                  </a:lnTo>
                  <a:lnTo>
                    <a:pt x="13629" y="928"/>
                  </a:lnTo>
                  <a:close/>
                  <a:moveTo>
                    <a:pt x="7832" y="928"/>
                  </a:moveTo>
                  <a:lnTo>
                    <a:pt x="8090" y="979"/>
                  </a:lnTo>
                  <a:lnTo>
                    <a:pt x="8348" y="1005"/>
                  </a:lnTo>
                  <a:lnTo>
                    <a:pt x="8579" y="1083"/>
                  </a:lnTo>
                  <a:lnTo>
                    <a:pt x="8811" y="1160"/>
                  </a:lnTo>
                  <a:lnTo>
                    <a:pt x="9043" y="1263"/>
                  </a:lnTo>
                  <a:lnTo>
                    <a:pt x="9249" y="1392"/>
                  </a:lnTo>
                  <a:lnTo>
                    <a:pt x="9481" y="1521"/>
                  </a:lnTo>
                  <a:lnTo>
                    <a:pt x="9662" y="1675"/>
                  </a:lnTo>
                  <a:lnTo>
                    <a:pt x="9275" y="2062"/>
                  </a:lnTo>
                  <a:lnTo>
                    <a:pt x="8966" y="1830"/>
                  </a:lnTo>
                  <a:lnTo>
                    <a:pt x="8605" y="1675"/>
                  </a:lnTo>
                  <a:lnTo>
                    <a:pt x="8245" y="1546"/>
                  </a:lnTo>
                  <a:lnTo>
                    <a:pt x="7832" y="1469"/>
                  </a:lnTo>
                  <a:lnTo>
                    <a:pt x="7832" y="928"/>
                  </a:lnTo>
                  <a:close/>
                  <a:moveTo>
                    <a:pt x="5230" y="1984"/>
                  </a:moveTo>
                  <a:lnTo>
                    <a:pt x="5617" y="2371"/>
                  </a:lnTo>
                  <a:lnTo>
                    <a:pt x="5436" y="2603"/>
                  </a:lnTo>
                  <a:lnTo>
                    <a:pt x="5256" y="2860"/>
                  </a:lnTo>
                  <a:lnTo>
                    <a:pt x="5153" y="2757"/>
                  </a:lnTo>
                  <a:lnTo>
                    <a:pt x="5050" y="2654"/>
                  </a:lnTo>
                  <a:lnTo>
                    <a:pt x="4972" y="2525"/>
                  </a:lnTo>
                  <a:lnTo>
                    <a:pt x="4921" y="2397"/>
                  </a:lnTo>
                  <a:lnTo>
                    <a:pt x="5076" y="2190"/>
                  </a:lnTo>
                  <a:lnTo>
                    <a:pt x="5230" y="1984"/>
                  </a:lnTo>
                  <a:close/>
                  <a:moveTo>
                    <a:pt x="9996" y="1984"/>
                  </a:moveTo>
                  <a:lnTo>
                    <a:pt x="10151" y="2190"/>
                  </a:lnTo>
                  <a:lnTo>
                    <a:pt x="10306" y="2397"/>
                  </a:lnTo>
                  <a:lnTo>
                    <a:pt x="10254" y="2525"/>
                  </a:lnTo>
                  <a:lnTo>
                    <a:pt x="10177" y="2654"/>
                  </a:lnTo>
                  <a:lnTo>
                    <a:pt x="10074" y="2757"/>
                  </a:lnTo>
                  <a:lnTo>
                    <a:pt x="9971" y="2860"/>
                  </a:lnTo>
                  <a:lnTo>
                    <a:pt x="9790" y="2603"/>
                  </a:lnTo>
                  <a:lnTo>
                    <a:pt x="9610" y="2371"/>
                  </a:lnTo>
                  <a:lnTo>
                    <a:pt x="9996" y="1984"/>
                  </a:lnTo>
                  <a:close/>
                  <a:moveTo>
                    <a:pt x="3452" y="2422"/>
                  </a:moveTo>
                  <a:lnTo>
                    <a:pt x="3504" y="2680"/>
                  </a:lnTo>
                  <a:lnTo>
                    <a:pt x="3581" y="2963"/>
                  </a:lnTo>
                  <a:lnTo>
                    <a:pt x="3710" y="3221"/>
                  </a:lnTo>
                  <a:lnTo>
                    <a:pt x="3839" y="3453"/>
                  </a:lnTo>
                  <a:lnTo>
                    <a:pt x="3169" y="3453"/>
                  </a:lnTo>
                  <a:lnTo>
                    <a:pt x="2963" y="3427"/>
                  </a:lnTo>
                  <a:lnTo>
                    <a:pt x="2731" y="3376"/>
                  </a:lnTo>
                  <a:lnTo>
                    <a:pt x="2551" y="3272"/>
                  </a:lnTo>
                  <a:lnTo>
                    <a:pt x="2370" y="3144"/>
                  </a:lnTo>
                  <a:lnTo>
                    <a:pt x="2216" y="2989"/>
                  </a:lnTo>
                  <a:lnTo>
                    <a:pt x="2087" y="2809"/>
                  </a:lnTo>
                  <a:lnTo>
                    <a:pt x="2010" y="2628"/>
                  </a:lnTo>
                  <a:lnTo>
                    <a:pt x="1932" y="2422"/>
                  </a:lnTo>
                  <a:close/>
                  <a:moveTo>
                    <a:pt x="13294" y="2422"/>
                  </a:moveTo>
                  <a:lnTo>
                    <a:pt x="13217" y="2628"/>
                  </a:lnTo>
                  <a:lnTo>
                    <a:pt x="13140" y="2809"/>
                  </a:lnTo>
                  <a:lnTo>
                    <a:pt x="13011" y="2989"/>
                  </a:lnTo>
                  <a:lnTo>
                    <a:pt x="12856" y="3144"/>
                  </a:lnTo>
                  <a:lnTo>
                    <a:pt x="12676" y="3272"/>
                  </a:lnTo>
                  <a:lnTo>
                    <a:pt x="12496" y="3376"/>
                  </a:lnTo>
                  <a:lnTo>
                    <a:pt x="12264" y="3427"/>
                  </a:lnTo>
                  <a:lnTo>
                    <a:pt x="12058" y="3453"/>
                  </a:lnTo>
                  <a:lnTo>
                    <a:pt x="11388" y="3453"/>
                  </a:lnTo>
                  <a:lnTo>
                    <a:pt x="11517" y="3221"/>
                  </a:lnTo>
                  <a:lnTo>
                    <a:pt x="11645" y="2963"/>
                  </a:lnTo>
                  <a:lnTo>
                    <a:pt x="11723" y="2680"/>
                  </a:lnTo>
                  <a:lnTo>
                    <a:pt x="11774" y="2422"/>
                  </a:lnTo>
                  <a:close/>
                  <a:moveTo>
                    <a:pt x="2860" y="438"/>
                  </a:moveTo>
                  <a:lnTo>
                    <a:pt x="3014" y="464"/>
                  </a:lnTo>
                  <a:lnTo>
                    <a:pt x="3195" y="516"/>
                  </a:lnTo>
                  <a:lnTo>
                    <a:pt x="3349" y="567"/>
                  </a:lnTo>
                  <a:lnTo>
                    <a:pt x="3504" y="645"/>
                  </a:lnTo>
                  <a:lnTo>
                    <a:pt x="3659" y="748"/>
                  </a:lnTo>
                  <a:lnTo>
                    <a:pt x="3813" y="851"/>
                  </a:lnTo>
                  <a:lnTo>
                    <a:pt x="3942" y="979"/>
                  </a:lnTo>
                  <a:lnTo>
                    <a:pt x="4045" y="1083"/>
                  </a:lnTo>
                  <a:lnTo>
                    <a:pt x="4148" y="1237"/>
                  </a:lnTo>
                  <a:lnTo>
                    <a:pt x="4251" y="1366"/>
                  </a:lnTo>
                  <a:lnTo>
                    <a:pt x="4303" y="1521"/>
                  </a:lnTo>
                  <a:lnTo>
                    <a:pt x="4354" y="1675"/>
                  </a:lnTo>
                  <a:lnTo>
                    <a:pt x="4406" y="1830"/>
                  </a:lnTo>
                  <a:lnTo>
                    <a:pt x="4431" y="2010"/>
                  </a:lnTo>
                  <a:lnTo>
                    <a:pt x="4431" y="2165"/>
                  </a:lnTo>
                  <a:lnTo>
                    <a:pt x="4457" y="2397"/>
                  </a:lnTo>
                  <a:lnTo>
                    <a:pt x="4457" y="2422"/>
                  </a:lnTo>
                  <a:lnTo>
                    <a:pt x="4483" y="2551"/>
                  </a:lnTo>
                  <a:lnTo>
                    <a:pt x="4535" y="2680"/>
                  </a:lnTo>
                  <a:lnTo>
                    <a:pt x="4663" y="2912"/>
                  </a:lnTo>
                  <a:lnTo>
                    <a:pt x="4844" y="3092"/>
                  </a:lnTo>
                  <a:lnTo>
                    <a:pt x="4972" y="3195"/>
                  </a:lnTo>
                  <a:lnTo>
                    <a:pt x="5076" y="3247"/>
                  </a:lnTo>
                  <a:lnTo>
                    <a:pt x="4998" y="3530"/>
                  </a:lnTo>
                  <a:lnTo>
                    <a:pt x="4947" y="3788"/>
                  </a:lnTo>
                  <a:lnTo>
                    <a:pt x="4715" y="3659"/>
                  </a:lnTo>
                  <a:lnTo>
                    <a:pt x="4509" y="3504"/>
                  </a:lnTo>
                  <a:lnTo>
                    <a:pt x="4457" y="3479"/>
                  </a:lnTo>
                  <a:lnTo>
                    <a:pt x="4354" y="3376"/>
                  </a:lnTo>
                  <a:lnTo>
                    <a:pt x="4251" y="3247"/>
                  </a:lnTo>
                  <a:lnTo>
                    <a:pt x="4148" y="3092"/>
                  </a:lnTo>
                  <a:lnTo>
                    <a:pt x="4071" y="2938"/>
                  </a:lnTo>
                  <a:lnTo>
                    <a:pt x="3993" y="2783"/>
                  </a:lnTo>
                  <a:lnTo>
                    <a:pt x="3942" y="2628"/>
                  </a:lnTo>
                  <a:lnTo>
                    <a:pt x="3916" y="2474"/>
                  </a:lnTo>
                  <a:lnTo>
                    <a:pt x="3890" y="2293"/>
                  </a:lnTo>
                  <a:lnTo>
                    <a:pt x="3865" y="2165"/>
                  </a:lnTo>
                  <a:lnTo>
                    <a:pt x="3787" y="2062"/>
                  </a:lnTo>
                  <a:lnTo>
                    <a:pt x="3684" y="1984"/>
                  </a:lnTo>
                  <a:lnTo>
                    <a:pt x="3581" y="1959"/>
                  </a:lnTo>
                  <a:lnTo>
                    <a:pt x="3272" y="1907"/>
                  </a:lnTo>
                  <a:lnTo>
                    <a:pt x="2989" y="1830"/>
                  </a:lnTo>
                  <a:lnTo>
                    <a:pt x="2731" y="1675"/>
                  </a:lnTo>
                  <a:lnTo>
                    <a:pt x="2499" y="1495"/>
                  </a:lnTo>
                  <a:lnTo>
                    <a:pt x="2293" y="1289"/>
                  </a:lnTo>
                  <a:lnTo>
                    <a:pt x="2138" y="1031"/>
                  </a:lnTo>
                  <a:lnTo>
                    <a:pt x="2010" y="773"/>
                  </a:lnTo>
                  <a:lnTo>
                    <a:pt x="1932" y="464"/>
                  </a:lnTo>
                  <a:lnTo>
                    <a:pt x="1958" y="438"/>
                  </a:lnTo>
                  <a:close/>
                  <a:moveTo>
                    <a:pt x="13269" y="438"/>
                  </a:moveTo>
                  <a:lnTo>
                    <a:pt x="13294" y="464"/>
                  </a:lnTo>
                  <a:lnTo>
                    <a:pt x="13217" y="773"/>
                  </a:lnTo>
                  <a:lnTo>
                    <a:pt x="13088" y="1031"/>
                  </a:lnTo>
                  <a:lnTo>
                    <a:pt x="12934" y="1289"/>
                  </a:lnTo>
                  <a:lnTo>
                    <a:pt x="12727" y="1495"/>
                  </a:lnTo>
                  <a:lnTo>
                    <a:pt x="12496" y="1675"/>
                  </a:lnTo>
                  <a:lnTo>
                    <a:pt x="12238" y="1830"/>
                  </a:lnTo>
                  <a:lnTo>
                    <a:pt x="11955" y="1907"/>
                  </a:lnTo>
                  <a:lnTo>
                    <a:pt x="11645" y="1959"/>
                  </a:lnTo>
                  <a:lnTo>
                    <a:pt x="11542" y="1984"/>
                  </a:lnTo>
                  <a:lnTo>
                    <a:pt x="11439" y="2062"/>
                  </a:lnTo>
                  <a:lnTo>
                    <a:pt x="11362" y="2165"/>
                  </a:lnTo>
                  <a:lnTo>
                    <a:pt x="11336" y="2293"/>
                  </a:lnTo>
                  <a:lnTo>
                    <a:pt x="11310" y="2474"/>
                  </a:lnTo>
                  <a:lnTo>
                    <a:pt x="11285" y="2628"/>
                  </a:lnTo>
                  <a:lnTo>
                    <a:pt x="11233" y="2783"/>
                  </a:lnTo>
                  <a:lnTo>
                    <a:pt x="11156" y="2938"/>
                  </a:lnTo>
                  <a:lnTo>
                    <a:pt x="11079" y="3092"/>
                  </a:lnTo>
                  <a:lnTo>
                    <a:pt x="10976" y="3247"/>
                  </a:lnTo>
                  <a:lnTo>
                    <a:pt x="10872" y="3376"/>
                  </a:lnTo>
                  <a:lnTo>
                    <a:pt x="10769" y="3479"/>
                  </a:lnTo>
                  <a:lnTo>
                    <a:pt x="10718" y="3504"/>
                  </a:lnTo>
                  <a:lnTo>
                    <a:pt x="10512" y="3685"/>
                  </a:lnTo>
                  <a:lnTo>
                    <a:pt x="10280" y="3788"/>
                  </a:lnTo>
                  <a:lnTo>
                    <a:pt x="10228" y="3530"/>
                  </a:lnTo>
                  <a:lnTo>
                    <a:pt x="10151" y="3247"/>
                  </a:lnTo>
                  <a:lnTo>
                    <a:pt x="10254" y="3195"/>
                  </a:lnTo>
                  <a:lnTo>
                    <a:pt x="10383" y="3118"/>
                  </a:lnTo>
                  <a:lnTo>
                    <a:pt x="10563" y="2912"/>
                  </a:lnTo>
                  <a:lnTo>
                    <a:pt x="10692" y="2680"/>
                  </a:lnTo>
                  <a:lnTo>
                    <a:pt x="10744" y="2551"/>
                  </a:lnTo>
                  <a:lnTo>
                    <a:pt x="10769" y="2422"/>
                  </a:lnTo>
                  <a:lnTo>
                    <a:pt x="10769" y="2397"/>
                  </a:lnTo>
                  <a:lnTo>
                    <a:pt x="10795" y="2165"/>
                  </a:lnTo>
                  <a:lnTo>
                    <a:pt x="10795" y="2010"/>
                  </a:lnTo>
                  <a:lnTo>
                    <a:pt x="10821" y="1830"/>
                  </a:lnTo>
                  <a:lnTo>
                    <a:pt x="10872" y="1675"/>
                  </a:lnTo>
                  <a:lnTo>
                    <a:pt x="10924" y="1521"/>
                  </a:lnTo>
                  <a:lnTo>
                    <a:pt x="11001" y="1366"/>
                  </a:lnTo>
                  <a:lnTo>
                    <a:pt x="11079" y="1237"/>
                  </a:lnTo>
                  <a:lnTo>
                    <a:pt x="11182" y="1083"/>
                  </a:lnTo>
                  <a:lnTo>
                    <a:pt x="11285" y="979"/>
                  </a:lnTo>
                  <a:lnTo>
                    <a:pt x="11414" y="851"/>
                  </a:lnTo>
                  <a:lnTo>
                    <a:pt x="11568" y="748"/>
                  </a:lnTo>
                  <a:lnTo>
                    <a:pt x="11723" y="645"/>
                  </a:lnTo>
                  <a:lnTo>
                    <a:pt x="11877" y="567"/>
                  </a:lnTo>
                  <a:lnTo>
                    <a:pt x="12032" y="516"/>
                  </a:lnTo>
                  <a:lnTo>
                    <a:pt x="12212" y="464"/>
                  </a:lnTo>
                  <a:lnTo>
                    <a:pt x="12367" y="438"/>
                  </a:lnTo>
                  <a:close/>
                  <a:moveTo>
                    <a:pt x="4251" y="3891"/>
                  </a:moveTo>
                  <a:lnTo>
                    <a:pt x="4406" y="3994"/>
                  </a:lnTo>
                  <a:lnTo>
                    <a:pt x="4560" y="4097"/>
                  </a:lnTo>
                  <a:lnTo>
                    <a:pt x="4741" y="4200"/>
                  </a:lnTo>
                  <a:lnTo>
                    <a:pt x="4921" y="4252"/>
                  </a:lnTo>
                  <a:lnTo>
                    <a:pt x="4972" y="4586"/>
                  </a:lnTo>
                  <a:lnTo>
                    <a:pt x="5050" y="4921"/>
                  </a:lnTo>
                  <a:lnTo>
                    <a:pt x="4663" y="4921"/>
                  </a:lnTo>
                  <a:lnTo>
                    <a:pt x="4431" y="4896"/>
                  </a:lnTo>
                  <a:lnTo>
                    <a:pt x="4225" y="4844"/>
                  </a:lnTo>
                  <a:lnTo>
                    <a:pt x="4019" y="4741"/>
                  </a:lnTo>
                  <a:lnTo>
                    <a:pt x="3839" y="4638"/>
                  </a:lnTo>
                  <a:lnTo>
                    <a:pt x="3684" y="4483"/>
                  </a:lnTo>
                  <a:lnTo>
                    <a:pt x="3581" y="4303"/>
                  </a:lnTo>
                  <a:lnTo>
                    <a:pt x="3478" y="4097"/>
                  </a:lnTo>
                  <a:lnTo>
                    <a:pt x="3427" y="3891"/>
                  </a:lnTo>
                  <a:close/>
                  <a:moveTo>
                    <a:pt x="11800" y="3891"/>
                  </a:moveTo>
                  <a:lnTo>
                    <a:pt x="11748" y="4097"/>
                  </a:lnTo>
                  <a:lnTo>
                    <a:pt x="11645" y="4303"/>
                  </a:lnTo>
                  <a:lnTo>
                    <a:pt x="11542" y="4483"/>
                  </a:lnTo>
                  <a:lnTo>
                    <a:pt x="11388" y="4638"/>
                  </a:lnTo>
                  <a:lnTo>
                    <a:pt x="11207" y="4741"/>
                  </a:lnTo>
                  <a:lnTo>
                    <a:pt x="11001" y="4844"/>
                  </a:lnTo>
                  <a:lnTo>
                    <a:pt x="10795" y="4896"/>
                  </a:lnTo>
                  <a:lnTo>
                    <a:pt x="10563" y="4921"/>
                  </a:lnTo>
                  <a:lnTo>
                    <a:pt x="10203" y="4921"/>
                  </a:lnTo>
                  <a:lnTo>
                    <a:pt x="10254" y="4586"/>
                  </a:lnTo>
                  <a:lnTo>
                    <a:pt x="10306" y="4252"/>
                  </a:lnTo>
                  <a:lnTo>
                    <a:pt x="10486" y="4200"/>
                  </a:lnTo>
                  <a:lnTo>
                    <a:pt x="10666" y="4097"/>
                  </a:lnTo>
                  <a:lnTo>
                    <a:pt x="10821" y="3994"/>
                  </a:lnTo>
                  <a:lnTo>
                    <a:pt x="10976" y="3891"/>
                  </a:lnTo>
                  <a:close/>
                  <a:moveTo>
                    <a:pt x="5204" y="5359"/>
                  </a:moveTo>
                  <a:lnTo>
                    <a:pt x="5385" y="5669"/>
                  </a:lnTo>
                  <a:lnTo>
                    <a:pt x="5617" y="5952"/>
                  </a:lnTo>
                  <a:lnTo>
                    <a:pt x="5230" y="6338"/>
                  </a:lnTo>
                  <a:lnTo>
                    <a:pt x="5050" y="6107"/>
                  </a:lnTo>
                  <a:lnTo>
                    <a:pt x="4895" y="5875"/>
                  </a:lnTo>
                  <a:lnTo>
                    <a:pt x="4741" y="5643"/>
                  </a:lnTo>
                  <a:lnTo>
                    <a:pt x="4612" y="5359"/>
                  </a:lnTo>
                  <a:close/>
                  <a:moveTo>
                    <a:pt x="10615" y="5359"/>
                  </a:moveTo>
                  <a:lnTo>
                    <a:pt x="10486" y="5643"/>
                  </a:lnTo>
                  <a:lnTo>
                    <a:pt x="10331" y="5875"/>
                  </a:lnTo>
                  <a:lnTo>
                    <a:pt x="10177" y="6107"/>
                  </a:lnTo>
                  <a:lnTo>
                    <a:pt x="9996" y="6338"/>
                  </a:lnTo>
                  <a:lnTo>
                    <a:pt x="9610" y="5952"/>
                  </a:lnTo>
                  <a:lnTo>
                    <a:pt x="9842" y="5669"/>
                  </a:lnTo>
                  <a:lnTo>
                    <a:pt x="10022" y="5359"/>
                  </a:lnTo>
                  <a:close/>
                  <a:moveTo>
                    <a:pt x="7394" y="928"/>
                  </a:moveTo>
                  <a:lnTo>
                    <a:pt x="7394" y="1469"/>
                  </a:lnTo>
                  <a:lnTo>
                    <a:pt x="7059" y="1521"/>
                  </a:lnTo>
                  <a:lnTo>
                    <a:pt x="6982" y="1572"/>
                  </a:lnTo>
                  <a:lnTo>
                    <a:pt x="6931" y="1624"/>
                  </a:lnTo>
                  <a:lnTo>
                    <a:pt x="6905" y="1701"/>
                  </a:lnTo>
                  <a:lnTo>
                    <a:pt x="6905" y="1778"/>
                  </a:lnTo>
                  <a:lnTo>
                    <a:pt x="6931" y="1881"/>
                  </a:lnTo>
                  <a:lnTo>
                    <a:pt x="6982" y="1933"/>
                  </a:lnTo>
                  <a:lnTo>
                    <a:pt x="7085" y="1959"/>
                  </a:lnTo>
                  <a:lnTo>
                    <a:pt x="7162" y="1959"/>
                  </a:lnTo>
                  <a:lnTo>
                    <a:pt x="7394" y="1933"/>
                  </a:lnTo>
                  <a:lnTo>
                    <a:pt x="7626" y="1907"/>
                  </a:lnTo>
                  <a:lnTo>
                    <a:pt x="7832" y="1933"/>
                  </a:lnTo>
                  <a:lnTo>
                    <a:pt x="8064" y="1959"/>
                  </a:lnTo>
                  <a:lnTo>
                    <a:pt x="8270" y="2010"/>
                  </a:lnTo>
                  <a:lnTo>
                    <a:pt x="8476" y="2087"/>
                  </a:lnTo>
                  <a:lnTo>
                    <a:pt x="8683" y="2190"/>
                  </a:lnTo>
                  <a:lnTo>
                    <a:pt x="8863" y="2293"/>
                  </a:lnTo>
                  <a:lnTo>
                    <a:pt x="9043" y="2422"/>
                  </a:lnTo>
                  <a:lnTo>
                    <a:pt x="9198" y="2577"/>
                  </a:lnTo>
                  <a:lnTo>
                    <a:pt x="9352" y="2731"/>
                  </a:lnTo>
                  <a:lnTo>
                    <a:pt x="9481" y="2912"/>
                  </a:lnTo>
                  <a:lnTo>
                    <a:pt x="9584" y="3092"/>
                  </a:lnTo>
                  <a:lnTo>
                    <a:pt x="9687" y="3298"/>
                  </a:lnTo>
                  <a:lnTo>
                    <a:pt x="9765" y="3504"/>
                  </a:lnTo>
                  <a:lnTo>
                    <a:pt x="9816" y="3710"/>
                  </a:lnTo>
                  <a:lnTo>
                    <a:pt x="9842" y="3942"/>
                  </a:lnTo>
                  <a:lnTo>
                    <a:pt x="9842" y="4148"/>
                  </a:lnTo>
                  <a:lnTo>
                    <a:pt x="9842" y="4380"/>
                  </a:lnTo>
                  <a:lnTo>
                    <a:pt x="9816" y="4612"/>
                  </a:lnTo>
                  <a:lnTo>
                    <a:pt x="9765" y="4818"/>
                  </a:lnTo>
                  <a:lnTo>
                    <a:pt x="9687" y="5024"/>
                  </a:lnTo>
                  <a:lnTo>
                    <a:pt x="9584" y="5231"/>
                  </a:lnTo>
                  <a:lnTo>
                    <a:pt x="9481" y="5411"/>
                  </a:lnTo>
                  <a:lnTo>
                    <a:pt x="9352" y="5591"/>
                  </a:lnTo>
                  <a:lnTo>
                    <a:pt x="9198" y="5746"/>
                  </a:lnTo>
                  <a:lnTo>
                    <a:pt x="9043" y="5900"/>
                  </a:lnTo>
                  <a:lnTo>
                    <a:pt x="8863" y="6029"/>
                  </a:lnTo>
                  <a:lnTo>
                    <a:pt x="8683" y="6132"/>
                  </a:lnTo>
                  <a:lnTo>
                    <a:pt x="8476" y="6235"/>
                  </a:lnTo>
                  <a:lnTo>
                    <a:pt x="8270" y="6287"/>
                  </a:lnTo>
                  <a:lnTo>
                    <a:pt x="8064" y="6364"/>
                  </a:lnTo>
                  <a:lnTo>
                    <a:pt x="7832" y="6390"/>
                  </a:lnTo>
                  <a:lnTo>
                    <a:pt x="7394" y="6390"/>
                  </a:lnTo>
                  <a:lnTo>
                    <a:pt x="7162" y="6364"/>
                  </a:lnTo>
                  <a:lnTo>
                    <a:pt x="6956" y="6287"/>
                  </a:lnTo>
                  <a:lnTo>
                    <a:pt x="6750" y="6235"/>
                  </a:lnTo>
                  <a:lnTo>
                    <a:pt x="6544" y="6132"/>
                  </a:lnTo>
                  <a:lnTo>
                    <a:pt x="6364" y="6029"/>
                  </a:lnTo>
                  <a:lnTo>
                    <a:pt x="6183" y="5900"/>
                  </a:lnTo>
                  <a:lnTo>
                    <a:pt x="6029" y="5746"/>
                  </a:lnTo>
                  <a:lnTo>
                    <a:pt x="5874" y="5591"/>
                  </a:lnTo>
                  <a:lnTo>
                    <a:pt x="5745" y="5411"/>
                  </a:lnTo>
                  <a:lnTo>
                    <a:pt x="5642" y="5231"/>
                  </a:lnTo>
                  <a:lnTo>
                    <a:pt x="5539" y="5024"/>
                  </a:lnTo>
                  <a:lnTo>
                    <a:pt x="5462" y="4818"/>
                  </a:lnTo>
                  <a:lnTo>
                    <a:pt x="5410" y="4612"/>
                  </a:lnTo>
                  <a:lnTo>
                    <a:pt x="5385" y="4380"/>
                  </a:lnTo>
                  <a:lnTo>
                    <a:pt x="5385" y="4148"/>
                  </a:lnTo>
                  <a:lnTo>
                    <a:pt x="5385" y="3917"/>
                  </a:lnTo>
                  <a:lnTo>
                    <a:pt x="5436" y="3685"/>
                  </a:lnTo>
                  <a:lnTo>
                    <a:pt x="5488" y="3453"/>
                  </a:lnTo>
                  <a:lnTo>
                    <a:pt x="5565" y="3247"/>
                  </a:lnTo>
                  <a:lnTo>
                    <a:pt x="5591" y="3221"/>
                  </a:lnTo>
                  <a:lnTo>
                    <a:pt x="5720" y="2938"/>
                  </a:lnTo>
                  <a:lnTo>
                    <a:pt x="5926" y="2680"/>
                  </a:lnTo>
                  <a:lnTo>
                    <a:pt x="6158" y="2474"/>
                  </a:lnTo>
                  <a:lnTo>
                    <a:pt x="6415" y="2268"/>
                  </a:lnTo>
                  <a:lnTo>
                    <a:pt x="6467" y="2216"/>
                  </a:lnTo>
                  <a:lnTo>
                    <a:pt x="6518" y="2139"/>
                  </a:lnTo>
                  <a:lnTo>
                    <a:pt x="6518" y="2036"/>
                  </a:lnTo>
                  <a:lnTo>
                    <a:pt x="6467" y="1959"/>
                  </a:lnTo>
                  <a:lnTo>
                    <a:pt x="6415" y="1907"/>
                  </a:lnTo>
                  <a:lnTo>
                    <a:pt x="6338" y="1855"/>
                  </a:lnTo>
                  <a:lnTo>
                    <a:pt x="6261" y="1855"/>
                  </a:lnTo>
                  <a:lnTo>
                    <a:pt x="6158" y="1881"/>
                  </a:lnTo>
                  <a:lnTo>
                    <a:pt x="5952" y="2062"/>
                  </a:lnTo>
                  <a:lnTo>
                    <a:pt x="5565" y="1675"/>
                  </a:lnTo>
                  <a:lnTo>
                    <a:pt x="5745" y="1521"/>
                  </a:lnTo>
                  <a:lnTo>
                    <a:pt x="5977" y="1392"/>
                  </a:lnTo>
                  <a:lnTo>
                    <a:pt x="6183" y="1263"/>
                  </a:lnTo>
                  <a:lnTo>
                    <a:pt x="6415" y="1160"/>
                  </a:lnTo>
                  <a:lnTo>
                    <a:pt x="6647" y="1083"/>
                  </a:lnTo>
                  <a:lnTo>
                    <a:pt x="6879" y="1005"/>
                  </a:lnTo>
                  <a:lnTo>
                    <a:pt x="7137" y="979"/>
                  </a:lnTo>
                  <a:lnTo>
                    <a:pt x="7394" y="928"/>
                  </a:lnTo>
                  <a:close/>
                  <a:moveTo>
                    <a:pt x="9275" y="6261"/>
                  </a:moveTo>
                  <a:lnTo>
                    <a:pt x="9662" y="6648"/>
                  </a:lnTo>
                  <a:lnTo>
                    <a:pt x="9481" y="6802"/>
                  </a:lnTo>
                  <a:lnTo>
                    <a:pt x="9249" y="6931"/>
                  </a:lnTo>
                  <a:lnTo>
                    <a:pt x="9043" y="7060"/>
                  </a:lnTo>
                  <a:lnTo>
                    <a:pt x="8811" y="7163"/>
                  </a:lnTo>
                  <a:lnTo>
                    <a:pt x="8579" y="7240"/>
                  </a:lnTo>
                  <a:lnTo>
                    <a:pt x="8348" y="7292"/>
                  </a:lnTo>
                  <a:lnTo>
                    <a:pt x="8090" y="7343"/>
                  </a:lnTo>
                  <a:lnTo>
                    <a:pt x="7832" y="7369"/>
                  </a:lnTo>
                  <a:lnTo>
                    <a:pt x="7832" y="6828"/>
                  </a:lnTo>
                  <a:lnTo>
                    <a:pt x="8245" y="6776"/>
                  </a:lnTo>
                  <a:lnTo>
                    <a:pt x="8605" y="6648"/>
                  </a:lnTo>
                  <a:lnTo>
                    <a:pt x="8966" y="6493"/>
                  </a:lnTo>
                  <a:lnTo>
                    <a:pt x="9275" y="6261"/>
                  </a:lnTo>
                  <a:close/>
                  <a:moveTo>
                    <a:pt x="5952" y="6261"/>
                  </a:moveTo>
                  <a:lnTo>
                    <a:pt x="6261" y="6493"/>
                  </a:lnTo>
                  <a:lnTo>
                    <a:pt x="6621" y="6648"/>
                  </a:lnTo>
                  <a:lnTo>
                    <a:pt x="6982" y="6776"/>
                  </a:lnTo>
                  <a:lnTo>
                    <a:pt x="7394" y="6828"/>
                  </a:lnTo>
                  <a:lnTo>
                    <a:pt x="7394" y="7369"/>
                  </a:lnTo>
                  <a:lnTo>
                    <a:pt x="7111" y="7343"/>
                  </a:lnTo>
                  <a:lnTo>
                    <a:pt x="6853" y="7292"/>
                  </a:lnTo>
                  <a:lnTo>
                    <a:pt x="6776" y="7292"/>
                  </a:lnTo>
                  <a:lnTo>
                    <a:pt x="6699" y="7317"/>
                  </a:lnTo>
                  <a:lnTo>
                    <a:pt x="6621" y="7395"/>
                  </a:lnTo>
                  <a:lnTo>
                    <a:pt x="6596" y="7472"/>
                  </a:lnTo>
                  <a:lnTo>
                    <a:pt x="6596" y="7549"/>
                  </a:lnTo>
                  <a:lnTo>
                    <a:pt x="6621" y="7627"/>
                  </a:lnTo>
                  <a:lnTo>
                    <a:pt x="6673" y="7704"/>
                  </a:lnTo>
                  <a:lnTo>
                    <a:pt x="6750" y="7730"/>
                  </a:lnTo>
                  <a:lnTo>
                    <a:pt x="7188" y="7807"/>
                  </a:lnTo>
                  <a:lnTo>
                    <a:pt x="7626" y="7833"/>
                  </a:lnTo>
                  <a:lnTo>
                    <a:pt x="7910" y="7807"/>
                  </a:lnTo>
                  <a:lnTo>
                    <a:pt x="8219" y="7781"/>
                  </a:lnTo>
                  <a:lnTo>
                    <a:pt x="8528" y="7704"/>
                  </a:lnTo>
                  <a:lnTo>
                    <a:pt x="8811" y="7627"/>
                  </a:lnTo>
                  <a:lnTo>
                    <a:pt x="9095" y="7524"/>
                  </a:lnTo>
                  <a:lnTo>
                    <a:pt x="9352" y="7395"/>
                  </a:lnTo>
                  <a:lnTo>
                    <a:pt x="9610" y="7240"/>
                  </a:lnTo>
                  <a:lnTo>
                    <a:pt x="9842" y="7060"/>
                  </a:lnTo>
                  <a:lnTo>
                    <a:pt x="9842" y="11697"/>
                  </a:lnTo>
                  <a:lnTo>
                    <a:pt x="9842" y="11800"/>
                  </a:lnTo>
                  <a:lnTo>
                    <a:pt x="9765" y="11878"/>
                  </a:lnTo>
                  <a:lnTo>
                    <a:pt x="9687" y="11929"/>
                  </a:lnTo>
                  <a:lnTo>
                    <a:pt x="9584" y="11955"/>
                  </a:lnTo>
                  <a:lnTo>
                    <a:pt x="9481" y="11929"/>
                  </a:lnTo>
                  <a:lnTo>
                    <a:pt x="9404" y="11878"/>
                  </a:lnTo>
                  <a:lnTo>
                    <a:pt x="9327" y="11800"/>
                  </a:lnTo>
                  <a:lnTo>
                    <a:pt x="9327" y="11697"/>
                  </a:lnTo>
                  <a:lnTo>
                    <a:pt x="9327" y="10074"/>
                  </a:lnTo>
                  <a:lnTo>
                    <a:pt x="9301" y="9920"/>
                  </a:lnTo>
                  <a:lnTo>
                    <a:pt x="9249" y="9791"/>
                  </a:lnTo>
                  <a:lnTo>
                    <a:pt x="9198" y="9662"/>
                  </a:lnTo>
                  <a:lnTo>
                    <a:pt x="9095" y="9559"/>
                  </a:lnTo>
                  <a:lnTo>
                    <a:pt x="8992" y="9482"/>
                  </a:lnTo>
                  <a:lnTo>
                    <a:pt x="8889" y="9404"/>
                  </a:lnTo>
                  <a:lnTo>
                    <a:pt x="8734" y="9379"/>
                  </a:lnTo>
                  <a:lnTo>
                    <a:pt x="8605" y="9353"/>
                  </a:lnTo>
                  <a:lnTo>
                    <a:pt x="8451" y="9379"/>
                  </a:lnTo>
                  <a:lnTo>
                    <a:pt x="8322" y="9404"/>
                  </a:lnTo>
                  <a:lnTo>
                    <a:pt x="8193" y="9482"/>
                  </a:lnTo>
                  <a:lnTo>
                    <a:pt x="8090" y="9559"/>
                  </a:lnTo>
                  <a:lnTo>
                    <a:pt x="8013" y="9662"/>
                  </a:lnTo>
                  <a:lnTo>
                    <a:pt x="7935" y="9791"/>
                  </a:lnTo>
                  <a:lnTo>
                    <a:pt x="7910" y="9920"/>
                  </a:lnTo>
                  <a:lnTo>
                    <a:pt x="7884" y="10074"/>
                  </a:lnTo>
                  <a:lnTo>
                    <a:pt x="7884" y="12934"/>
                  </a:lnTo>
                  <a:lnTo>
                    <a:pt x="7858" y="13037"/>
                  </a:lnTo>
                  <a:lnTo>
                    <a:pt x="7807" y="13114"/>
                  </a:lnTo>
                  <a:lnTo>
                    <a:pt x="7729" y="13166"/>
                  </a:lnTo>
                  <a:lnTo>
                    <a:pt x="7626" y="13192"/>
                  </a:lnTo>
                  <a:lnTo>
                    <a:pt x="7497" y="13166"/>
                  </a:lnTo>
                  <a:lnTo>
                    <a:pt x="7420" y="13114"/>
                  </a:lnTo>
                  <a:lnTo>
                    <a:pt x="7369" y="13037"/>
                  </a:lnTo>
                  <a:lnTo>
                    <a:pt x="7343" y="12934"/>
                  </a:lnTo>
                  <a:lnTo>
                    <a:pt x="7343" y="9095"/>
                  </a:lnTo>
                  <a:lnTo>
                    <a:pt x="7317" y="8941"/>
                  </a:lnTo>
                  <a:lnTo>
                    <a:pt x="7291" y="8812"/>
                  </a:lnTo>
                  <a:lnTo>
                    <a:pt x="7214" y="8683"/>
                  </a:lnTo>
                  <a:lnTo>
                    <a:pt x="7137" y="8580"/>
                  </a:lnTo>
                  <a:lnTo>
                    <a:pt x="7034" y="8503"/>
                  </a:lnTo>
                  <a:lnTo>
                    <a:pt x="6905" y="8425"/>
                  </a:lnTo>
                  <a:lnTo>
                    <a:pt x="6776" y="8374"/>
                  </a:lnTo>
                  <a:lnTo>
                    <a:pt x="6493" y="8374"/>
                  </a:lnTo>
                  <a:lnTo>
                    <a:pt x="6338" y="8425"/>
                  </a:lnTo>
                  <a:lnTo>
                    <a:pt x="6235" y="8503"/>
                  </a:lnTo>
                  <a:lnTo>
                    <a:pt x="6132" y="8580"/>
                  </a:lnTo>
                  <a:lnTo>
                    <a:pt x="6029" y="8683"/>
                  </a:lnTo>
                  <a:lnTo>
                    <a:pt x="5977" y="8812"/>
                  </a:lnTo>
                  <a:lnTo>
                    <a:pt x="5926" y="8941"/>
                  </a:lnTo>
                  <a:lnTo>
                    <a:pt x="5900" y="9095"/>
                  </a:lnTo>
                  <a:lnTo>
                    <a:pt x="5900" y="10074"/>
                  </a:lnTo>
                  <a:lnTo>
                    <a:pt x="5900" y="10177"/>
                  </a:lnTo>
                  <a:lnTo>
                    <a:pt x="5823" y="10255"/>
                  </a:lnTo>
                  <a:lnTo>
                    <a:pt x="5745" y="10332"/>
                  </a:lnTo>
                  <a:lnTo>
                    <a:pt x="5539" y="10332"/>
                  </a:lnTo>
                  <a:lnTo>
                    <a:pt x="5462" y="10255"/>
                  </a:lnTo>
                  <a:lnTo>
                    <a:pt x="5385" y="10177"/>
                  </a:lnTo>
                  <a:lnTo>
                    <a:pt x="5385" y="10074"/>
                  </a:lnTo>
                  <a:lnTo>
                    <a:pt x="5385" y="7060"/>
                  </a:lnTo>
                  <a:lnTo>
                    <a:pt x="5617" y="7240"/>
                  </a:lnTo>
                  <a:lnTo>
                    <a:pt x="5874" y="7395"/>
                  </a:lnTo>
                  <a:lnTo>
                    <a:pt x="5977" y="7421"/>
                  </a:lnTo>
                  <a:lnTo>
                    <a:pt x="6029" y="7421"/>
                  </a:lnTo>
                  <a:lnTo>
                    <a:pt x="6080" y="7395"/>
                  </a:lnTo>
                  <a:lnTo>
                    <a:pt x="6132" y="7343"/>
                  </a:lnTo>
                  <a:lnTo>
                    <a:pt x="6183" y="7292"/>
                  </a:lnTo>
                  <a:lnTo>
                    <a:pt x="6209" y="7214"/>
                  </a:lnTo>
                  <a:lnTo>
                    <a:pt x="6183" y="7137"/>
                  </a:lnTo>
                  <a:lnTo>
                    <a:pt x="6158" y="7060"/>
                  </a:lnTo>
                  <a:lnTo>
                    <a:pt x="6080" y="7008"/>
                  </a:lnTo>
                  <a:lnTo>
                    <a:pt x="5823" y="6828"/>
                  </a:lnTo>
                  <a:lnTo>
                    <a:pt x="5565" y="6648"/>
                  </a:lnTo>
                  <a:lnTo>
                    <a:pt x="5952" y="6261"/>
                  </a:lnTo>
                  <a:close/>
                  <a:moveTo>
                    <a:pt x="1855" y="0"/>
                  </a:moveTo>
                  <a:lnTo>
                    <a:pt x="1778" y="26"/>
                  </a:lnTo>
                  <a:lnTo>
                    <a:pt x="1675" y="78"/>
                  </a:lnTo>
                  <a:lnTo>
                    <a:pt x="1597" y="155"/>
                  </a:lnTo>
                  <a:lnTo>
                    <a:pt x="1546" y="232"/>
                  </a:lnTo>
                  <a:lnTo>
                    <a:pt x="1520" y="310"/>
                  </a:lnTo>
                  <a:lnTo>
                    <a:pt x="1494" y="387"/>
                  </a:lnTo>
                  <a:lnTo>
                    <a:pt x="1494" y="490"/>
                  </a:lnTo>
                  <a:lnTo>
                    <a:pt x="335" y="490"/>
                  </a:lnTo>
                  <a:lnTo>
                    <a:pt x="206" y="516"/>
                  </a:lnTo>
                  <a:lnTo>
                    <a:pt x="77" y="593"/>
                  </a:lnTo>
                  <a:lnTo>
                    <a:pt x="26" y="722"/>
                  </a:lnTo>
                  <a:lnTo>
                    <a:pt x="0" y="851"/>
                  </a:lnTo>
                  <a:lnTo>
                    <a:pt x="52" y="1160"/>
                  </a:lnTo>
                  <a:lnTo>
                    <a:pt x="180" y="1469"/>
                  </a:lnTo>
                  <a:lnTo>
                    <a:pt x="335" y="1727"/>
                  </a:lnTo>
                  <a:lnTo>
                    <a:pt x="541" y="1959"/>
                  </a:lnTo>
                  <a:lnTo>
                    <a:pt x="747" y="2139"/>
                  </a:lnTo>
                  <a:lnTo>
                    <a:pt x="979" y="2268"/>
                  </a:lnTo>
                  <a:lnTo>
                    <a:pt x="1237" y="2345"/>
                  </a:lnTo>
                  <a:lnTo>
                    <a:pt x="1494" y="2397"/>
                  </a:lnTo>
                  <a:lnTo>
                    <a:pt x="1546" y="2680"/>
                  </a:lnTo>
                  <a:lnTo>
                    <a:pt x="1649" y="2938"/>
                  </a:lnTo>
                  <a:lnTo>
                    <a:pt x="1804" y="3169"/>
                  </a:lnTo>
                  <a:lnTo>
                    <a:pt x="1984" y="3401"/>
                  </a:lnTo>
                  <a:lnTo>
                    <a:pt x="2190" y="3582"/>
                  </a:lnTo>
                  <a:lnTo>
                    <a:pt x="2422" y="3710"/>
                  </a:lnTo>
                  <a:lnTo>
                    <a:pt x="2679" y="3814"/>
                  </a:lnTo>
                  <a:lnTo>
                    <a:pt x="2963" y="3865"/>
                  </a:lnTo>
                  <a:lnTo>
                    <a:pt x="3014" y="4123"/>
                  </a:lnTo>
                  <a:lnTo>
                    <a:pt x="3092" y="4355"/>
                  </a:lnTo>
                  <a:lnTo>
                    <a:pt x="3195" y="4561"/>
                  </a:lnTo>
                  <a:lnTo>
                    <a:pt x="3349" y="4741"/>
                  </a:lnTo>
                  <a:lnTo>
                    <a:pt x="3504" y="4921"/>
                  </a:lnTo>
                  <a:lnTo>
                    <a:pt x="3684" y="5076"/>
                  </a:lnTo>
                  <a:lnTo>
                    <a:pt x="3890" y="5179"/>
                  </a:lnTo>
                  <a:lnTo>
                    <a:pt x="4122" y="5282"/>
                  </a:lnTo>
                  <a:lnTo>
                    <a:pt x="4251" y="5669"/>
                  </a:lnTo>
                  <a:lnTo>
                    <a:pt x="4457" y="6003"/>
                  </a:lnTo>
                  <a:lnTo>
                    <a:pt x="4663" y="6364"/>
                  </a:lnTo>
                  <a:lnTo>
                    <a:pt x="4921" y="6673"/>
                  </a:lnTo>
                  <a:lnTo>
                    <a:pt x="4921" y="10074"/>
                  </a:lnTo>
                  <a:lnTo>
                    <a:pt x="4947" y="10229"/>
                  </a:lnTo>
                  <a:lnTo>
                    <a:pt x="4972" y="10358"/>
                  </a:lnTo>
                  <a:lnTo>
                    <a:pt x="5050" y="10461"/>
                  </a:lnTo>
                  <a:lnTo>
                    <a:pt x="5127" y="10589"/>
                  </a:lnTo>
                  <a:lnTo>
                    <a:pt x="5230" y="10667"/>
                  </a:lnTo>
                  <a:lnTo>
                    <a:pt x="5359" y="10744"/>
                  </a:lnTo>
                  <a:lnTo>
                    <a:pt x="5488" y="10770"/>
                  </a:lnTo>
                  <a:lnTo>
                    <a:pt x="5642" y="10796"/>
                  </a:lnTo>
                  <a:lnTo>
                    <a:pt x="5797" y="10770"/>
                  </a:lnTo>
                  <a:lnTo>
                    <a:pt x="5926" y="10744"/>
                  </a:lnTo>
                  <a:lnTo>
                    <a:pt x="6055" y="10667"/>
                  </a:lnTo>
                  <a:lnTo>
                    <a:pt x="6158" y="10589"/>
                  </a:lnTo>
                  <a:lnTo>
                    <a:pt x="6235" y="10461"/>
                  </a:lnTo>
                  <a:lnTo>
                    <a:pt x="6312" y="10358"/>
                  </a:lnTo>
                  <a:lnTo>
                    <a:pt x="6338" y="10229"/>
                  </a:lnTo>
                  <a:lnTo>
                    <a:pt x="6364" y="10074"/>
                  </a:lnTo>
                  <a:lnTo>
                    <a:pt x="6364" y="9095"/>
                  </a:lnTo>
                  <a:lnTo>
                    <a:pt x="6390" y="8992"/>
                  </a:lnTo>
                  <a:lnTo>
                    <a:pt x="6441" y="8889"/>
                  </a:lnTo>
                  <a:lnTo>
                    <a:pt x="6518" y="8838"/>
                  </a:lnTo>
                  <a:lnTo>
                    <a:pt x="6621" y="8812"/>
                  </a:lnTo>
                  <a:lnTo>
                    <a:pt x="6724" y="8838"/>
                  </a:lnTo>
                  <a:lnTo>
                    <a:pt x="6828" y="8889"/>
                  </a:lnTo>
                  <a:lnTo>
                    <a:pt x="6879" y="8992"/>
                  </a:lnTo>
                  <a:lnTo>
                    <a:pt x="6905" y="9095"/>
                  </a:lnTo>
                  <a:lnTo>
                    <a:pt x="6905" y="12934"/>
                  </a:lnTo>
                  <a:lnTo>
                    <a:pt x="6905" y="13063"/>
                  </a:lnTo>
                  <a:lnTo>
                    <a:pt x="6956" y="13192"/>
                  </a:lnTo>
                  <a:lnTo>
                    <a:pt x="7008" y="13320"/>
                  </a:lnTo>
                  <a:lnTo>
                    <a:pt x="7111" y="13424"/>
                  </a:lnTo>
                  <a:lnTo>
                    <a:pt x="7214" y="13527"/>
                  </a:lnTo>
                  <a:lnTo>
                    <a:pt x="7343" y="13578"/>
                  </a:lnTo>
                  <a:lnTo>
                    <a:pt x="7472" y="13630"/>
                  </a:lnTo>
                  <a:lnTo>
                    <a:pt x="7755" y="13630"/>
                  </a:lnTo>
                  <a:lnTo>
                    <a:pt x="7884" y="13578"/>
                  </a:lnTo>
                  <a:lnTo>
                    <a:pt x="8013" y="13527"/>
                  </a:lnTo>
                  <a:lnTo>
                    <a:pt x="8116" y="13424"/>
                  </a:lnTo>
                  <a:lnTo>
                    <a:pt x="8219" y="13320"/>
                  </a:lnTo>
                  <a:lnTo>
                    <a:pt x="8270" y="13192"/>
                  </a:lnTo>
                  <a:lnTo>
                    <a:pt x="8322" y="13063"/>
                  </a:lnTo>
                  <a:lnTo>
                    <a:pt x="8322" y="12934"/>
                  </a:lnTo>
                  <a:lnTo>
                    <a:pt x="8322" y="10074"/>
                  </a:lnTo>
                  <a:lnTo>
                    <a:pt x="8348" y="9971"/>
                  </a:lnTo>
                  <a:lnTo>
                    <a:pt x="8399" y="9894"/>
                  </a:lnTo>
                  <a:lnTo>
                    <a:pt x="8502" y="9817"/>
                  </a:lnTo>
                  <a:lnTo>
                    <a:pt x="8605" y="9791"/>
                  </a:lnTo>
                  <a:lnTo>
                    <a:pt x="8708" y="9817"/>
                  </a:lnTo>
                  <a:lnTo>
                    <a:pt x="8786" y="9894"/>
                  </a:lnTo>
                  <a:lnTo>
                    <a:pt x="8837" y="9971"/>
                  </a:lnTo>
                  <a:lnTo>
                    <a:pt x="8863" y="10074"/>
                  </a:lnTo>
                  <a:lnTo>
                    <a:pt x="8863" y="11697"/>
                  </a:lnTo>
                  <a:lnTo>
                    <a:pt x="8889" y="11826"/>
                  </a:lnTo>
                  <a:lnTo>
                    <a:pt x="8914" y="11955"/>
                  </a:lnTo>
                  <a:lnTo>
                    <a:pt x="8992" y="12084"/>
                  </a:lnTo>
                  <a:lnTo>
                    <a:pt x="9069" y="12187"/>
                  </a:lnTo>
                  <a:lnTo>
                    <a:pt x="9172" y="12290"/>
                  </a:lnTo>
                  <a:lnTo>
                    <a:pt x="9301" y="12341"/>
                  </a:lnTo>
                  <a:lnTo>
                    <a:pt x="9430" y="12393"/>
                  </a:lnTo>
                  <a:lnTo>
                    <a:pt x="9739" y="12393"/>
                  </a:lnTo>
                  <a:lnTo>
                    <a:pt x="9868" y="12341"/>
                  </a:lnTo>
                  <a:lnTo>
                    <a:pt x="9996" y="12290"/>
                  </a:lnTo>
                  <a:lnTo>
                    <a:pt x="10100" y="12187"/>
                  </a:lnTo>
                  <a:lnTo>
                    <a:pt x="10177" y="12084"/>
                  </a:lnTo>
                  <a:lnTo>
                    <a:pt x="10254" y="11955"/>
                  </a:lnTo>
                  <a:lnTo>
                    <a:pt x="10280" y="11826"/>
                  </a:lnTo>
                  <a:lnTo>
                    <a:pt x="10306" y="11697"/>
                  </a:lnTo>
                  <a:lnTo>
                    <a:pt x="10306" y="6648"/>
                  </a:lnTo>
                  <a:lnTo>
                    <a:pt x="10563" y="6364"/>
                  </a:lnTo>
                  <a:lnTo>
                    <a:pt x="10769" y="6029"/>
                  </a:lnTo>
                  <a:lnTo>
                    <a:pt x="10976" y="5669"/>
                  </a:lnTo>
                  <a:lnTo>
                    <a:pt x="11104" y="5282"/>
                  </a:lnTo>
                  <a:lnTo>
                    <a:pt x="11336" y="5179"/>
                  </a:lnTo>
                  <a:lnTo>
                    <a:pt x="11542" y="5076"/>
                  </a:lnTo>
                  <a:lnTo>
                    <a:pt x="11723" y="4921"/>
                  </a:lnTo>
                  <a:lnTo>
                    <a:pt x="11877" y="4741"/>
                  </a:lnTo>
                  <a:lnTo>
                    <a:pt x="12032" y="4561"/>
                  </a:lnTo>
                  <a:lnTo>
                    <a:pt x="12135" y="4355"/>
                  </a:lnTo>
                  <a:lnTo>
                    <a:pt x="12212" y="4123"/>
                  </a:lnTo>
                  <a:lnTo>
                    <a:pt x="12264" y="3865"/>
                  </a:lnTo>
                  <a:lnTo>
                    <a:pt x="12547" y="3814"/>
                  </a:lnTo>
                  <a:lnTo>
                    <a:pt x="12805" y="3710"/>
                  </a:lnTo>
                  <a:lnTo>
                    <a:pt x="13037" y="3582"/>
                  </a:lnTo>
                  <a:lnTo>
                    <a:pt x="13243" y="3401"/>
                  </a:lnTo>
                  <a:lnTo>
                    <a:pt x="13423" y="3169"/>
                  </a:lnTo>
                  <a:lnTo>
                    <a:pt x="13578" y="2938"/>
                  </a:lnTo>
                  <a:lnTo>
                    <a:pt x="13681" y="2680"/>
                  </a:lnTo>
                  <a:lnTo>
                    <a:pt x="13732" y="2397"/>
                  </a:lnTo>
                  <a:lnTo>
                    <a:pt x="13990" y="2345"/>
                  </a:lnTo>
                  <a:lnTo>
                    <a:pt x="14248" y="2268"/>
                  </a:lnTo>
                  <a:lnTo>
                    <a:pt x="14479" y="2139"/>
                  </a:lnTo>
                  <a:lnTo>
                    <a:pt x="14686" y="1959"/>
                  </a:lnTo>
                  <a:lnTo>
                    <a:pt x="14892" y="1727"/>
                  </a:lnTo>
                  <a:lnTo>
                    <a:pt x="15046" y="1469"/>
                  </a:lnTo>
                  <a:lnTo>
                    <a:pt x="15175" y="1160"/>
                  </a:lnTo>
                  <a:lnTo>
                    <a:pt x="15227" y="851"/>
                  </a:lnTo>
                  <a:lnTo>
                    <a:pt x="15201" y="722"/>
                  </a:lnTo>
                  <a:lnTo>
                    <a:pt x="15149" y="593"/>
                  </a:lnTo>
                  <a:lnTo>
                    <a:pt x="15021" y="516"/>
                  </a:lnTo>
                  <a:lnTo>
                    <a:pt x="14892" y="490"/>
                  </a:lnTo>
                  <a:lnTo>
                    <a:pt x="13732" y="490"/>
                  </a:lnTo>
                  <a:lnTo>
                    <a:pt x="13732" y="387"/>
                  </a:lnTo>
                  <a:lnTo>
                    <a:pt x="13707" y="310"/>
                  </a:lnTo>
                  <a:lnTo>
                    <a:pt x="13681" y="232"/>
                  </a:lnTo>
                  <a:lnTo>
                    <a:pt x="13629" y="155"/>
                  </a:lnTo>
                  <a:lnTo>
                    <a:pt x="13552" y="78"/>
                  </a:lnTo>
                  <a:lnTo>
                    <a:pt x="13449" y="26"/>
                  </a:lnTo>
                  <a:lnTo>
                    <a:pt x="13372" y="0"/>
                  </a:lnTo>
                  <a:lnTo>
                    <a:pt x="12341" y="0"/>
                  </a:lnTo>
                  <a:lnTo>
                    <a:pt x="12109" y="26"/>
                  </a:lnTo>
                  <a:lnTo>
                    <a:pt x="11903" y="104"/>
                  </a:lnTo>
                  <a:lnTo>
                    <a:pt x="11697" y="155"/>
                  </a:lnTo>
                  <a:lnTo>
                    <a:pt x="11491" y="258"/>
                  </a:lnTo>
                  <a:lnTo>
                    <a:pt x="11310" y="361"/>
                  </a:lnTo>
                  <a:lnTo>
                    <a:pt x="11130" y="516"/>
                  </a:lnTo>
                  <a:lnTo>
                    <a:pt x="10976" y="645"/>
                  </a:lnTo>
                  <a:lnTo>
                    <a:pt x="10769" y="902"/>
                  </a:lnTo>
                  <a:lnTo>
                    <a:pt x="10589" y="1160"/>
                  </a:lnTo>
                  <a:lnTo>
                    <a:pt x="10460" y="1443"/>
                  </a:lnTo>
                  <a:lnTo>
                    <a:pt x="10383" y="1752"/>
                  </a:lnTo>
                  <a:lnTo>
                    <a:pt x="10125" y="1469"/>
                  </a:lnTo>
                  <a:lnTo>
                    <a:pt x="9816" y="1211"/>
                  </a:lnTo>
                  <a:lnTo>
                    <a:pt x="9481" y="1005"/>
                  </a:lnTo>
                  <a:lnTo>
                    <a:pt x="9146" y="825"/>
                  </a:lnTo>
                  <a:lnTo>
                    <a:pt x="8786" y="670"/>
                  </a:lnTo>
                  <a:lnTo>
                    <a:pt x="8399" y="567"/>
                  </a:lnTo>
                  <a:lnTo>
                    <a:pt x="8013" y="516"/>
                  </a:lnTo>
                  <a:lnTo>
                    <a:pt x="7626" y="490"/>
                  </a:lnTo>
                  <a:lnTo>
                    <a:pt x="7214" y="516"/>
                  </a:lnTo>
                  <a:lnTo>
                    <a:pt x="6828" y="567"/>
                  </a:lnTo>
                  <a:lnTo>
                    <a:pt x="6441" y="670"/>
                  </a:lnTo>
                  <a:lnTo>
                    <a:pt x="6080" y="825"/>
                  </a:lnTo>
                  <a:lnTo>
                    <a:pt x="5745" y="1005"/>
                  </a:lnTo>
                  <a:lnTo>
                    <a:pt x="5410" y="1211"/>
                  </a:lnTo>
                  <a:lnTo>
                    <a:pt x="5101" y="1469"/>
                  </a:lnTo>
                  <a:lnTo>
                    <a:pt x="4844" y="1752"/>
                  </a:lnTo>
                  <a:lnTo>
                    <a:pt x="4766" y="1443"/>
                  </a:lnTo>
                  <a:lnTo>
                    <a:pt x="4638" y="1160"/>
                  </a:lnTo>
                  <a:lnTo>
                    <a:pt x="4457" y="902"/>
                  </a:lnTo>
                  <a:lnTo>
                    <a:pt x="4251" y="645"/>
                  </a:lnTo>
                  <a:lnTo>
                    <a:pt x="4097" y="516"/>
                  </a:lnTo>
                  <a:lnTo>
                    <a:pt x="3916" y="361"/>
                  </a:lnTo>
                  <a:lnTo>
                    <a:pt x="3736" y="258"/>
                  </a:lnTo>
                  <a:lnTo>
                    <a:pt x="3530" y="155"/>
                  </a:lnTo>
                  <a:lnTo>
                    <a:pt x="3324" y="104"/>
                  </a:lnTo>
                  <a:lnTo>
                    <a:pt x="3117" y="26"/>
                  </a:lnTo>
                  <a:lnTo>
                    <a:pt x="28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6141975" y="4845500"/>
              <a:ext cx="11600" cy="36100"/>
            </a:xfrm>
            <a:custGeom>
              <a:avLst/>
              <a:gdLst/>
              <a:ahLst/>
              <a:cxnLst/>
              <a:rect l="l" t="t" r="r" b="b"/>
              <a:pathLst>
                <a:path w="464" h="1444" extrusionOk="0">
                  <a:moveTo>
                    <a:pt x="232" y="1"/>
                  </a:moveTo>
                  <a:lnTo>
                    <a:pt x="129" y="26"/>
                  </a:lnTo>
                  <a:lnTo>
                    <a:pt x="77" y="78"/>
                  </a:lnTo>
                  <a:lnTo>
                    <a:pt x="26" y="130"/>
                  </a:lnTo>
                  <a:lnTo>
                    <a:pt x="0" y="233"/>
                  </a:lnTo>
                  <a:lnTo>
                    <a:pt x="0" y="1212"/>
                  </a:lnTo>
                  <a:lnTo>
                    <a:pt x="26" y="1289"/>
                  </a:lnTo>
                  <a:lnTo>
                    <a:pt x="77" y="1366"/>
                  </a:lnTo>
                  <a:lnTo>
                    <a:pt x="129" y="1418"/>
                  </a:lnTo>
                  <a:lnTo>
                    <a:pt x="232" y="1443"/>
                  </a:lnTo>
                  <a:lnTo>
                    <a:pt x="309" y="1418"/>
                  </a:lnTo>
                  <a:lnTo>
                    <a:pt x="387" y="1366"/>
                  </a:lnTo>
                  <a:lnTo>
                    <a:pt x="438" y="1289"/>
                  </a:lnTo>
                  <a:lnTo>
                    <a:pt x="464" y="1212"/>
                  </a:lnTo>
                  <a:lnTo>
                    <a:pt x="464" y="233"/>
                  </a:lnTo>
                  <a:lnTo>
                    <a:pt x="438" y="130"/>
                  </a:lnTo>
                  <a:lnTo>
                    <a:pt x="387" y="78"/>
                  </a:lnTo>
                  <a:lnTo>
                    <a:pt x="309" y="26"/>
                  </a:lnTo>
                  <a:lnTo>
                    <a:pt x="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6141975" y="4672875"/>
              <a:ext cx="11600" cy="159125"/>
            </a:xfrm>
            <a:custGeom>
              <a:avLst/>
              <a:gdLst/>
              <a:ahLst/>
              <a:cxnLst/>
              <a:rect l="l" t="t" r="r" b="b"/>
              <a:pathLst>
                <a:path w="464" h="6365" extrusionOk="0">
                  <a:moveTo>
                    <a:pt x="232" y="1"/>
                  </a:moveTo>
                  <a:lnTo>
                    <a:pt x="129" y="27"/>
                  </a:lnTo>
                  <a:lnTo>
                    <a:pt x="77" y="78"/>
                  </a:lnTo>
                  <a:lnTo>
                    <a:pt x="26" y="156"/>
                  </a:lnTo>
                  <a:lnTo>
                    <a:pt x="0" y="233"/>
                  </a:lnTo>
                  <a:lnTo>
                    <a:pt x="0" y="6159"/>
                  </a:lnTo>
                  <a:lnTo>
                    <a:pt x="26" y="6236"/>
                  </a:lnTo>
                  <a:lnTo>
                    <a:pt x="77" y="6313"/>
                  </a:lnTo>
                  <a:lnTo>
                    <a:pt x="129" y="6365"/>
                  </a:lnTo>
                  <a:lnTo>
                    <a:pt x="309" y="6365"/>
                  </a:lnTo>
                  <a:lnTo>
                    <a:pt x="387" y="6313"/>
                  </a:lnTo>
                  <a:lnTo>
                    <a:pt x="438" y="6236"/>
                  </a:lnTo>
                  <a:lnTo>
                    <a:pt x="464" y="6159"/>
                  </a:lnTo>
                  <a:lnTo>
                    <a:pt x="464" y="233"/>
                  </a:lnTo>
                  <a:lnTo>
                    <a:pt x="438" y="156"/>
                  </a:lnTo>
                  <a:lnTo>
                    <a:pt x="387" y="78"/>
                  </a:lnTo>
                  <a:lnTo>
                    <a:pt x="309" y="27"/>
                  </a:lnTo>
                  <a:lnTo>
                    <a:pt x="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6191550" y="4821025"/>
              <a:ext cx="10975" cy="35450"/>
            </a:xfrm>
            <a:custGeom>
              <a:avLst/>
              <a:gdLst/>
              <a:ahLst/>
              <a:cxnLst/>
              <a:rect l="l" t="t" r="r" b="b"/>
              <a:pathLst>
                <a:path w="439" h="1418" extrusionOk="0">
                  <a:moveTo>
                    <a:pt x="207" y="1"/>
                  </a:moveTo>
                  <a:lnTo>
                    <a:pt x="130" y="26"/>
                  </a:lnTo>
                  <a:lnTo>
                    <a:pt x="52" y="52"/>
                  </a:lnTo>
                  <a:lnTo>
                    <a:pt x="1" y="129"/>
                  </a:lnTo>
                  <a:lnTo>
                    <a:pt x="1" y="233"/>
                  </a:lnTo>
                  <a:lnTo>
                    <a:pt x="1" y="1212"/>
                  </a:lnTo>
                  <a:lnTo>
                    <a:pt x="1" y="1289"/>
                  </a:lnTo>
                  <a:lnTo>
                    <a:pt x="52" y="1366"/>
                  </a:lnTo>
                  <a:lnTo>
                    <a:pt x="130" y="1418"/>
                  </a:lnTo>
                  <a:lnTo>
                    <a:pt x="310" y="1418"/>
                  </a:lnTo>
                  <a:lnTo>
                    <a:pt x="362" y="1366"/>
                  </a:lnTo>
                  <a:lnTo>
                    <a:pt x="413" y="1289"/>
                  </a:lnTo>
                  <a:lnTo>
                    <a:pt x="439" y="1212"/>
                  </a:lnTo>
                  <a:lnTo>
                    <a:pt x="439" y="233"/>
                  </a:lnTo>
                  <a:lnTo>
                    <a:pt x="413" y="129"/>
                  </a:lnTo>
                  <a:lnTo>
                    <a:pt x="362" y="52"/>
                  </a:lnTo>
                  <a:lnTo>
                    <a:pt x="310" y="26"/>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6191550" y="4648400"/>
              <a:ext cx="10975" cy="159125"/>
            </a:xfrm>
            <a:custGeom>
              <a:avLst/>
              <a:gdLst/>
              <a:ahLst/>
              <a:cxnLst/>
              <a:rect l="l" t="t" r="r" b="b"/>
              <a:pathLst>
                <a:path w="439" h="6365" extrusionOk="0">
                  <a:moveTo>
                    <a:pt x="207" y="1"/>
                  </a:moveTo>
                  <a:lnTo>
                    <a:pt x="130" y="27"/>
                  </a:lnTo>
                  <a:lnTo>
                    <a:pt x="52" y="78"/>
                  </a:lnTo>
                  <a:lnTo>
                    <a:pt x="1" y="130"/>
                  </a:lnTo>
                  <a:lnTo>
                    <a:pt x="1" y="233"/>
                  </a:lnTo>
                  <a:lnTo>
                    <a:pt x="1" y="6133"/>
                  </a:lnTo>
                  <a:lnTo>
                    <a:pt x="1" y="6236"/>
                  </a:lnTo>
                  <a:lnTo>
                    <a:pt x="52" y="6287"/>
                  </a:lnTo>
                  <a:lnTo>
                    <a:pt x="130" y="6339"/>
                  </a:lnTo>
                  <a:lnTo>
                    <a:pt x="207" y="6365"/>
                  </a:lnTo>
                  <a:lnTo>
                    <a:pt x="310" y="6339"/>
                  </a:lnTo>
                  <a:lnTo>
                    <a:pt x="362" y="6287"/>
                  </a:lnTo>
                  <a:lnTo>
                    <a:pt x="413" y="6236"/>
                  </a:lnTo>
                  <a:lnTo>
                    <a:pt x="439" y="6133"/>
                  </a:lnTo>
                  <a:lnTo>
                    <a:pt x="439" y="233"/>
                  </a:lnTo>
                  <a:lnTo>
                    <a:pt x="413" y="130"/>
                  </a:lnTo>
                  <a:lnTo>
                    <a:pt x="362" y="78"/>
                  </a:lnTo>
                  <a:lnTo>
                    <a:pt x="310" y="27"/>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6462075" y="4845500"/>
              <a:ext cx="11625" cy="36100"/>
            </a:xfrm>
            <a:custGeom>
              <a:avLst/>
              <a:gdLst/>
              <a:ahLst/>
              <a:cxnLst/>
              <a:rect l="l" t="t" r="r" b="b"/>
              <a:pathLst>
                <a:path w="465" h="1444" extrusionOk="0">
                  <a:moveTo>
                    <a:pt x="233" y="1"/>
                  </a:moveTo>
                  <a:lnTo>
                    <a:pt x="155" y="26"/>
                  </a:lnTo>
                  <a:lnTo>
                    <a:pt x="78" y="78"/>
                  </a:lnTo>
                  <a:lnTo>
                    <a:pt x="27" y="130"/>
                  </a:lnTo>
                  <a:lnTo>
                    <a:pt x="1" y="233"/>
                  </a:lnTo>
                  <a:lnTo>
                    <a:pt x="1" y="1212"/>
                  </a:lnTo>
                  <a:lnTo>
                    <a:pt x="27" y="1289"/>
                  </a:lnTo>
                  <a:lnTo>
                    <a:pt x="78" y="1366"/>
                  </a:lnTo>
                  <a:lnTo>
                    <a:pt x="155" y="1418"/>
                  </a:lnTo>
                  <a:lnTo>
                    <a:pt x="233" y="1443"/>
                  </a:lnTo>
                  <a:lnTo>
                    <a:pt x="336" y="1418"/>
                  </a:lnTo>
                  <a:lnTo>
                    <a:pt x="387" y="1366"/>
                  </a:lnTo>
                  <a:lnTo>
                    <a:pt x="439" y="1289"/>
                  </a:lnTo>
                  <a:lnTo>
                    <a:pt x="465" y="1212"/>
                  </a:lnTo>
                  <a:lnTo>
                    <a:pt x="465" y="233"/>
                  </a:lnTo>
                  <a:lnTo>
                    <a:pt x="439" y="130"/>
                  </a:lnTo>
                  <a:lnTo>
                    <a:pt x="387" y="78"/>
                  </a:lnTo>
                  <a:lnTo>
                    <a:pt x="336" y="26"/>
                  </a:lnTo>
                  <a:lnTo>
                    <a:pt x="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6462075" y="4672875"/>
              <a:ext cx="11625" cy="159125"/>
            </a:xfrm>
            <a:custGeom>
              <a:avLst/>
              <a:gdLst/>
              <a:ahLst/>
              <a:cxnLst/>
              <a:rect l="l" t="t" r="r" b="b"/>
              <a:pathLst>
                <a:path w="465" h="6365" extrusionOk="0">
                  <a:moveTo>
                    <a:pt x="233" y="1"/>
                  </a:moveTo>
                  <a:lnTo>
                    <a:pt x="155" y="27"/>
                  </a:lnTo>
                  <a:lnTo>
                    <a:pt x="78" y="78"/>
                  </a:lnTo>
                  <a:lnTo>
                    <a:pt x="27" y="156"/>
                  </a:lnTo>
                  <a:lnTo>
                    <a:pt x="1" y="233"/>
                  </a:lnTo>
                  <a:lnTo>
                    <a:pt x="1" y="6159"/>
                  </a:lnTo>
                  <a:lnTo>
                    <a:pt x="27" y="6236"/>
                  </a:lnTo>
                  <a:lnTo>
                    <a:pt x="78" y="6313"/>
                  </a:lnTo>
                  <a:lnTo>
                    <a:pt x="155" y="6365"/>
                  </a:lnTo>
                  <a:lnTo>
                    <a:pt x="336" y="6365"/>
                  </a:lnTo>
                  <a:lnTo>
                    <a:pt x="387" y="6313"/>
                  </a:lnTo>
                  <a:lnTo>
                    <a:pt x="439" y="6236"/>
                  </a:lnTo>
                  <a:lnTo>
                    <a:pt x="465" y="6159"/>
                  </a:lnTo>
                  <a:lnTo>
                    <a:pt x="465" y="233"/>
                  </a:lnTo>
                  <a:lnTo>
                    <a:pt x="439" y="156"/>
                  </a:lnTo>
                  <a:lnTo>
                    <a:pt x="387" y="78"/>
                  </a:lnTo>
                  <a:lnTo>
                    <a:pt x="336" y="27"/>
                  </a:lnTo>
                  <a:lnTo>
                    <a:pt x="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6413125" y="4821025"/>
              <a:ext cx="10975" cy="35450"/>
            </a:xfrm>
            <a:custGeom>
              <a:avLst/>
              <a:gdLst/>
              <a:ahLst/>
              <a:cxnLst/>
              <a:rect l="l" t="t" r="r" b="b"/>
              <a:pathLst>
                <a:path w="439" h="1418" extrusionOk="0">
                  <a:moveTo>
                    <a:pt x="233" y="1"/>
                  </a:moveTo>
                  <a:lnTo>
                    <a:pt x="130" y="26"/>
                  </a:lnTo>
                  <a:lnTo>
                    <a:pt x="78" y="52"/>
                  </a:lnTo>
                  <a:lnTo>
                    <a:pt x="27" y="129"/>
                  </a:lnTo>
                  <a:lnTo>
                    <a:pt x="1" y="233"/>
                  </a:lnTo>
                  <a:lnTo>
                    <a:pt x="1" y="1212"/>
                  </a:lnTo>
                  <a:lnTo>
                    <a:pt x="27" y="1289"/>
                  </a:lnTo>
                  <a:lnTo>
                    <a:pt x="78" y="1366"/>
                  </a:lnTo>
                  <a:lnTo>
                    <a:pt x="130" y="1418"/>
                  </a:lnTo>
                  <a:lnTo>
                    <a:pt x="310" y="1418"/>
                  </a:lnTo>
                  <a:lnTo>
                    <a:pt x="387" y="1366"/>
                  </a:lnTo>
                  <a:lnTo>
                    <a:pt x="439" y="1289"/>
                  </a:lnTo>
                  <a:lnTo>
                    <a:pt x="439" y="1212"/>
                  </a:lnTo>
                  <a:lnTo>
                    <a:pt x="439" y="233"/>
                  </a:lnTo>
                  <a:lnTo>
                    <a:pt x="439" y="129"/>
                  </a:lnTo>
                  <a:lnTo>
                    <a:pt x="387" y="52"/>
                  </a:lnTo>
                  <a:lnTo>
                    <a:pt x="310" y="26"/>
                  </a:lnTo>
                  <a:lnTo>
                    <a:pt x="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6413125" y="4648400"/>
              <a:ext cx="10975" cy="159125"/>
            </a:xfrm>
            <a:custGeom>
              <a:avLst/>
              <a:gdLst/>
              <a:ahLst/>
              <a:cxnLst/>
              <a:rect l="l" t="t" r="r" b="b"/>
              <a:pathLst>
                <a:path w="439" h="6365" extrusionOk="0">
                  <a:moveTo>
                    <a:pt x="233" y="1"/>
                  </a:moveTo>
                  <a:lnTo>
                    <a:pt x="130" y="27"/>
                  </a:lnTo>
                  <a:lnTo>
                    <a:pt x="78" y="78"/>
                  </a:lnTo>
                  <a:lnTo>
                    <a:pt x="27" y="130"/>
                  </a:lnTo>
                  <a:lnTo>
                    <a:pt x="1" y="233"/>
                  </a:lnTo>
                  <a:lnTo>
                    <a:pt x="1" y="6133"/>
                  </a:lnTo>
                  <a:lnTo>
                    <a:pt x="27" y="6236"/>
                  </a:lnTo>
                  <a:lnTo>
                    <a:pt x="78" y="6287"/>
                  </a:lnTo>
                  <a:lnTo>
                    <a:pt x="130" y="6339"/>
                  </a:lnTo>
                  <a:lnTo>
                    <a:pt x="233" y="6365"/>
                  </a:lnTo>
                  <a:lnTo>
                    <a:pt x="310" y="6339"/>
                  </a:lnTo>
                  <a:lnTo>
                    <a:pt x="387" y="6287"/>
                  </a:lnTo>
                  <a:lnTo>
                    <a:pt x="439" y="6236"/>
                  </a:lnTo>
                  <a:lnTo>
                    <a:pt x="439" y="6133"/>
                  </a:lnTo>
                  <a:lnTo>
                    <a:pt x="439" y="233"/>
                  </a:lnTo>
                  <a:lnTo>
                    <a:pt x="439" y="130"/>
                  </a:lnTo>
                  <a:lnTo>
                    <a:pt x="387" y="78"/>
                  </a:lnTo>
                  <a:lnTo>
                    <a:pt x="310" y="27"/>
                  </a:lnTo>
                  <a:lnTo>
                    <a:pt x="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33"/>
          <p:cNvGrpSpPr/>
          <p:nvPr/>
        </p:nvGrpSpPr>
        <p:grpSpPr>
          <a:xfrm>
            <a:off x="7367663" y="2569272"/>
            <a:ext cx="356225" cy="380675"/>
            <a:chOff x="6860775" y="4513150"/>
            <a:chExt cx="356225" cy="380675"/>
          </a:xfrm>
        </p:grpSpPr>
        <p:sp>
          <p:nvSpPr>
            <p:cNvPr id="1278" name="Google Shape;1278;p33"/>
            <p:cNvSpPr/>
            <p:nvPr/>
          </p:nvSpPr>
          <p:spPr>
            <a:xfrm>
              <a:off x="6860775" y="4513150"/>
              <a:ext cx="183600" cy="183600"/>
            </a:xfrm>
            <a:custGeom>
              <a:avLst/>
              <a:gdLst/>
              <a:ahLst/>
              <a:cxnLst/>
              <a:rect l="l" t="t" r="r" b="b"/>
              <a:pathLst>
                <a:path w="7344" h="7344" extrusionOk="0">
                  <a:moveTo>
                    <a:pt x="3453" y="438"/>
                  </a:moveTo>
                  <a:lnTo>
                    <a:pt x="3453" y="979"/>
                  </a:lnTo>
                  <a:lnTo>
                    <a:pt x="3247" y="1005"/>
                  </a:lnTo>
                  <a:lnTo>
                    <a:pt x="3041" y="1057"/>
                  </a:lnTo>
                  <a:lnTo>
                    <a:pt x="2835" y="1108"/>
                  </a:lnTo>
                  <a:lnTo>
                    <a:pt x="2629" y="1186"/>
                  </a:lnTo>
                  <a:lnTo>
                    <a:pt x="2448" y="1263"/>
                  </a:lnTo>
                  <a:lnTo>
                    <a:pt x="2268" y="1366"/>
                  </a:lnTo>
                  <a:lnTo>
                    <a:pt x="2088" y="1495"/>
                  </a:lnTo>
                  <a:lnTo>
                    <a:pt x="1933" y="1624"/>
                  </a:lnTo>
                  <a:lnTo>
                    <a:pt x="1547" y="1237"/>
                  </a:lnTo>
                  <a:lnTo>
                    <a:pt x="1753" y="1083"/>
                  </a:lnTo>
                  <a:lnTo>
                    <a:pt x="1959" y="928"/>
                  </a:lnTo>
                  <a:lnTo>
                    <a:pt x="2191" y="799"/>
                  </a:lnTo>
                  <a:lnTo>
                    <a:pt x="2423" y="696"/>
                  </a:lnTo>
                  <a:lnTo>
                    <a:pt x="2680" y="593"/>
                  </a:lnTo>
                  <a:lnTo>
                    <a:pt x="2912" y="516"/>
                  </a:lnTo>
                  <a:lnTo>
                    <a:pt x="3196" y="490"/>
                  </a:lnTo>
                  <a:lnTo>
                    <a:pt x="3453" y="438"/>
                  </a:lnTo>
                  <a:close/>
                  <a:moveTo>
                    <a:pt x="3891" y="438"/>
                  </a:moveTo>
                  <a:lnTo>
                    <a:pt x="4175" y="490"/>
                  </a:lnTo>
                  <a:lnTo>
                    <a:pt x="4432" y="516"/>
                  </a:lnTo>
                  <a:lnTo>
                    <a:pt x="4690" y="593"/>
                  </a:lnTo>
                  <a:lnTo>
                    <a:pt x="4922" y="696"/>
                  </a:lnTo>
                  <a:lnTo>
                    <a:pt x="5154" y="799"/>
                  </a:lnTo>
                  <a:lnTo>
                    <a:pt x="5386" y="928"/>
                  </a:lnTo>
                  <a:lnTo>
                    <a:pt x="5592" y="1083"/>
                  </a:lnTo>
                  <a:lnTo>
                    <a:pt x="5798" y="1237"/>
                  </a:lnTo>
                  <a:lnTo>
                    <a:pt x="5411" y="1624"/>
                  </a:lnTo>
                  <a:lnTo>
                    <a:pt x="5257" y="1495"/>
                  </a:lnTo>
                  <a:lnTo>
                    <a:pt x="5076" y="1366"/>
                  </a:lnTo>
                  <a:lnTo>
                    <a:pt x="4896" y="1263"/>
                  </a:lnTo>
                  <a:lnTo>
                    <a:pt x="4716" y="1186"/>
                  </a:lnTo>
                  <a:lnTo>
                    <a:pt x="4510" y="1108"/>
                  </a:lnTo>
                  <a:lnTo>
                    <a:pt x="4329" y="1057"/>
                  </a:lnTo>
                  <a:lnTo>
                    <a:pt x="4097" y="1005"/>
                  </a:lnTo>
                  <a:lnTo>
                    <a:pt x="3891" y="979"/>
                  </a:lnTo>
                  <a:lnTo>
                    <a:pt x="3891" y="438"/>
                  </a:lnTo>
                  <a:close/>
                  <a:moveTo>
                    <a:pt x="1238" y="1546"/>
                  </a:moveTo>
                  <a:lnTo>
                    <a:pt x="1624" y="1933"/>
                  </a:lnTo>
                  <a:lnTo>
                    <a:pt x="1495" y="2087"/>
                  </a:lnTo>
                  <a:lnTo>
                    <a:pt x="1392" y="2268"/>
                  </a:lnTo>
                  <a:lnTo>
                    <a:pt x="1289" y="2448"/>
                  </a:lnTo>
                  <a:lnTo>
                    <a:pt x="1186" y="2628"/>
                  </a:lnTo>
                  <a:lnTo>
                    <a:pt x="1134" y="2835"/>
                  </a:lnTo>
                  <a:lnTo>
                    <a:pt x="1057" y="3015"/>
                  </a:lnTo>
                  <a:lnTo>
                    <a:pt x="1031" y="3221"/>
                  </a:lnTo>
                  <a:lnTo>
                    <a:pt x="1006" y="3453"/>
                  </a:lnTo>
                  <a:lnTo>
                    <a:pt x="465" y="3453"/>
                  </a:lnTo>
                  <a:lnTo>
                    <a:pt x="490" y="3169"/>
                  </a:lnTo>
                  <a:lnTo>
                    <a:pt x="542" y="2912"/>
                  </a:lnTo>
                  <a:lnTo>
                    <a:pt x="619" y="2654"/>
                  </a:lnTo>
                  <a:lnTo>
                    <a:pt x="696" y="2422"/>
                  </a:lnTo>
                  <a:lnTo>
                    <a:pt x="800" y="2190"/>
                  </a:lnTo>
                  <a:lnTo>
                    <a:pt x="928" y="1959"/>
                  </a:lnTo>
                  <a:lnTo>
                    <a:pt x="1083" y="1752"/>
                  </a:lnTo>
                  <a:lnTo>
                    <a:pt x="1238" y="1546"/>
                  </a:lnTo>
                  <a:close/>
                  <a:moveTo>
                    <a:pt x="6107" y="1546"/>
                  </a:moveTo>
                  <a:lnTo>
                    <a:pt x="6262" y="1752"/>
                  </a:lnTo>
                  <a:lnTo>
                    <a:pt x="6416" y="1959"/>
                  </a:lnTo>
                  <a:lnTo>
                    <a:pt x="6545" y="2190"/>
                  </a:lnTo>
                  <a:lnTo>
                    <a:pt x="6648" y="2422"/>
                  </a:lnTo>
                  <a:lnTo>
                    <a:pt x="6751" y="2654"/>
                  </a:lnTo>
                  <a:lnTo>
                    <a:pt x="6803" y="2912"/>
                  </a:lnTo>
                  <a:lnTo>
                    <a:pt x="6854" y="3169"/>
                  </a:lnTo>
                  <a:lnTo>
                    <a:pt x="6880" y="3453"/>
                  </a:lnTo>
                  <a:lnTo>
                    <a:pt x="6339" y="3453"/>
                  </a:lnTo>
                  <a:lnTo>
                    <a:pt x="6313" y="3221"/>
                  </a:lnTo>
                  <a:lnTo>
                    <a:pt x="6287" y="3015"/>
                  </a:lnTo>
                  <a:lnTo>
                    <a:pt x="6236" y="2835"/>
                  </a:lnTo>
                  <a:lnTo>
                    <a:pt x="6158" y="2628"/>
                  </a:lnTo>
                  <a:lnTo>
                    <a:pt x="6055" y="2448"/>
                  </a:lnTo>
                  <a:lnTo>
                    <a:pt x="5952" y="2268"/>
                  </a:lnTo>
                  <a:lnTo>
                    <a:pt x="5849" y="2087"/>
                  </a:lnTo>
                  <a:lnTo>
                    <a:pt x="5720" y="1933"/>
                  </a:lnTo>
                  <a:lnTo>
                    <a:pt x="6107" y="1546"/>
                  </a:lnTo>
                  <a:close/>
                  <a:moveTo>
                    <a:pt x="1006" y="3891"/>
                  </a:moveTo>
                  <a:lnTo>
                    <a:pt x="1031" y="4097"/>
                  </a:lnTo>
                  <a:lnTo>
                    <a:pt x="1057" y="4303"/>
                  </a:lnTo>
                  <a:lnTo>
                    <a:pt x="1134" y="4509"/>
                  </a:lnTo>
                  <a:lnTo>
                    <a:pt x="1186" y="4715"/>
                  </a:lnTo>
                  <a:lnTo>
                    <a:pt x="1289" y="4896"/>
                  </a:lnTo>
                  <a:lnTo>
                    <a:pt x="1392" y="5076"/>
                  </a:lnTo>
                  <a:lnTo>
                    <a:pt x="1495" y="5231"/>
                  </a:lnTo>
                  <a:lnTo>
                    <a:pt x="1624" y="5411"/>
                  </a:lnTo>
                  <a:lnTo>
                    <a:pt x="1238" y="5772"/>
                  </a:lnTo>
                  <a:lnTo>
                    <a:pt x="1083" y="5591"/>
                  </a:lnTo>
                  <a:lnTo>
                    <a:pt x="928" y="5359"/>
                  </a:lnTo>
                  <a:lnTo>
                    <a:pt x="800" y="5153"/>
                  </a:lnTo>
                  <a:lnTo>
                    <a:pt x="696" y="4921"/>
                  </a:lnTo>
                  <a:lnTo>
                    <a:pt x="619" y="4664"/>
                  </a:lnTo>
                  <a:lnTo>
                    <a:pt x="542" y="4406"/>
                  </a:lnTo>
                  <a:lnTo>
                    <a:pt x="490" y="4148"/>
                  </a:lnTo>
                  <a:lnTo>
                    <a:pt x="465" y="3891"/>
                  </a:lnTo>
                  <a:close/>
                  <a:moveTo>
                    <a:pt x="6880" y="3891"/>
                  </a:moveTo>
                  <a:lnTo>
                    <a:pt x="6854" y="4148"/>
                  </a:lnTo>
                  <a:lnTo>
                    <a:pt x="6803" y="4406"/>
                  </a:lnTo>
                  <a:lnTo>
                    <a:pt x="6751" y="4664"/>
                  </a:lnTo>
                  <a:lnTo>
                    <a:pt x="6648" y="4921"/>
                  </a:lnTo>
                  <a:lnTo>
                    <a:pt x="6545" y="5153"/>
                  </a:lnTo>
                  <a:lnTo>
                    <a:pt x="6416" y="5359"/>
                  </a:lnTo>
                  <a:lnTo>
                    <a:pt x="6262" y="5591"/>
                  </a:lnTo>
                  <a:lnTo>
                    <a:pt x="6107" y="5772"/>
                  </a:lnTo>
                  <a:lnTo>
                    <a:pt x="5720" y="5411"/>
                  </a:lnTo>
                  <a:lnTo>
                    <a:pt x="5849" y="5231"/>
                  </a:lnTo>
                  <a:lnTo>
                    <a:pt x="5952" y="5076"/>
                  </a:lnTo>
                  <a:lnTo>
                    <a:pt x="6055" y="4896"/>
                  </a:lnTo>
                  <a:lnTo>
                    <a:pt x="6158" y="4715"/>
                  </a:lnTo>
                  <a:lnTo>
                    <a:pt x="6236" y="4509"/>
                  </a:lnTo>
                  <a:lnTo>
                    <a:pt x="6287" y="4303"/>
                  </a:lnTo>
                  <a:lnTo>
                    <a:pt x="6313" y="4097"/>
                  </a:lnTo>
                  <a:lnTo>
                    <a:pt x="6339" y="3891"/>
                  </a:lnTo>
                  <a:close/>
                  <a:moveTo>
                    <a:pt x="3685" y="1417"/>
                  </a:moveTo>
                  <a:lnTo>
                    <a:pt x="3891" y="1443"/>
                  </a:lnTo>
                  <a:lnTo>
                    <a:pt x="4123" y="1469"/>
                  </a:lnTo>
                  <a:lnTo>
                    <a:pt x="4329" y="1521"/>
                  </a:lnTo>
                  <a:lnTo>
                    <a:pt x="4535" y="1598"/>
                  </a:lnTo>
                  <a:lnTo>
                    <a:pt x="4741" y="1701"/>
                  </a:lnTo>
                  <a:lnTo>
                    <a:pt x="4922" y="1804"/>
                  </a:lnTo>
                  <a:lnTo>
                    <a:pt x="5102" y="1933"/>
                  </a:lnTo>
                  <a:lnTo>
                    <a:pt x="5257" y="2087"/>
                  </a:lnTo>
                  <a:lnTo>
                    <a:pt x="5411" y="2242"/>
                  </a:lnTo>
                  <a:lnTo>
                    <a:pt x="5540" y="2422"/>
                  </a:lnTo>
                  <a:lnTo>
                    <a:pt x="5643" y="2603"/>
                  </a:lnTo>
                  <a:lnTo>
                    <a:pt x="5746" y="2783"/>
                  </a:lnTo>
                  <a:lnTo>
                    <a:pt x="5824" y="2989"/>
                  </a:lnTo>
                  <a:lnTo>
                    <a:pt x="5875" y="3221"/>
                  </a:lnTo>
                  <a:lnTo>
                    <a:pt x="5901" y="3427"/>
                  </a:lnTo>
                  <a:lnTo>
                    <a:pt x="5927" y="3659"/>
                  </a:lnTo>
                  <a:lnTo>
                    <a:pt x="5901" y="3891"/>
                  </a:lnTo>
                  <a:lnTo>
                    <a:pt x="5875" y="4123"/>
                  </a:lnTo>
                  <a:lnTo>
                    <a:pt x="5824" y="4329"/>
                  </a:lnTo>
                  <a:lnTo>
                    <a:pt x="5746" y="4535"/>
                  </a:lnTo>
                  <a:lnTo>
                    <a:pt x="5643" y="4741"/>
                  </a:lnTo>
                  <a:lnTo>
                    <a:pt x="5540" y="4921"/>
                  </a:lnTo>
                  <a:lnTo>
                    <a:pt x="5411" y="5102"/>
                  </a:lnTo>
                  <a:lnTo>
                    <a:pt x="5257" y="5256"/>
                  </a:lnTo>
                  <a:lnTo>
                    <a:pt x="5102" y="5385"/>
                  </a:lnTo>
                  <a:lnTo>
                    <a:pt x="4922" y="5514"/>
                  </a:lnTo>
                  <a:lnTo>
                    <a:pt x="4741" y="5643"/>
                  </a:lnTo>
                  <a:lnTo>
                    <a:pt x="4535" y="5720"/>
                  </a:lnTo>
                  <a:lnTo>
                    <a:pt x="4329" y="5797"/>
                  </a:lnTo>
                  <a:lnTo>
                    <a:pt x="4123" y="5849"/>
                  </a:lnTo>
                  <a:lnTo>
                    <a:pt x="3891" y="5900"/>
                  </a:lnTo>
                  <a:lnTo>
                    <a:pt x="3453" y="5900"/>
                  </a:lnTo>
                  <a:lnTo>
                    <a:pt x="3221" y="5849"/>
                  </a:lnTo>
                  <a:lnTo>
                    <a:pt x="3015" y="5797"/>
                  </a:lnTo>
                  <a:lnTo>
                    <a:pt x="2809" y="5720"/>
                  </a:lnTo>
                  <a:lnTo>
                    <a:pt x="2603" y="5643"/>
                  </a:lnTo>
                  <a:lnTo>
                    <a:pt x="2423" y="5514"/>
                  </a:lnTo>
                  <a:lnTo>
                    <a:pt x="2242" y="5385"/>
                  </a:lnTo>
                  <a:lnTo>
                    <a:pt x="2088" y="5256"/>
                  </a:lnTo>
                  <a:lnTo>
                    <a:pt x="1933" y="5102"/>
                  </a:lnTo>
                  <a:lnTo>
                    <a:pt x="1804" y="4921"/>
                  </a:lnTo>
                  <a:lnTo>
                    <a:pt x="1701" y="4741"/>
                  </a:lnTo>
                  <a:lnTo>
                    <a:pt x="1598" y="4535"/>
                  </a:lnTo>
                  <a:lnTo>
                    <a:pt x="1547" y="4329"/>
                  </a:lnTo>
                  <a:lnTo>
                    <a:pt x="1469" y="4123"/>
                  </a:lnTo>
                  <a:lnTo>
                    <a:pt x="1444" y="3891"/>
                  </a:lnTo>
                  <a:lnTo>
                    <a:pt x="1444" y="3659"/>
                  </a:lnTo>
                  <a:lnTo>
                    <a:pt x="1444" y="3427"/>
                  </a:lnTo>
                  <a:lnTo>
                    <a:pt x="1469" y="3221"/>
                  </a:lnTo>
                  <a:lnTo>
                    <a:pt x="1547" y="2989"/>
                  </a:lnTo>
                  <a:lnTo>
                    <a:pt x="1598" y="2783"/>
                  </a:lnTo>
                  <a:lnTo>
                    <a:pt x="1701" y="2603"/>
                  </a:lnTo>
                  <a:lnTo>
                    <a:pt x="1804" y="2422"/>
                  </a:lnTo>
                  <a:lnTo>
                    <a:pt x="1933" y="2242"/>
                  </a:lnTo>
                  <a:lnTo>
                    <a:pt x="2088" y="2087"/>
                  </a:lnTo>
                  <a:lnTo>
                    <a:pt x="2242" y="1933"/>
                  </a:lnTo>
                  <a:lnTo>
                    <a:pt x="2423" y="1804"/>
                  </a:lnTo>
                  <a:lnTo>
                    <a:pt x="2603" y="1701"/>
                  </a:lnTo>
                  <a:lnTo>
                    <a:pt x="2809" y="1598"/>
                  </a:lnTo>
                  <a:lnTo>
                    <a:pt x="3015" y="1521"/>
                  </a:lnTo>
                  <a:lnTo>
                    <a:pt x="3221" y="1469"/>
                  </a:lnTo>
                  <a:lnTo>
                    <a:pt x="3453" y="1443"/>
                  </a:lnTo>
                  <a:lnTo>
                    <a:pt x="3685" y="1417"/>
                  </a:lnTo>
                  <a:close/>
                  <a:moveTo>
                    <a:pt x="1933" y="5720"/>
                  </a:moveTo>
                  <a:lnTo>
                    <a:pt x="2088" y="5849"/>
                  </a:lnTo>
                  <a:lnTo>
                    <a:pt x="2268" y="5952"/>
                  </a:lnTo>
                  <a:lnTo>
                    <a:pt x="2448" y="6055"/>
                  </a:lnTo>
                  <a:lnTo>
                    <a:pt x="2629" y="6132"/>
                  </a:lnTo>
                  <a:lnTo>
                    <a:pt x="2835" y="6210"/>
                  </a:lnTo>
                  <a:lnTo>
                    <a:pt x="3041" y="6287"/>
                  </a:lnTo>
                  <a:lnTo>
                    <a:pt x="3247" y="6313"/>
                  </a:lnTo>
                  <a:lnTo>
                    <a:pt x="3453" y="6338"/>
                  </a:lnTo>
                  <a:lnTo>
                    <a:pt x="3453" y="6879"/>
                  </a:lnTo>
                  <a:lnTo>
                    <a:pt x="3196" y="6854"/>
                  </a:lnTo>
                  <a:lnTo>
                    <a:pt x="2912" y="6802"/>
                  </a:lnTo>
                  <a:lnTo>
                    <a:pt x="2680" y="6725"/>
                  </a:lnTo>
                  <a:lnTo>
                    <a:pt x="2423" y="6648"/>
                  </a:lnTo>
                  <a:lnTo>
                    <a:pt x="2191" y="6519"/>
                  </a:lnTo>
                  <a:lnTo>
                    <a:pt x="1959" y="6416"/>
                  </a:lnTo>
                  <a:lnTo>
                    <a:pt x="1753" y="6261"/>
                  </a:lnTo>
                  <a:lnTo>
                    <a:pt x="1547" y="6107"/>
                  </a:lnTo>
                  <a:lnTo>
                    <a:pt x="1933" y="5720"/>
                  </a:lnTo>
                  <a:close/>
                  <a:moveTo>
                    <a:pt x="5411" y="5720"/>
                  </a:moveTo>
                  <a:lnTo>
                    <a:pt x="5798" y="6107"/>
                  </a:lnTo>
                  <a:lnTo>
                    <a:pt x="5592" y="6261"/>
                  </a:lnTo>
                  <a:lnTo>
                    <a:pt x="5386" y="6416"/>
                  </a:lnTo>
                  <a:lnTo>
                    <a:pt x="5154" y="6519"/>
                  </a:lnTo>
                  <a:lnTo>
                    <a:pt x="4922" y="6648"/>
                  </a:lnTo>
                  <a:lnTo>
                    <a:pt x="4690" y="6725"/>
                  </a:lnTo>
                  <a:lnTo>
                    <a:pt x="4432" y="6802"/>
                  </a:lnTo>
                  <a:lnTo>
                    <a:pt x="4175" y="6854"/>
                  </a:lnTo>
                  <a:lnTo>
                    <a:pt x="3891" y="6879"/>
                  </a:lnTo>
                  <a:lnTo>
                    <a:pt x="3891" y="6338"/>
                  </a:lnTo>
                  <a:lnTo>
                    <a:pt x="4097" y="6313"/>
                  </a:lnTo>
                  <a:lnTo>
                    <a:pt x="4329" y="6287"/>
                  </a:lnTo>
                  <a:lnTo>
                    <a:pt x="4510" y="6210"/>
                  </a:lnTo>
                  <a:lnTo>
                    <a:pt x="4716" y="6132"/>
                  </a:lnTo>
                  <a:lnTo>
                    <a:pt x="4896" y="6055"/>
                  </a:lnTo>
                  <a:lnTo>
                    <a:pt x="5076" y="5952"/>
                  </a:lnTo>
                  <a:lnTo>
                    <a:pt x="5257" y="5849"/>
                  </a:lnTo>
                  <a:lnTo>
                    <a:pt x="5411" y="5720"/>
                  </a:lnTo>
                  <a:close/>
                  <a:moveTo>
                    <a:pt x="3299" y="0"/>
                  </a:moveTo>
                  <a:lnTo>
                    <a:pt x="2938" y="78"/>
                  </a:lnTo>
                  <a:lnTo>
                    <a:pt x="2577" y="155"/>
                  </a:lnTo>
                  <a:lnTo>
                    <a:pt x="2242" y="284"/>
                  </a:lnTo>
                  <a:lnTo>
                    <a:pt x="1933" y="438"/>
                  </a:lnTo>
                  <a:lnTo>
                    <a:pt x="1624" y="619"/>
                  </a:lnTo>
                  <a:lnTo>
                    <a:pt x="1341" y="825"/>
                  </a:lnTo>
                  <a:lnTo>
                    <a:pt x="1083" y="1083"/>
                  </a:lnTo>
                  <a:lnTo>
                    <a:pt x="851" y="1340"/>
                  </a:lnTo>
                  <a:lnTo>
                    <a:pt x="619" y="1624"/>
                  </a:lnTo>
                  <a:lnTo>
                    <a:pt x="439" y="1907"/>
                  </a:lnTo>
                  <a:lnTo>
                    <a:pt x="284" y="2242"/>
                  </a:lnTo>
                  <a:lnTo>
                    <a:pt x="155" y="2577"/>
                  </a:lnTo>
                  <a:lnTo>
                    <a:pt x="78" y="2938"/>
                  </a:lnTo>
                  <a:lnTo>
                    <a:pt x="27" y="3298"/>
                  </a:lnTo>
                  <a:lnTo>
                    <a:pt x="1" y="3659"/>
                  </a:lnTo>
                  <a:lnTo>
                    <a:pt x="27" y="4045"/>
                  </a:lnTo>
                  <a:lnTo>
                    <a:pt x="78" y="4406"/>
                  </a:lnTo>
                  <a:lnTo>
                    <a:pt x="155" y="4767"/>
                  </a:lnTo>
                  <a:lnTo>
                    <a:pt x="284" y="5102"/>
                  </a:lnTo>
                  <a:lnTo>
                    <a:pt x="439" y="5411"/>
                  </a:lnTo>
                  <a:lnTo>
                    <a:pt x="619" y="5720"/>
                  </a:lnTo>
                  <a:lnTo>
                    <a:pt x="851" y="6003"/>
                  </a:lnTo>
                  <a:lnTo>
                    <a:pt x="1083" y="6261"/>
                  </a:lnTo>
                  <a:lnTo>
                    <a:pt x="1341" y="6493"/>
                  </a:lnTo>
                  <a:lnTo>
                    <a:pt x="1624" y="6699"/>
                  </a:lnTo>
                  <a:lnTo>
                    <a:pt x="1933" y="6905"/>
                  </a:lnTo>
                  <a:lnTo>
                    <a:pt x="2242" y="7060"/>
                  </a:lnTo>
                  <a:lnTo>
                    <a:pt x="2577" y="7163"/>
                  </a:lnTo>
                  <a:lnTo>
                    <a:pt x="2938" y="7266"/>
                  </a:lnTo>
                  <a:lnTo>
                    <a:pt x="3299" y="7317"/>
                  </a:lnTo>
                  <a:lnTo>
                    <a:pt x="3685" y="7343"/>
                  </a:lnTo>
                  <a:lnTo>
                    <a:pt x="4046" y="7317"/>
                  </a:lnTo>
                  <a:lnTo>
                    <a:pt x="4406" y="7266"/>
                  </a:lnTo>
                  <a:lnTo>
                    <a:pt x="4767" y="7163"/>
                  </a:lnTo>
                  <a:lnTo>
                    <a:pt x="5102" y="7060"/>
                  </a:lnTo>
                  <a:lnTo>
                    <a:pt x="5411" y="6905"/>
                  </a:lnTo>
                  <a:lnTo>
                    <a:pt x="5720" y="6699"/>
                  </a:lnTo>
                  <a:lnTo>
                    <a:pt x="6004" y="6493"/>
                  </a:lnTo>
                  <a:lnTo>
                    <a:pt x="6262" y="6261"/>
                  </a:lnTo>
                  <a:lnTo>
                    <a:pt x="6519" y="6003"/>
                  </a:lnTo>
                  <a:lnTo>
                    <a:pt x="6725" y="5720"/>
                  </a:lnTo>
                  <a:lnTo>
                    <a:pt x="6906" y="5411"/>
                  </a:lnTo>
                  <a:lnTo>
                    <a:pt x="7060" y="5102"/>
                  </a:lnTo>
                  <a:lnTo>
                    <a:pt x="7189" y="4767"/>
                  </a:lnTo>
                  <a:lnTo>
                    <a:pt x="7266" y="4406"/>
                  </a:lnTo>
                  <a:lnTo>
                    <a:pt x="7318" y="4045"/>
                  </a:lnTo>
                  <a:lnTo>
                    <a:pt x="7344" y="3659"/>
                  </a:lnTo>
                  <a:lnTo>
                    <a:pt x="7318" y="3298"/>
                  </a:lnTo>
                  <a:lnTo>
                    <a:pt x="7266" y="2938"/>
                  </a:lnTo>
                  <a:lnTo>
                    <a:pt x="7189" y="2577"/>
                  </a:lnTo>
                  <a:lnTo>
                    <a:pt x="7060" y="2242"/>
                  </a:lnTo>
                  <a:lnTo>
                    <a:pt x="6906" y="1907"/>
                  </a:lnTo>
                  <a:lnTo>
                    <a:pt x="6725" y="1624"/>
                  </a:lnTo>
                  <a:lnTo>
                    <a:pt x="6519" y="1340"/>
                  </a:lnTo>
                  <a:lnTo>
                    <a:pt x="6262" y="1083"/>
                  </a:lnTo>
                  <a:lnTo>
                    <a:pt x="6004" y="825"/>
                  </a:lnTo>
                  <a:lnTo>
                    <a:pt x="5720" y="619"/>
                  </a:lnTo>
                  <a:lnTo>
                    <a:pt x="5411" y="438"/>
                  </a:lnTo>
                  <a:lnTo>
                    <a:pt x="5102" y="284"/>
                  </a:lnTo>
                  <a:lnTo>
                    <a:pt x="4767" y="155"/>
                  </a:lnTo>
                  <a:lnTo>
                    <a:pt x="4406" y="78"/>
                  </a:lnTo>
                  <a:lnTo>
                    <a:pt x="4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6932275" y="4562100"/>
              <a:ext cx="40600" cy="85050"/>
            </a:xfrm>
            <a:custGeom>
              <a:avLst/>
              <a:gdLst/>
              <a:ahLst/>
              <a:cxnLst/>
              <a:rect l="l" t="t" r="r" b="b"/>
              <a:pathLst>
                <a:path w="1624" h="3402" extrusionOk="0">
                  <a:moveTo>
                    <a:pt x="825" y="1"/>
                  </a:moveTo>
                  <a:lnTo>
                    <a:pt x="722" y="26"/>
                  </a:lnTo>
                  <a:lnTo>
                    <a:pt x="645" y="78"/>
                  </a:lnTo>
                  <a:lnTo>
                    <a:pt x="619" y="155"/>
                  </a:lnTo>
                  <a:lnTo>
                    <a:pt x="593" y="232"/>
                  </a:lnTo>
                  <a:lnTo>
                    <a:pt x="593" y="335"/>
                  </a:lnTo>
                  <a:lnTo>
                    <a:pt x="464" y="387"/>
                  </a:lnTo>
                  <a:lnTo>
                    <a:pt x="361" y="439"/>
                  </a:lnTo>
                  <a:lnTo>
                    <a:pt x="258" y="516"/>
                  </a:lnTo>
                  <a:lnTo>
                    <a:pt x="155" y="619"/>
                  </a:lnTo>
                  <a:lnTo>
                    <a:pt x="104" y="722"/>
                  </a:lnTo>
                  <a:lnTo>
                    <a:pt x="52" y="851"/>
                  </a:lnTo>
                  <a:lnTo>
                    <a:pt x="1" y="980"/>
                  </a:lnTo>
                  <a:lnTo>
                    <a:pt x="1" y="1108"/>
                  </a:lnTo>
                  <a:lnTo>
                    <a:pt x="26" y="1289"/>
                  </a:lnTo>
                  <a:lnTo>
                    <a:pt x="52" y="1443"/>
                  </a:lnTo>
                  <a:lnTo>
                    <a:pt x="129" y="1572"/>
                  </a:lnTo>
                  <a:lnTo>
                    <a:pt x="233" y="1701"/>
                  </a:lnTo>
                  <a:lnTo>
                    <a:pt x="361" y="1804"/>
                  </a:lnTo>
                  <a:lnTo>
                    <a:pt x="490" y="1856"/>
                  </a:lnTo>
                  <a:lnTo>
                    <a:pt x="645" y="1907"/>
                  </a:lnTo>
                  <a:lnTo>
                    <a:pt x="825" y="1933"/>
                  </a:lnTo>
                  <a:lnTo>
                    <a:pt x="954" y="1959"/>
                  </a:lnTo>
                  <a:lnTo>
                    <a:pt x="1083" y="2036"/>
                  </a:lnTo>
                  <a:lnTo>
                    <a:pt x="1160" y="2165"/>
                  </a:lnTo>
                  <a:lnTo>
                    <a:pt x="1186" y="2294"/>
                  </a:lnTo>
                  <a:lnTo>
                    <a:pt x="1160" y="2448"/>
                  </a:lnTo>
                  <a:lnTo>
                    <a:pt x="1083" y="2551"/>
                  </a:lnTo>
                  <a:lnTo>
                    <a:pt x="954" y="2628"/>
                  </a:lnTo>
                  <a:lnTo>
                    <a:pt x="825" y="2680"/>
                  </a:lnTo>
                  <a:lnTo>
                    <a:pt x="671" y="2628"/>
                  </a:lnTo>
                  <a:lnTo>
                    <a:pt x="542" y="2551"/>
                  </a:lnTo>
                  <a:lnTo>
                    <a:pt x="464" y="2448"/>
                  </a:lnTo>
                  <a:lnTo>
                    <a:pt x="439" y="2294"/>
                  </a:lnTo>
                  <a:lnTo>
                    <a:pt x="439" y="2216"/>
                  </a:lnTo>
                  <a:lnTo>
                    <a:pt x="387" y="2139"/>
                  </a:lnTo>
                  <a:lnTo>
                    <a:pt x="310" y="2087"/>
                  </a:lnTo>
                  <a:lnTo>
                    <a:pt x="129" y="2087"/>
                  </a:lnTo>
                  <a:lnTo>
                    <a:pt x="52" y="2139"/>
                  </a:lnTo>
                  <a:lnTo>
                    <a:pt x="26" y="2216"/>
                  </a:lnTo>
                  <a:lnTo>
                    <a:pt x="1" y="2294"/>
                  </a:lnTo>
                  <a:lnTo>
                    <a:pt x="1" y="2448"/>
                  </a:lnTo>
                  <a:lnTo>
                    <a:pt x="52" y="2577"/>
                  </a:lnTo>
                  <a:lnTo>
                    <a:pt x="104" y="2680"/>
                  </a:lnTo>
                  <a:lnTo>
                    <a:pt x="155" y="2783"/>
                  </a:lnTo>
                  <a:lnTo>
                    <a:pt x="258" y="2886"/>
                  </a:lnTo>
                  <a:lnTo>
                    <a:pt x="361" y="2963"/>
                  </a:lnTo>
                  <a:lnTo>
                    <a:pt x="464" y="3041"/>
                  </a:lnTo>
                  <a:lnTo>
                    <a:pt x="593" y="3092"/>
                  </a:lnTo>
                  <a:lnTo>
                    <a:pt x="593" y="3195"/>
                  </a:lnTo>
                  <a:lnTo>
                    <a:pt x="619" y="3273"/>
                  </a:lnTo>
                  <a:lnTo>
                    <a:pt x="645" y="3350"/>
                  </a:lnTo>
                  <a:lnTo>
                    <a:pt x="722" y="3401"/>
                  </a:lnTo>
                  <a:lnTo>
                    <a:pt x="902" y="3401"/>
                  </a:lnTo>
                  <a:lnTo>
                    <a:pt x="980" y="3350"/>
                  </a:lnTo>
                  <a:lnTo>
                    <a:pt x="1031" y="3273"/>
                  </a:lnTo>
                  <a:lnTo>
                    <a:pt x="1031" y="3195"/>
                  </a:lnTo>
                  <a:lnTo>
                    <a:pt x="1031" y="3092"/>
                  </a:lnTo>
                  <a:lnTo>
                    <a:pt x="1160" y="3041"/>
                  </a:lnTo>
                  <a:lnTo>
                    <a:pt x="1263" y="2963"/>
                  </a:lnTo>
                  <a:lnTo>
                    <a:pt x="1366" y="2886"/>
                  </a:lnTo>
                  <a:lnTo>
                    <a:pt x="1469" y="2783"/>
                  </a:lnTo>
                  <a:lnTo>
                    <a:pt x="1521" y="2680"/>
                  </a:lnTo>
                  <a:lnTo>
                    <a:pt x="1572" y="2577"/>
                  </a:lnTo>
                  <a:lnTo>
                    <a:pt x="1624" y="2448"/>
                  </a:lnTo>
                  <a:lnTo>
                    <a:pt x="1624" y="2294"/>
                  </a:lnTo>
                  <a:lnTo>
                    <a:pt x="1624" y="2139"/>
                  </a:lnTo>
                  <a:lnTo>
                    <a:pt x="1572" y="1984"/>
                  </a:lnTo>
                  <a:lnTo>
                    <a:pt x="1495" y="1856"/>
                  </a:lnTo>
                  <a:lnTo>
                    <a:pt x="1392" y="1727"/>
                  </a:lnTo>
                  <a:lnTo>
                    <a:pt x="1263" y="1624"/>
                  </a:lnTo>
                  <a:lnTo>
                    <a:pt x="1134" y="1546"/>
                  </a:lnTo>
                  <a:lnTo>
                    <a:pt x="980" y="1495"/>
                  </a:lnTo>
                  <a:lnTo>
                    <a:pt x="825" y="1495"/>
                  </a:lnTo>
                  <a:lnTo>
                    <a:pt x="671" y="1469"/>
                  </a:lnTo>
                  <a:lnTo>
                    <a:pt x="542" y="1366"/>
                  </a:lnTo>
                  <a:lnTo>
                    <a:pt x="464" y="1263"/>
                  </a:lnTo>
                  <a:lnTo>
                    <a:pt x="439" y="1108"/>
                  </a:lnTo>
                  <a:lnTo>
                    <a:pt x="464" y="980"/>
                  </a:lnTo>
                  <a:lnTo>
                    <a:pt x="542" y="851"/>
                  </a:lnTo>
                  <a:lnTo>
                    <a:pt x="671" y="773"/>
                  </a:lnTo>
                  <a:lnTo>
                    <a:pt x="825" y="748"/>
                  </a:lnTo>
                  <a:lnTo>
                    <a:pt x="954" y="773"/>
                  </a:lnTo>
                  <a:lnTo>
                    <a:pt x="1083" y="851"/>
                  </a:lnTo>
                  <a:lnTo>
                    <a:pt x="1160" y="980"/>
                  </a:lnTo>
                  <a:lnTo>
                    <a:pt x="1186" y="1108"/>
                  </a:lnTo>
                  <a:lnTo>
                    <a:pt x="1212" y="1211"/>
                  </a:lnTo>
                  <a:lnTo>
                    <a:pt x="1237" y="1263"/>
                  </a:lnTo>
                  <a:lnTo>
                    <a:pt x="1315" y="1314"/>
                  </a:lnTo>
                  <a:lnTo>
                    <a:pt x="1418" y="1340"/>
                  </a:lnTo>
                  <a:lnTo>
                    <a:pt x="1495" y="1314"/>
                  </a:lnTo>
                  <a:lnTo>
                    <a:pt x="1572" y="1263"/>
                  </a:lnTo>
                  <a:lnTo>
                    <a:pt x="1598" y="1211"/>
                  </a:lnTo>
                  <a:lnTo>
                    <a:pt x="1624" y="1108"/>
                  </a:lnTo>
                  <a:lnTo>
                    <a:pt x="1624" y="980"/>
                  </a:lnTo>
                  <a:lnTo>
                    <a:pt x="1572" y="851"/>
                  </a:lnTo>
                  <a:lnTo>
                    <a:pt x="1521" y="722"/>
                  </a:lnTo>
                  <a:lnTo>
                    <a:pt x="1469" y="619"/>
                  </a:lnTo>
                  <a:lnTo>
                    <a:pt x="1366" y="516"/>
                  </a:lnTo>
                  <a:lnTo>
                    <a:pt x="1263" y="439"/>
                  </a:lnTo>
                  <a:lnTo>
                    <a:pt x="1160" y="387"/>
                  </a:lnTo>
                  <a:lnTo>
                    <a:pt x="1031" y="335"/>
                  </a:lnTo>
                  <a:lnTo>
                    <a:pt x="1031" y="232"/>
                  </a:lnTo>
                  <a:lnTo>
                    <a:pt x="1031" y="155"/>
                  </a:lnTo>
                  <a:lnTo>
                    <a:pt x="980" y="78"/>
                  </a:lnTo>
                  <a:lnTo>
                    <a:pt x="902" y="26"/>
                  </a:lnTo>
                  <a:lnTo>
                    <a:pt x="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7033400" y="4710250"/>
              <a:ext cx="183600" cy="183575"/>
            </a:xfrm>
            <a:custGeom>
              <a:avLst/>
              <a:gdLst/>
              <a:ahLst/>
              <a:cxnLst/>
              <a:rect l="l" t="t" r="r" b="b"/>
              <a:pathLst>
                <a:path w="7344" h="7343" extrusionOk="0">
                  <a:moveTo>
                    <a:pt x="3453" y="438"/>
                  </a:moveTo>
                  <a:lnTo>
                    <a:pt x="3453" y="979"/>
                  </a:lnTo>
                  <a:lnTo>
                    <a:pt x="3221" y="1005"/>
                  </a:lnTo>
                  <a:lnTo>
                    <a:pt x="3015" y="1057"/>
                  </a:lnTo>
                  <a:lnTo>
                    <a:pt x="2835" y="1108"/>
                  </a:lnTo>
                  <a:lnTo>
                    <a:pt x="2629" y="1185"/>
                  </a:lnTo>
                  <a:lnTo>
                    <a:pt x="2448" y="1288"/>
                  </a:lnTo>
                  <a:lnTo>
                    <a:pt x="2268" y="1366"/>
                  </a:lnTo>
                  <a:lnTo>
                    <a:pt x="2088" y="1495"/>
                  </a:lnTo>
                  <a:lnTo>
                    <a:pt x="1933" y="1623"/>
                  </a:lnTo>
                  <a:lnTo>
                    <a:pt x="1546" y="1237"/>
                  </a:lnTo>
                  <a:lnTo>
                    <a:pt x="1753" y="1082"/>
                  </a:lnTo>
                  <a:lnTo>
                    <a:pt x="1959" y="928"/>
                  </a:lnTo>
                  <a:lnTo>
                    <a:pt x="2191" y="799"/>
                  </a:lnTo>
                  <a:lnTo>
                    <a:pt x="2422" y="696"/>
                  </a:lnTo>
                  <a:lnTo>
                    <a:pt x="2654" y="593"/>
                  </a:lnTo>
                  <a:lnTo>
                    <a:pt x="2912" y="541"/>
                  </a:lnTo>
                  <a:lnTo>
                    <a:pt x="3170" y="490"/>
                  </a:lnTo>
                  <a:lnTo>
                    <a:pt x="3453" y="438"/>
                  </a:lnTo>
                  <a:close/>
                  <a:moveTo>
                    <a:pt x="3891" y="438"/>
                  </a:moveTo>
                  <a:lnTo>
                    <a:pt x="4149" y="490"/>
                  </a:lnTo>
                  <a:lnTo>
                    <a:pt x="4406" y="541"/>
                  </a:lnTo>
                  <a:lnTo>
                    <a:pt x="4664" y="593"/>
                  </a:lnTo>
                  <a:lnTo>
                    <a:pt x="4922" y="696"/>
                  </a:lnTo>
                  <a:lnTo>
                    <a:pt x="5153" y="799"/>
                  </a:lnTo>
                  <a:lnTo>
                    <a:pt x="5385" y="928"/>
                  </a:lnTo>
                  <a:lnTo>
                    <a:pt x="5591" y="1082"/>
                  </a:lnTo>
                  <a:lnTo>
                    <a:pt x="5798" y="1237"/>
                  </a:lnTo>
                  <a:lnTo>
                    <a:pt x="5411" y="1623"/>
                  </a:lnTo>
                  <a:lnTo>
                    <a:pt x="5231" y="1495"/>
                  </a:lnTo>
                  <a:lnTo>
                    <a:pt x="5076" y="1366"/>
                  </a:lnTo>
                  <a:lnTo>
                    <a:pt x="4896" y="1288"/>
                  </a:lnTo>
                  <a:lnTo>
                    <a:pt x="4715" y="1185"/>
                  </a:lnTo>
                  <a:lnTo>
                    <a:pt x="4509" y="1108"/>
                  </a:lnTo>
                  <a:lnTo>
                    <a:pt x="4303" y="1057"/>
                  </a:lnTo>
                  <a:lnTo>
                    <a:pt x="4097" y="1005"/>
                  </a:lnTo>
                  <a:lnTo>
                    <a:pt x="3891" y="979"/>
                  </a:lnTo>
                  <a:lnTo>
                    <a:pt x="3891" y="438"/>
                  </a:lnTo>
                  <a:close/>
                  <a:moveTo>
                    <a:pt x="1237" y="1546"/>
                  </a:moveTo>
                  <a:lnTo>
                    <a:pt x="1624" y="1933"/>
                  </a:lnTo>
                  <a:lnTo>
                    <a:pt x="1495" y="2087"/>
                  </a:lnTo>
                  <a:lnTo>
                    <a:pt x="1366" y="2267"/>
                  </a:lnTo>
                  <a:lnTo>
                    <a:pt x="1289" y="2448"/>
                  </a:lnTo>
                  <a:lnTo>
                    <a:pt x="1186" y="2628"/>
                  </a:lnTo>
                  <a:lnTo>
                    <a:pt x="1108" y="2834"/>
                  </a:lnTo>
                  <a:lnTo>
                    <a:pt x="1057" y="3015"/>
                  </a:lnTo>
                  <a:lnTo>
                    <a:pt x="1005" y="3221"/>
                  </a:lnTo>
                  <a:lnTo>
                    <a:pt x="980" y="3453"/>
                  </a:lnTo>
                  <a:lnTo>
                    <a:pt x="439" y="3453"/>
                  </a:lnTo>
                  <a:lnTo>
                    <a:pt x="490" y="3169"/>
                  </a:lnTo>
                  <a:lnTo>
                    <a:pt x="542" y="2912"/>
                  </a:lnTo>
                  <a:lnTo>
                    <a:pt x="593" y="2654"/>
                  </a:lnTo>
                  <a:lnTo>
                    <a:pt x="696" y="2422"/>
                  </a:lnTo>
                  <a:lnTo>
                    <a:pt x="799" y="2190"/>
                  </a:lnTo>
                  <a:lnTo>
                    <a:pt x="928" y="1958"/>
                  </a:lnTo>
                  <a:lnTo>
                    <a:pt x="1083" y="1752"/>
                  </a:lnTo>
                  <a:lnTo>
                    <a:pt x="1237" y="1546"/>
                  </a:lnTo>
                  <a:close/>
                  <a:moveTo>
                    <a:pt x="6107" y="1546"/>
                  </a:moveTo>
                  <a:lnTo>
                    <a:pt x="6261" y="1752"/>
                  </a:lnTo>
                  <a:lnTo>
                    <a:pt x="6416" y="1958"/>
                  </a:lnTo>
                  <a:lnTo>
                    <a:pt x="6545" y="2190"/>
                  </a:lnTo>
                  <a:lnTo>
                    <a:pt x="6648" y="2422"/>
                  </a:lnTo>
                  <a:lnTo>
                    <a:pt x="6725" y="2654"/>
                  </a:lnTo>
                  <a:lnTo>
                    <a:pt x="6802" y="2912"/>
                  </a:lnTo>
                  <a:lnTo>
                    <a:pt x="6854" y="3169"/>
                  </a:lnTo>
                  <a:lnTo>
                    <a:pt x="6880" y="3453"/>
                  </a:lnTo>
                  <a:lnTo>
                    <a:pt x="6339" y="3453"/>
                  </a:lnTo>
                  <a:lnTo>
                    <a:pt x="6313" y="3221"/>
                  </a:lnTo>
                  <a:lnTo>
                    <a:pt x="6287" y="3015"/>
                  </a:lnTo>
                  <a:lnTo>
                    <a:pt x="6210" y="2834"/>
                  </a:lnTo>
                  <a:lnTo>
                    <a:pt x="6158" y="2628"/>
                  </a:lnTo>
                  <a:lnTo>
                    <a:pt x="6055" y="2448"/>
                  </a:lnTo>
                  <a:lnTo>
                    <a:pt x="5952" y="2267"/>
                  </a:lnTo>
                  <a:lnTo>
                    <a:pt x="5849" y="2087"/>
                  </a:lnTo>
                  <a:lnTo>
                    <a:pt x="5720" y="1933"/>
                  </a:lnTo>
                  <a:lnTo>
                    <a:pt x="6107" y="1546"/>
                  </a:lnTo>
                  <a:close/>
                  <a:moveTo>
                    <a:pt x="980" y="3891"/>
                  </a:moveTo>
                  <a:lnTo>
                    <a:pt x="1005" y="4097"/>
                  </a:lnTo>
                  <a:lnTo>
                    <a:pt x="1057" y="4303"/>
                  </a:lnTo>
                  <a:lnTo>
                    <a:pt x="1108" y="4509"/>
                  </a:lnTo>
                  <a:lnTo>
                    <a:pt x="1186" y="4715"/>
                  </a:lnTo>
                  <a:lnTo>
                    <a:pt x="1289" y="4895"/>
                  </a:lnTo>
                  <a:lnTo>
                    <a:pt x="1366" y="5076"/>
                  </a:lnTo>
                  <a:lnTo>
                    <a:pt x="1495" y="5230"/>
                  </a:lnTo>
                  <a:lnTo>
                    <a:pt x="1624" y="5411"/>
                  </a:lnTo>
                  <a:lnTo>
                    <a:pt x="1237" y="5771"/>
                  </a:lnTo>
                  <a:lnTo>
                    <a:pt x="1083" y="5591"/>
                  </a:lnTo>
                  <a:lnTo>
                    <a:pt x="928" y="5385"/>
                  </a:lnTo>
                  <a:lnTo>
                    <a:pt x="799" y="5153"/>
                  </a:lnTo>
                  <a:lnTo>
                    <a:pt x="696" y="4921"/>
                  </a:lnTo>
                  <a:lnTo>
                    <a:pt x="593" y="4664"/>
                  </a:lnTo>
                  <a:lnTo>
                    <a:pt x="542" y="4406"/>
                  </a:lnTo>
                  <a:lnTo>
                    <a:pt x="490" y="4148"/>
                  </a:lnTo>
                  <a:lnTo>
                    <a:pt x="439" y="3891"/>
                  </a:lnTo>
                  <a:close/>
                  <a:moveTo>
                    <a:pt x="6880" y="3891"/>
                  </a:moveTo>
                  <a:lnTo>
                    <a:pt x="6854" y="4148"/>
                  </a:lnTo>
                  <a:lnTo>
                    <a:pt x="6802" y="4406"/>
                  </a:lnTo>
                  <a:lnTo>
                    <a:pt x="6725" y="4664"/>
                  </a:lnTo>
                  <a:lnTo>
                    <a:pt x="6648" y="4921"/>
                  </a:lnTo>
                  <a:lnTo>
                    <a:pt x="6545" y="5153"/>
                  </a:lnTo>
                  <a:lnTo>
                    <a:pt x="6416" y="5385"/>
                  </a:lnTo>
                  <a:lnTo>
                    <a:pt x="6261" y="5591"/>
                  </a:lnTo>
                  <a:lnTo>
                    <a:pt x="6107" y="5771"/>
                  </a:lnTo>
                  <a:lnTo>
                    <a:pt x="5720" y="5411"/>
                  </a:lnTo>
                  <a:lnTo>
                    <a:pt x="5849" y="5230"/>
                  </a:lnTo>
                  <a:lnTo>
                    <a:pt x="5952" y="5076"/>
                  </a:lnTo>
                  <a:lnTo>
                    <a:pt x="6055" y="4895"/>
                  </a:lnTo>
                  <a:lnTo>
                    <a:pt x="6158" y="4715"/>
                  </a:lnTo>
                  <a:lnTo>
                    <a:pt x="6210" y="4509"/>
                  </a:lnTo>
                  <a:lnTo>
                    <a:pt x="6287" y="4303"/>
                  </a:lnTo>
                  <a:lnTo>
                    <a:pt x="6313" y="4097"/>
                  </a:lnTo>
                  <a:lnTo>
                    <a:pt x="6339" y="3891"/>
                  </a:lnTo>
                  <a:close/>
                  <a:moveTo>
                    <a:pt x="3659" y="1417"/>
                  </a:moveTo>
                  <a:lnTo>
                    <a:pt x="3891" y="1443"/>
                  </a:lnTo>
                  <a:lnTo>
                    <a:pt x="4123" y="1469"/>
                  </a:lnTo>
                  <a:lnTo>
                    <a:pt x="4329" y="1520"/>
                  </a:lnTo>
                  <a:lnTo>
                    <a:pt x="4535" y="1598"/>
                  </a:lnTo>
                  <a:lnTo>
                    <a:pt x="4741" y="1701"/>
                  </a:lnTo>
                  <a:lnTo>
                    <a:pt x="4922" y="1804"/>
                  </a:lnTo>
                  <a:lnTo>
                    <a:pt x="5102" y="1933"/>
                  </a:lnTo>
                  <a:lnTo>
                    <a:pt x="5257" y="2087"/>
                  </a:lnTo>
                  <a:lnTo>
                    <a:pt x="5385" y="2242"/>
                  </a:lnTo>
                  <a:lnTo>
                    <a:pt x="5514" y="2422"/>
                  </a:lnTo>
                  <a:lnTo>
                    <a:pt x="5643" y="2602"/>
                  </a:lnTo>
                  <a:lnTo>
                    <a:pt x="5720" y="2783"/>
                  </a:lnTo>
                  <a:lnTo>
                    <a:pt x="5798" y="2989"/>
                  </a:lnTo>
                  <a:lnTo>
                    <a:pt x="5875" y="3221"/>
                  </a:lnTo>
                  <a:lnTo>
                    <a:pt x="5901" y="3427"/>
                  </a:lnTo>
                  <a:lnTo>
                    <a:pt x="5901" y="3659"/>
                  </a:lnTo>
                  <a:lnTo>
                    <a:pt x="5901" y="3891"/>
                  </a:lnTo>
                  <a:lnTo>
                    <a:pt x="5875" y="4123"/>
                  </a:lnTo>
                  <a:lnTo>
                    <a:pt x="5798" y="4329"/>
                  </a:lnTo>
                  <a:lnTo>
                    <a:pt x="5720" y="4535"/>
                  </a:lnTo>
                  <a:lnTo>
                    <a:pt x="5643" y="4741"/>
                  </a:lnTo>
                  <a:lnTo>
                    <a:pt x="5514" y="4921"/>
                  </a:lnTo>
                  <a:lnTo>
                    <a:pt x="5385" y="5102"/>
                  </a:lnTo>
                  <a:lnTo>
                    <a:pt x="5257" y="5256"/>
                  </a:lnTo>
                  <a:lnTo>
                    <a:pt x="5102" y="5385"/>
                  </a:lnTo>
                  <a:lnTo>
                    <a:pt x="4922" y="5514"/>
                  </a:lnTo>
                  <a:lnTo>
                    <a:pt x="4741" y="5643"/>
                  </a:lnTo>
                  <a:lnTo>
                    <a:pt x="4535" y="5720"/>
                  </a:lnTo>
                  <a:lnTo>
                    <a:pt x="4329" y="5797"/>
                  </a:lnTo>
                  <a:lnTo>
                    <a:pt x="4123" y="5874"/>
                  </a:lnTo>
                  <a:lnTo>
                    <a:pt x="3891" y="5900"/>
                  </a:lnTo>
                  <a:lnTo>
                    <a:pt x="3427" y="5900"/>
                  </a:lnTo>
                  <a:lnTo>
                    <a:pt x="3221" y="5874"/>
                  </a:lnTo>
                  <a:lnTo>
                    <a:pt x="2989" y="5797"/>
                  </a:lnTo>
                  <a:lnTo>
                    <a:pt x="2809" y="5720"/>
                  </a:lnTo>
                  <a:lnTo>
                    <a:pt x="2603" y="5643"/>
                  </a:lnTo>
                  <a:lnTo>
                    <a:pt x="2422" y="5514"/>
                  </a:lnTo>
                  <a:lnTo>
                    <a:pt x="2242" y="5385"/>
                  </a:lnTo>
                  <a:lnTo>
                    <a:pt x="2088" y="5256"/>
                  </a:lnTo>
                  <a:lnTo>
                    <a:pt x="1933" y="5102"/>
                  </a:lnTo>
                  <a:lnTo>
                    <a:pt x="1804" y="4921"/>
                  </a:lnTo>
                  <a:lnTo>
                    <a:pt x="1701" y="4741"/>
                  </a:lnTo>
                  <a:lnTo>
                    <a:pt x="1598" y="4535"/>
                  </a:lnTo>
                  <a:lnTo>
                    <a:pt x="1521" y="4329"/>
                  </a:lnTo>
                  <a:lnTo>
                    <a:pt x="1469" y="4123"/>
                  </a:lnTo>
                  <a:lnTo>
                    <a:pt x="1443" y="3891"/>
                  </a:lnTo>
                  <a:lnTo>
                    <a:pt x="1418" y="3659"/>
                  </a:lnTo>
                  <a:lnTo>
                    <a:pt x="1443" y="3427"/>
                  </a:lnTo>
                  <a:lnTo>
                    <a:pt x="1469" y="3221"/>
                  </a:lnTo>
                  <a:lnTo>
                    <a:pt x="1521" y="2989"/>
                  </a:lnTo>
                  <a:lnTo>
                    <a:pt x="1598" y="2783"/>
                  </a:lnTo>
                  <a:lnTo>
                    <a:pt x="1701" y="2602"/>
                  </a:lnTo>
                  <a:lnTo>
                    <a:pt x="1804" y="2422"/>
                  </a:lnTo>
                  <a:lnTo>
                    <a:pt x="1933" y="2242"/>
                  </a:lnTo>
                  <a:lnTo>
                    <a:pt x="2088" y="2087"/>
                  </a:lnTo>
                  <a:lnTo>
                    <a:pt x="2242" y="1933"/>
                  </a:lnTo>
                  <a:lnTo>
                    <a:pt x="2422" y="1804"/>
                  </a:lnTo>
                  <a:lnTo>
                    <a:pt x="2603" y="1701"/>
                  </a:lnTo>
                  <a:lnTo>
                    <a:pt x="2809" y="1598"/>
                  </a:lnTo>
                  <a:lnTo>
                    <a:pt x="2989" y="1520"/>
                  </a:lnTo>
                  <a:lnTo>
                    <a:pt x="3221" y="1469"/>
                  </a:lnTo>
                  <a:lnTo>
                    <a:pt x="3427" y="1443"/>
                  </a:lnTo>
                  <a:lnTo>
                    <a:pt x="3659" y="1417"/>
                  </a:lnTo>
                  <a:close/>
                  <a:moveTo>
                    <a:pt x="1933" y="5720"/>
                  </a:moveTo>
                  <a:lnTo>
                    <a:pt x="2088" y="5849"/>
                  </a:lnTo>
                  <a:lnTo>
                    <a:pt x="2268" y="5952"/>
                  </a:lnTo>
                  <a:lnTo>
                    <a:pt x="2448" y="6055"/>
                  </a:lnTo>
                  <a:lnTo>
                    <a:pt x="2629" y="6132"/>
                  </a:lnTo>
                  <a:lnTo>
                    <a:pt x="2835" y="6209"/>
                  </a:lnTo>
                  <a:lnTo>
                    <a:pt x="3015" y="6287"/>
                  </a:lnTo>
                  <a:lnTo>
                    <a:pt x="3221" y="6312"/>
                  </a:lnTo>
                  <a:lnTo>
                    <a:pt x="3453" y="6338"/>
                  </a:lnTo>
                  <a:lnTo>
                    <a:pt x="3453" y="6879"/>
                  </a:lnTo>
                  <a:lnTo>
                    <a:pt x="3170" y="6853"/>
                  </a:lnTo>
                  <a:lnTo>
                    <a:pt x="2912" y="6802"/>
                  </a:lnTo>
                  <a:lnTo>
                    <a:pt x="2654" y="6725"/>
                  </a:lnTo>
                  <a:lnTo>
                    <a:pt x="2422" y="6647"/>
                  </a:lnTo>
                  <a:lnTo>
                    <a:pt x="2191" y="6544"/>
                  </a:lnTo>
                  <a:lnTo>
                    <a:pt x="1959" y="6416"/>
                  </a:lnTo>
                  <a:lnTo>
                    <a:pt x="1753" y="6261"/>
                  </a:lnTo>
                  <a:lnTo>
                    <a:pt x="1546" y="6106"/>
                  </a:lnTo>
                  <a:lnTo>
                    <a:pt x="1933" y="5720"/>
                  </a:lnTo>
                  <a:close/>
                  <a:moveTo>
                    <a:pt x="5411" y="5720"/>
                  </a:moveTo>
                  <a:lnTo>
                    <a:pt x="5798" y="6106"/>
                  </a:lnTo>
                  <a:lnTo>
                    <a:pt x="5591" y="6261"/>
                  </a:lnTo>
                  <a:lnTo>
                    <a:pt x="5385" y="6416"/>
                  </a:lnTo>
                  <a:lnTo>
                    <a:pt x="5153" y="6544"/>
                  </a:lnTo>
                  <a:lnTo>
                    <a:pt x="4922" y="6647"/>
                  </a:lnTo>
                  <a:lnTo>
                    <a:pt x="4664" y="6725"/>
                  </a:lnTo>
                  <a:lnTo>
                    <a:pt x="4406" y="6802"/>
                  </a:lnTo>
                  <a:lnTo>
                    <a:pt x="4149" y="6853"/>
                  </a:lnTo>
                  <a:lnTo>
                    <a:pt x="3891" y="6879"/>
                  </a:lnTo>
                  <a:lnTo>
                    <a:pt x="3891" y="6338"/>
                  </a:lnTo>
                  <a:lnTo>
                    <a:pt x="4097" y="6312"/>
                  </a:lnTo>
                  <a:lnTo>
                    <a:pt x="4303" y="6287"/>
                  </a:lnTo>
                  <a:lnTo>
                    <a:pt x="4509" y="6209"/>
                  </a:lnTo>
                  <a:lnTo>
                    <a:pt x="4715" y="6132"/>
                  </a:lnTo>
                  <a:lnTo>
                    <a:pt x="4896" y="6055"/>
                  </a:lnTo>
                  <a:lnTo>
                    <a:pt x="5076" y="5952"/>
                  </a:lnTo>
                  <a:lnTo>
                    <a:pt x="5231" y="5849"/>
                  </a:lnTo>
                  <a:lnTo>
                    <a:pt x="5411" y="5720"/>
                  </a:lnTo>
                  <a:close/>
                  <a:moveTo>
                    <a:pt x="3659" y="0"/>
                  </a:moveTo>
                  <a:lnTo>
                    <a:pt x="3298" y="26"/>
                  </a:lnTo>
                  <a:lnTo>
                    <a:pt x="2938" y="78"/>
                  </a:lnTo>
                  <a:lnTo>
                    <a:pt x="2577" y="155"/>
                  </a:lnTo>
                  <a:lnTo>
                    <a:pt x="2242" y="284"/>
                  </a:lnTo>
                  <a:lnTo>
                    <a:pt x="1907" y="438"/>
                  </a:lnTo>
                  <a:lnTo>
                    <a:pt x="1624" y="619"/>
                  </a:lnTo>
                  <a:lnTo>
                    <a:pt x="1340" y="825"/>
                  </a:lnTo>
                  <a:lnTo>
                    <a:pt x="1083" y="1082"/>
                  </a:lnTo>
                  <a:lnTo>
                    <a:pt x="825" y="1340"/>
                  </a:lnTo>
                  <a:lnTo>
                    <a:pt x="619" y="1623"/>
                  </a:lnTo>
                  <a:lnTo>
                    <a:pt x="439" y="1907"/>
                  </a:lnTo>
                  <a:lnTo>
                    <a:pt x="284" y="2242"/>
                  </a:lnTo>
                  <a:lnTo>
                    <a:pt x="155" y="2577"/>
                  </a:lnTo>
                  <a:lnTo>
                    <a:pt x="78" y="2937"/>
                  </a:lnTo>
                  <a:lnTo>
                    <a:pt x="26" y="3298"/>
                  </a:lnTo>
                  <a:lnTo>
                    <a:pt x="1" y="3659"/>
                  </a:lnTo>
                  <a:lnTo>
                    <a:pt x="26" y="4045"/>
                  </a:lnTo>
                  <a:lnTo>
                    <a:pt x="78" y="4406"/>
                  </a:lnTo>
                  <a:lnTo>
                    <a:pt x="155" y="4767"/>
                  </a:lnTo>
                  <a:lnTo>
                    <a:pt x="284" y="5102"/>
                  </a:lnTo>
                  <a:lnTo>
                    <a:pt x="439" y="5411"/>
                  </a:lnTo>
                  <a:lnTo>
                    <a:pt x="619" y="5720"/>
                  </a:lnTo>
                  <a:lnTo>
                    <a:pt x="825" y="6003"/>
                  </a:lnTo>
                  <a:lnTo>
                    <a:pt x="1083" y="6261"/>
                  </a:lnTo>
                  <a:lnTo>
                    <a:pt x="1340" y="6493"/>
                  </a:lnTo>
                  <a:lnTo>
                    <a:pt x="1624" y="6699"/>
                  </a:lnTo>
                  <a:lnTo>
                    <a:pt x="1907" y="6905"/>
                  </a:lnTo>
                  <a:lnTo>
                    <a:pt x="2242" y="7060"/>
                  </a:lnTo>
                  <a:lnTo>
                    <a:pt x="2577" y="7163"/>
                  </a:lnTo>
                  <a:lnTo>
                    <a:pt x="2938" y="7266"/>
                  </a:lnTo>
                  <a:lnTo>
                    <a:pt x="3298" y="7317"/>
                  </a:lnTo>
                  <a:lnTo>
                    <a:pt x="3659" y="7343"/>
                  </a:lnTo>
                  <a:lnTo>
                    <a:pt x="4046" y="7317"/>
                  </a:lnTo>
                  <a:lnTo>
                    <a:pt x="4406" y="7266"/>
                  </a:lnTo>
                  <a:lnTo>
                    <a:pt x="4767" y="7163"/>
                  </a:lnTo>
                  <a:lnTo>
                    <a:pt x="5102" y="7060"/>
                  </a:lnTo>
                  <a:lnTo>
                    <a:pt x="5411" y="6905"/>
                  </a:lnTo>
                  <a:lnTo>
                    <a:pt x="5720" y="6699"/>
                  </a:lnTo>
                  <a:lnTo>
                    <a:pt x="6004" y="6493"/>
                  </a:lnTo>
                  <a:lnTo>
                    <a:pt x="6261" y="6261"/>
                  </a:lnTo>
                  <a:lnTo>
                    <a:pt x="6493" y="6003"/>
                  </a:lnTo>
                  <a:lnTo>
                    <a:pt x="6699" y="5720"/>
                  </a:lnTo>
                  <a:lnTo>
                    <a:pt x="6905" y="5411"/>
                  </a:lnTo>
                  <a:lnTo>
                    <a:pt x="7060" y="5102"/>
                  </a:lnTo>
                  <a:lnTo>
                    <a:pt x="7163" y="4767"/>
                  </a:lnTo>
                  <a:lnTo>
                    <a:pt x="7266" y="4406"/>
                  </a:lnTo>
                  <a:lnTo>
                    <a:pt x="7318" y="4045"/>
                  </a:lnTo>
                  <a:lnTo>
                    <a:pt x="7343" y="3659"/>
                  </a:lnTo>
                  <a:lnTo>
                    <a:pt x="7318" y="3298"/>
                  </a:lnTo>
                  <a:lnTo>
                    <a:pt x="7266" y="2937"/>
                  </a:lnTo>
                  <a:lnTo>
                    <a:pt x="7163" y="2577"/>
                  </a:lnTo>
                  <a:lnTo>
                    <a:pt x="7060" y="2242"/>
                  </a:lnTo>
                  <a:lnTo>
                    <a:pt x="6905" y="1907"/>
                  </a:lnTo>
                  <a:lnTo>
                    <a:pt x="6699" y="1623"/>
                  </a:lnTo>
                  <a:lnTo>
                    <a:pt x="6493" y="1340"/>
                  </a:lnTo>
                  <a:lnTo>
                    <a:pt x="6261" y="1082"/>
                  </a:lnTo>
                  <a:lnTo>
                    <a:pt x="6004" y="825"/>
                  </a:lnTo>
                  <a:lnTo>
                    <a:pt x="5720" y="619"/>
                  </a:lnTo>
                  <a:lnTo>
                    <a:pt x="5411" y="438"/>
                  </a:lnTo>
                  <a:lnTo>
                    <a:pt x="5102" y="284"/>
                  </a:lnTo>
                  <a:lnTo>
                    <a:pt x="4767" y="155"/>
                  </a:lnTo>
                  <a:lnTo>
                    <a:pt x="4406" y="78"/>
                  </a:lnTo>
                  <a:lnTo>
                    <a:pt x="4046" y="26"/>
                  </a:lnTo>
                  <a:lnTo>
                    <a:pt x="3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7094600" y="4759850"/>
              <a:ext cx="60575" cy="84400"/>
            </a:xfrm>
            <a:custGeom>
              <a:avLst/>
              <a:gdLst/>
              <a:ahLst/>
              <a:cxnLst/>
              <a:rect l="l" t="t" r="r" b="b"/>
              <a:pathLst>
                <a:path w="2423" h="3376" extrusionOk="0">
                  <a:moveTo>
                    <a:pt x="1160" y="0"/>
                  </a:moveTo>
                  <a:lnTo>
                    <a:pt x="1005" y="26"/>
                  </a:lnTo>
                  <a:lnTo>
                    <a:pt x="876" y="77"/>
                  </a:lnTo>
                  <a:lnTo>
                    <a:pt x="722" y="155"/>
                  </a:lnTo>
                  <a:lnTo>
                    <a:pt x="541" y="283"/>
                  </a:lnTo>
                  <a:lnTo>
                    <a:pt x="412" y="438"/>
                  </a:lnTo>
                  <a:lnTo>
                    <a:pt x="335" y="644"/>
                  </a:lnTo>
                  <a:lnTo>
                    <a:pt x="309" y="876"/>
                  </a:lnTo>
                  <a:lnTo>
                    <a:pt x="309" y="1056"/>
                  </a:lnTo>
                  <a:lnTo>
                    <a:pt x="361" y="1211"/>
                  </a:lnTo>
                  <a:lnTo>
                    <a:pt x="412" y="1366"/>
                  </a:lnTo>
                  <a:lnTo>
                    <a:pt x="464" y="1520"/>
                  </a:lnTo>
                  <a:lnTo>
                    <a:pt x="155" y="1520"/>
                  </a:lnTo>
                  <a:lnTo>
                    <a:pt x="78" y="1572"/>
                  </a:lnTo>
                  <a:lnTo>
                    <a:pt x="26" y="1649"/>
                  </a:lnTo>
                  <a:lnTo>
                    <a:pt x="0" y="1726"/>
                  </a:lnTo>
                  <a:lnTo>
                    <a:pt x="26" y="1829"/>
                  </a:lnTo>
                  <a:lnTo>
                    <a:pt x="78" y="1881"/>
                  </a:lnTo>
                  <a:lnTo>
                    <a:pt x="155" y="1932"/>
                  </a:lnTo>
                  <a:lnTo>
                    <a:pt x="232" y="1958"/>
                  </a:lnTo>
                  <a:lnTo>
                    <a:pt x="644" y="1958"/>
                  </a:lnTo>
                  <a:lnTo>
                    <a:pt x="644" y="1984"/>
                  </a:lnTo>
                  <a:lnTo>
                    <a:pt x="670" y="2164"/>
                  </a:lnTo>
                  <a:lnTo>
                    <a:pt x="644" y="2319"/>
                  </a:lnTo>
                  <a:lnTo>
                    <a:pt x="567" y="2499"/>
                  </a:lnTo>
                  <a:lnTo>
                    <a:pt x="438" y="2705"/>
                  </a:lnTo>
                  <a:lnTo>
                    <a:pt x="206" y="2989"/>
                  </a:lnTo>
                  <a:lnTo>
                    <a:pt x="181" y="3040"/>
                  </a:lnTo>
                  <a:lnTo>
                    <a:pt x="155" y="3092"/>
                  </a:lnTo>
                  <a:lnTo>
                    <a:pt x="155" y="3169"/>
                  </a:lnTo>
                  <a:lnTo>
                    <a:pt x="181" y="3221"/>
                  </a:lnTo>
                  <a:lnTo>
                    <a:pt x="206" y="3272"/>
                  </a:lnTo>
                  <a:lnTo>
                    <a:pt x="258" y="3324"/>
                  </a:lnTo>
                  <a:lnTo>
                    <a:pt x="309" y="3349"/>
                  </a:lnTo>
                  <a:lnTo>
                    <a:pt x="387" y="3349"/>
                  </a:lnTo>
                  <a:lnTo>
                    <a:pt x="2216" y="3375"/>
                  </a:lnTo>
                  <a:lnTo>
                    <a:pt x="2293" y="3349"/>
                  </a:lnTo>
                  <a:lnTo>
                    <a:pt x="2371" y="3298"/>
                  </a:lnTo>
                  <a:lnTo>
                    <a:pt x="2422" y="3221"/>
                  </a:lnTo>
                  <a:lnTo>
                    <a:pt x="2422" y="3143"/>
                  </a:lnTo>
                  <a:lnTo>
                    <a:pt x="2422" y="3066"/>
                  </a:lnTo>
                  <a:lnTo>
                    <a:pt x="2371" y="2989"/>
                  </a:lnTo>
                  <a:lnTo>
                    <a:pt x="2293" y="2937"/>
                  </a:lnTo>
                  <a:lnTo>
                    <a:pt x="2216" y="2911"/>
                  </a:lnTo>
                  <a:lnTo>
                    <a:pt x="825" y="2911"/>
                  </a:lnTo>
                  <a:lnTo>
                    <a:pt x="979" y="2680"/>
                  </a:lnTo>
                  <a:lnTo>
                    <a:pt x="1082" y="2448"/>
                  </a:lnTo>
                  <a:lnTo>
                    <a:pt x="1108" y="2216"/>
                  </a:lnTo>
                  <a:lnTo>
                    <a:pt x="1108" y="1958"/>
                  </a:lnTo>
                  <a:lnTo>
                    <a:pt x="1520" y="1958"/>
                  </a:lnTo>
                  <a:lnTo>
                    <a:pt x="1598" y="1932"/>
                  </a:lnTo>
                  <a:lnTo>
                    <a:pt x="1675" y="1881"/>
                  </a:lnTo>
                  <a:lnTo>
                    <a:pt x="1726" y="1829"/>
                  </a:lnTo>
                  <a:lnTo>
                    <a:pt x="1752" y="1726"/>
                  </a:lnTo>
                  <a:lnTo>
                    <a:pt x="1726" y="1649"/>
                  </a:lnTo>
                  <a:lnTo>
                    <a:pt x="1675" y="1572"/>
                  </a:lnTo>
                  <a:lnTo>
                    <a:pt x="1598" y="1520"/>
                  </a:lnTo>
                  <a:lnTo>
                    <a:pt x="979" y="1520"/>
                  </a:lnTo>
                  <a:lnTo>
                    <a:pt x="928" y="1391"/>
                  </a:lnTo>
                  <a:lnTo>
                    <a:pt x="825" y="1237"/>
                  </a:lnTo>
                  <a:lnTo>
                    <a:pt x="773" y="1056"/>
                  </a:lnTo>
                  <a:lnTo>
                    <a:pt x="747" y="876"/>
                  </a:lnTo>
                  <a:lnTo>
                    <a:pt x="773" y="773"/>
                  </a:lnTo>
                  <a:lnTo>
                    <a:pt x="799" y="670"/>
                  </a:lnTo>
                  <a:lnTo>
                    <a:pt x="850" y="593"/>
                  </a:lnTo>
                  <a:lnTo>
                    <a:pt x="953" y="541"/>
                  </a:lnTo>
                  <a:lnTo>
                    <a:pt x="1108" y="464"/>
                  </a:lnTo>
                  <a:lnTo>
                    <a:pt x="1314" y="438"/>
                  </a:lnTo>
                  <a:lnTo>
                    <a:pt x="1495" y="464"/>
                  </a:lnTo>
                  <a:lnTo>
                    <a:pt x="1649" y="515"/>
                  </a:lnTo>
                  <a:lnTo>
                    <a:pt x="1752" y="593"/>
                  </a:lnTo>
                  <a:lnTo>
                    <a:pt x="1829" y="670"/>
                  </a:lnTo>
                  <a:lnTo>
                    <a:pt x="1907" y="773"/>
                  </a:lnTo>
                  <a:lnTo>
                    <a:pt x="1933" y="850"/>
                  </a:lnTo>
                  <a:lnTo>
                    <a:pt x="1984" y="928"/>
                  </a:lnTo>
                  <a:lnTo>
                    <a:pt x="2036" y="979"/>
                  </a:lnTo>
                  <a:lnTo>
                    <a:pt x="2139" y="1005"/>
                  </a:lnTo>
                  <a:lnTo>
                    <a:pt x="2216" y="1005"/>
                  </a:lnTo>
                  <a:lnTo>
                    <a:pt x="2293" y="953"/>
                  </a:lnTo>
                  <a:lnTo>
                    <a:pt x="2345" y="902"/>
                  </a:lnTo>
                  <a:lnTo>
                    <a:pt x="2371" y="825"/>
                  </a:lnTo>
                  <a:lnTo>
                    <a:pt x="2371" y="721"/>
                  </a:lnTo>
                  <a:lnTo>
                    <a:pt x="2293" y="567"/>
                  </a:lnTo>
                  <a:lnTo>
                    <a:pt x="2190" y="412"/>
                  </a:lnTo>
                  <a:lnTo>
                    <a:pt x="2061" y="258"/>
                  </a:lnTo>
                  <a:lnTo>
                    <a:pt x="1881" y="155"/>
                  </a:lnTo>
                  <a:lnTo>
                    <a:pt x="1752" y="77"/>
                  </a:lnTo>
                  <a:lnTo>
                    <a:pt x="1623" y="26"/>
                  </a:ln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6910375" y="4710250"/>
              <a:ext cx="85050" cy="183575"/>
            </a:xfrm>
            <a:custGeom>
              <a:avLst/>
              <a:gdLst/>
              <a:ahLst/>
              <a:cxnLst/>
              <a:rect l="l" t="t" r="r" b="b"/>
              <a:pathLst>
                <a:path w="3402" h="7343" extrusionOk="0">
                  <a:moveTo>
                    <a:pt x="2938" y="438"/>
                  </a:moveTo>
                  <a:lnTo>
                    <a:pt x="2938" y="464"/>
                  </a:lnTo>
                  <a:lnTo>
                    <a:pt x="2938" y="954"/>
                  </a:lnTo>
                  <a:lnTo>
                    <a:pt x="2938" y="979"/>
                  </a:lnTo>
                  <a:lnTo>
                    <a:pt x="439" y="979"/>
                  </a:lnTo>
                  <a:lnTo>
                    <a:pt x="439" y="954"/>
                  </a:lnTo>
                  <a:lnTo>
                    <a:pt x="439" y="464"/>
                  </a:lnTo>
                  <a:lnTo>
                    <a:pt x="439" y="438"/>
                  </a:lnTo>
                  <a:close/>
                  <a:moveTo>
                    <a:pt x="1959" y="1417"/>
                  </a:moveTo>
                  <a:lnTo>
                    <a:pt x="1959" y="1958"/>
                  </a:lnTo>
                  <a:lnTo>
                    <a:pt x="1418" y="1958"/>
                  </a:lnTo>
                  <a:lnTo>
                    <a:pt x="1418" y="1417"/>
                  </a:lnTo>
                  <a:close/>
                  <a:moveTo>
                    <a:pt x="361" y="0"/>
                  </a:moveTo>
                  <a:lnTo>
                    <a:pt x="258" y="26"/>
                  </a:lnTo>
                  <a:lnTo>
                    <a:pt x="181" y="78"/>
                  </a:lnTo>
                  <a:lnTo>
                    <a:pt x="129" y="129"/>
                  </a:lnTo>
                  <a:lnTo>
                    <a:pt x="78" y="206"/>
                  </a:lnTo>
                  <a:lnTo>
                    <a:pt x="26" y="284"/>
                  </a:lnTo>
                  <a:lnTo>
                    <a:pt x="1" y="361"/>
                  </a:lnTo>
                  <a:lnTo>
                    <a:pt x="1" y="464"/>
                  </a:lnTo>
                  <a:lnTo>
                    <a:pt x="1" y="954"/>
                  </a:lnTo>
                  <a:lnTo>
                    <a:pt x="1" y="1057"/>
                  </a:lnTo>
                  <a:lnTo>
                    <a:pt x="26" y="1134"/>
                  </a:lnTo>
                  <a:lnTo>
                    <a:pt x="78" y="1211"/>
                  </a:lnTo>
                  <a:lnTo>
                    <a:pt x="129" y="1288"/>
                  </a:lnTo>
                  <a:lnTo>
                    <a:pt x="181" y="1340"/>
                  </a:lnTo>
                  <a:lnTo>
                    <a:pt x="258" y="1392"/>
                  </a:lnTo>
                  <a:lnTo>
                    <a:pt x="361" y="1417"/>
                  </a:lnTo>
                  <a:lnTo>
                    <a:pt x="980" y="1417"/>
                  </a:lnTo>
                  <a:lnTo>
                    <a:pt x="980" y="3221"/>
                  </a:lnTo>
                  <a:lnTo>
                    <a:pt x="980" y="3298"/>
                  </a:lnTo>
                  <a:lnTo>
                    <a:pt x="1031" y="3375"/>
                  </a:lnTo>
                  <a:lnTo>
                    <a:pt x="1109" y="3427"/>
                  </a:lnTo>
                  <a:lnTo>
                    <a:pt x="1186" y="3453"/>
                  </a:lnTo>
                  <a:lnTo>
                    <a:pt x="1289" y="3427"/>
                  </a:lnTo>
                  <a:lnTo>
                    <a:pt x="1366" y="3375"/>
                  </a:lnTo>
                  <a:lnTo>
                    <a:pt x="1392" y="3298"/>
                  </a:lnTo>
                  <a:lnTo>
                    <a:pt x="1418" y="3221"/>
                  </a:lnTo>
                  <a:lnTo>
                    <a:pt x="1418" y="2422"/>
                  </a:lnTo>
                  <a:lnTo>
                    <a:pt x="1959" y="2422"/>
                  </a:lnTo>
                  <a:lnTo>
                    <a:pt x="1959" y="5591"/>
                  </a:lnTo>
                  <a:lnTo>
                    <a:pt x="1985" y="5720"/>
                  </a:lnTo>
                  <a:lnTo>
                    <a:pt x="2062" y="5823"/>
                  </a:lnTo>
                  <a:lnTo>
                    <a:pt x="2165" y="5900"/>
                  </a:lnTo>
                  <a:lnTo>
                    <a:pt x="2294" y="5926"/>
                  </a:lnTo>
                  <a:lnTo>
                    <a:pt x="2448" y="5926"/>
                  </a:lnTo>
                  <a:lnTo>
                    <a:pt x="1701" y="6828"/>
                  </a:lnTo>
                  <a:lnTo>
                    <a:pt x="928" y="5926"/>
                  </a:lnTo>
                  <a:lnTo>
                    <a:pt x="1083" y="5926"/>
                  </a:lnTo>
                  <a:lnTo>
                    <a:pt x="1212" y="5900"/>
                  </a:lnTo>
                  <a:lnTo>
                    <a:pt x="1315" y="5823"/>
                  </a:lnTo>
                  <a:lnTo>
                    <a:pt x="1392" y="5720"/>
                  </a:lnTo>
                  <a:lnTo>
                    <a:pt x="1418" y="5591"/>
                  </a:lnTo>
                  <a:lnTo>
                    <a:pt x="1418" y="4123"/>
                  </a:lnTo>
                  <a:lnTo>
                    <a:pt x="1392" y="4019"/>
                  </a:lnTo>
                  <a:lnTo>
                    <a:pt x="1366" y="3968"/>
                  </a:lnTo>
                  <a:lnTo>
                    <a:pt x="1289" y="3916"/>
                  </a:lnTo>
                  <a:lnTo>
                    <a:pt x="1186" y="3891"/>
                  </a:lnTo>
                  <a:lnTo>
                    <a:pt x="1109" y="3916"/>
                  </a:lnTo>
                  <a:lnTo>
                    <a:pt x="1031" y="3968"/>
                  </a:lnTo>
                  <a:lnTo>
                    <a:pt x="980" y="4019"/>
                  </a:lnTo>
                  <a:lnTo>
                    <a:pt x="980" y="4123"/>
                  </a:lnTo>
                  <a:lnTo>
                    <a:pt x="980" y="5488"/>
                  </a:lnTo>
                  <a:lnTo>
                    <a:pt x="619" y="5488"/>
                  </a:lnTo>
                  <a:lnTo>
                    <a:pt x="542" y="5540"/>
                  </a:lnTo>
                  <a:lnTo>
                    <a:pt x="464" y="5591"/>
                  </a:lnTo>
                  <a:lnTo>
                    <a:pt x="413" y="5694"/>
                  </a:lnTo>
                  <a:lnTo>
                    <a:pt x="387" y="5771"/>
                  </a:lnTo>
                  <a:lnTo>
                    <a:pt x="387" y="5874"/>
                  </a:lnTo>
                  <a:lnTo>
                    <a:pt x="413" y="5978"/>
                  </a:lnTo>
                  <a:lnTo>
                    <a:pt x="464" y="6055"/>
                  </a:lnTo>
                  <a:lnTo>
                    <a:pt x="1418" y="7214"/>
                  </a:lnTo>
                  <a:lnTo>
                    <a:pt x="1469" y="7266"/>
                  </a:lnTo>
                  <a:lnTo>
                    <a:pt x="1547" y="7317"/>
                  </a:lnTo>
                  <a:lnTo>
                    <a:pt x="1624" y="7343"/>
                  </a:lnTo>
                  <a:lnTo>
                    <a:pt x="1778" y="7343"/>
                  </a:lnTo>
                  <a:lnTo>
                    <a:pt x="1830" y="7317"/>
                  </a:lnTo>
                  <a:lnTo>
                    <a:pt x="1907" y="7266"/>
                  </a:lnTo>
                  <a:lnTo>
                    <a:pt x="1959" y="7214"/>
                  </a:lnTo>
                  <a:lnTo>
                    <a:pt x="2912" y="6055"/>
                  </a:lnTo>
                  <a:lnTo>
                    <a:pt x="2989" y="5978"/>
                  </a:lnTo>
                  <a:lnTo>
                    <a:pt x="3015" y="5874"/>
                  </a:lnTo>
                  <a:lnTo>
                    <a:pt x="2989" y="5771"/>
                  </a:lnTo>
                  <a:lnTo>
                    <a:pt x="2964" y="5694"/>
                  </a:lnTo>
                  <a:lnTo>
                    <a:pt x="2912" y="5591"/>
                  </a:lnTo>
                  <a:lnTo>
                    <a:pt x="2835" y="5540"/>
                  </a:lnTo>
                  <a:lnTo>
                    <a:pt x="2757" y="5488"/>
                  </a:lnTo>
                  <a:lnTo>
                    <a:pt x="2397" y="5488"/>
                  </a:lnTo>
                  <a:lnTo>
                    <a:pt x="2397" y="1417"/>
                  </a:lnTo>
                  <a:lnTo>
                    <a:pt x="3015" y="1417"/>
                  </a:lnTo>
                  <a:lnTo>
                    <a:pt x="3118" y="1392"/>
                  </a:lnTo>
                  <a:lnTo>
                    <a:pt x="3195" y="1340"/>
                  </a:lnTo>
                  <a:lnTo>
                    <a:pt x="3247" y="1288"/>
                  </a:lnTo>
                  <a:lnTo>
                    <a:pt x="3324" y="1211"/>
                  </a:lnTo>
                  <a:lnTo>
                    <a:pt x="3350" y="1134"/>
                  </a:lnTo>
                  <a:lnTo>
                    <a:pt x="3376" y="1057"/>
                  </a:lnTo>
                  <a:lnTo>
                    <a:pt x="3402" y="954"/>
                  </a:lnTo>
                  <a:lnTo>
                    <a:pt x="3402" y="464"/>
                  </a:lnTo>
                  <a:lnTo>
                    <a:pt x="3376" y="361"/>
                  </a:lnTo>
                  <a:lnTo>
                    <a:pt x="3350" y="284"/>
                  </a:lnTo>
                  <a:lnTo>
                    <a:pt x="3324" y="206"/>
                  </a:lnTo>
                  <a:lnTo>
                    <a:pt x="3247" y="129"/>
                  </a:lnTo>
                  <a:lnTo>
                    <a:pt x="3195" y="78"/>
                  </a:lnTo>
                  <a:lnTo>
                    <a:pt x="3118" y="26"/>
                  </a:lnTo>
                  <a:lnTo>
                    <a:pt x="3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7082350" y="4513150"/>
              <a:ext cx="85050" cy="183600"/>
            </a:xfrm>
            <a:custGeom>
              <a:avLst/>
              <a:gdLst/>
              <a:ahLst/>
              <a:cxnLst/>
              <a:rect l="l" t="t" r="r" b="b"/>
              <a:pathLst>
                <a:path w="3402" h="7344" extrusionOk="0">
                  <a:moveTo>
                    <a:pt x="1985" y="5359"/>
                  </a:moveTo>
                  <a:lnTo>
                    <a:pt x="1985" y="5900"/>
                  </a:lnTo>
                  <a:lnTo>
                    <a:pt x="1443" y="5900"/>
                  </a:lnTo>
                  <a:lnTo>
                    <a:pt x="1443" y="5359"/>
                  </a:lnTo>
                  <a:close/>
                  <a:moveTo>
                    <a:pt x="2964" y="6364"/>
                  </a:moveTo>
                  <a:lnTo>
                    <a:pt x="2964" y="6879"/>
                  </a:lnTo>
                  <a:lnTo>
                    <a:pt x="2938" y="6905"/>
                  </a:lnTo>
                  <a:lnTo>
                    <a:pt x="464" y="6905"/>
                  </a:lnTo>
                  <a:lnTo>
                    <a:pt x="464" y="6879"/>
                  </a:lnTo>
                  <a:lnTo>
                    <a:pt x="464" y="6364"/>
                  </a:lnTo>
                  <a:close/>
                  <a:moveTo>
                    <a:pt x="1624" y="0"/>
                  </a:moveTo>
                  <a:lnTo>
                    <a:pt x="1572" y="26"/>
                  </a:lnTo>
                  <a:lnTo>
                    <a:pt x="1495" y="78"/>
                  </a:lnTo>
                  <a:lnTo>
                    <a:pt x="1443" y="129"/>
                  </a:lnTo>
                  <a:lnTo>
                    <a:pt x="464" y="1289"/>
                  </a:lnTo>
                  <a:lnTo>
                    <a:pt x="413" y="1366"/>
                  </a:lnTo>
                  <a:lnTo>
                    <a:pt x="387" y="1469"/>
                  </a:lnTo>
                  <a:lnTo>
                    <a:pt x="387" y="1546"/>
                  </a:lnTo>
                  <a:lnTo>
                    <a:pt x="439" y="1649"/>
                  </a:lnTo>
                  <a:lnTo>
                    <a:pt x="490" y="1727"/>
                  </a:lnTo>
                  <a:lnTo>
                    <a:pt x="568" y="1804"/>
                  </a:lnTo>
                  <a:lnTo>
                    <a:pt x="645" y="1830"/>
                  </a:lnTo>
                  <a:lnTo>
                    <a:pt x="748" y="1855"/>
                  </a:lnTo>
                  <a:lnTo>
                    <a:pt x="1005" y="1855"/>
                  </a:lnTo>
                  <a:lnTo>
                    <a:pt x="1005" y="3247"/>
                  </a:lnTo>
                  <a:lnTo>
                    <a:pt x="1005" y="3350"/>
                  </a:lnTo>
                  <a:lnTo>
                    <a:pt x="1057" y="3427"/>
                  </a:lnTo>
                  <a:lnTo>
                    <a:pt x="1134" y="3453"/>
                  </a:lnTo>
                  <a:lnTo>
                    <a:pt x="1212" y="3479"/>
                  </a:lnTo>
                  <a:lnTo>
                    <a:pt x="1315" y="3453"/>
                  </a:lnTo>
                  <a:lnTo>
                    <a:pt x="1366" y="3427"/>
                  </a:lnTo>
                  <a:lnTo>
                    <a:pt x="1418" y="3350"/>
                  </a:lnTo>
                  <a:lnTo>
                    <a:pt x="1443" y="3247"/>
                  </a:lnTo>
                  <a:lnTo>
                    <a:pt x="1443" y="1752"/>
                  </a:lnTo>
                  <a:lnTo>
                    <a:pt x="1418" y="1624"/>
                  </a:lnTo>
                  <a:lnTo>
                    <a:pt x="1340" y="1495"/>
                  </a:lnTo>
                  <a:lnTo>
                    <a:pt x="1237" y="1417"/>
                  </a:lnTo>
                  <a:lnTo>
                    <a:pt x="1083" y="1392"/>
                  </a:lnTo>
                  <a:lnTo>
                    <a:pt x="954" y="1392"/>
                  </a:lnTo>
                  <a:lnTo>
                    <a:pt x="1701" y="490"/>
                  </a:lnTo>
                  <a:lnTo>
                    <a:pt x="2474" y="1392"/>
                  </a:lnTo>
                  <a:lnTo>
                    <a:pt x="2319" y="1392"/>
                  </a:lnTo>
                  <a:lnTo>
                    <a:pt x="2191" y="1417"/>
                  </a:lnTo>
                  <a:lnTo>
                    <a:pt x="2088" y="1495"/>
                  </a:lnTo>
                  <a:lnTo>
                    <a:pt x="2010" y="1624"/>
                  </a:lnTo>
                  <a:lnTo>
                    <a:pt x="1985" y="1752"/>
                  </a:lnTo>
                  <a:lnTo>
                    <a:pt x="1985" y="4921"/>
                  </a:lnTo>
                  <a:lnTo>
                    <a:pt x="1443" y="4921"/>
                  </a:lnTo>
                  <a:lnTo>
                    <a:pt x="1443" y="4148"/>
                  </a:lnTo>
                  <a:lnTo>
                    <a:pt x="1418" y="4071"/>
                  </a:lnTo>
                  <a:lnTo>
                    <a:pt x="1366" y="3994"/>
                  </a:lnTo>
                  <a:lnTo>
                    <a:pt x="1315" y="3942"/>
                  </a:lnTo>
                  <a:lnTo>
                    <a:pt x="1212" y="3917"/>
                  </a:lnTo>
                  <a:lnTo>
                    <a:pt x="1134" y="3942"/>
                  </a:lnTo>
                  <a:lnTo>
                    <a:pt x="1057" y="3994"/>
                  </a:lnTo>
                  <a:lnTo>
                    <a:pt x="1005" y="4071"/>
                  </a:lnTo>
                  <a:lnTo>
                    <a:pt x="1005" y="4148"/>
                  </a:lnTo>
                  <a:lnTo>
                    <a:pt x="1005" y="5900"/>
                  </a:lnTo>
                  <a:lnTo>
                    <a:pt x="464" y="5900"/>
                  </a:lnTo>
                  <a:lnTo>
                    <a:pt x="387" y="5926"/>
                  </a:lnTo>
                  <a:lnTo>
                    <a:pt x="284" y="5952"/>
                  </a:lnTo>
                  <a:lnTo>
                    <a:pt x="207" y="5978"/>
                  </a:lnTo>
                  <a:lnTo>
                    <a:pt x="155" y="6055"/>
                  </a:lnTo>
                  <a:lnTo>
                    <a:pt x="78" y="6107"/>
                  </a:lnTo>
                  <a:lnTo>
                    <a:pt x="52" y="6184"/>
                  </a:lnTo>
                  <a:lnTo>
                    <a:pt x="26" y="6287"/>
                  </a:lnTo>
                  <a:lnTo>
                    <a:pt x="1" y="6364"/>
                  </a:lnTo>
                  <a:lnTo>
                    <a:pt x="1" y="6879"/>
                  </a:lnTo>
                  <a:lnTo>
                    <a:pt x="26" y="6983"/>
                  </a:lnTo>
                  <a:lnTo>
                    <a:pt x="52" y="7060"/>
                  </a:lnTo>
                  <a:lnTo>
                    <a:pt x="78" y="7137"/>
                  </a:lnTo>
                  <a:lnTo>
                    <a:pt x="155" y="7214"/>
                  </a:lnTo>
                  <a:lnTo>
                    <a:pt x="207" y="7266"/>
                  </a:lnTo>
                  <a:lnTo>
                    <a:pt x="284" y="7292"/>
                  </a:lnTo>
                  <a:lnTo>
                    <a:pt x="387" y="7317"/>
                  </a:lnTo>
                  <a:lnTo>
                    <a:pt x="464" y="7343"/>
                  </a:lnTo>
                  <a:lnTo>
                    <a:pt x="2938" y="7343"/>
                  </a:lnTo>
                  <a:lnTo>
                    <a:pt x="3041" y="7317"/>
                  </a:lnTo>
                  <a:lnTo>
                    <a:pt x="3118" y="7292"/>
                  </a:lnTo>
                  <a:lnTo>
                    <a:pt x="3195" y="7266"/>
                  </a:lnTo>
                  <a:lnTo>
                    <a:pt x="3273" y="7214"/>
                  </a:lnTo>
                  <a:lnTo>
                    <a:pt x="3324" y="7137"/>
                  </a:lnTo>
                  <a:lnTo>
                    <a:pt x="3376" y="7060"/>
                  </a:lnTo>
                  <a:lnTo>
                    <a:pt x="3402" y="6983"/>
                  </a:lnTo>
                  <a:lnTo>
                    <a:pt x="3402" y="6879"/>
                  </a:lnTo>
                  <a:lnTo>
                    <a:pt x="3402" y="6364"/>
                  </a:lnTo>
                  <a:lnTo>
                    <a:pt x="3402" y="6287"/>
                  </a:lnTo>
                  <a:lnTo>
                    <a:pt x="3376" y="6184"/>
                  </a:lnTo>
                  <a:lnTo>
                    <a:pt x="3324" y="6107"/>
                  </a:lnTo>
                  <a:lnTo>
                    <a:pt x="3273" y="6055"/>
                  </a:lnTo>
                  <a:lnTo>
                    <a:pt x="3195" y="5978"/>
                  </a:lnTo>
                  <a:lnTo>
                    <a:pt x="3118" y="5952"/>
                  </a:lnTo>
                  <a:lnTo>
                    <a:pt x="3041" y="5926"/>
                  </a:lnTo>
                  <a:lnTo>
                    <a:pt x="2938" y="5900"/>
                  </a:lnTo>
                  <a:lnTo>
                    <a:pt x="2423" y="5900"/>
                  </a:lnTo>
                  <a:lnTo>
                    <a:pt x="2423" y="1855"/>
                  </a:lnTo>
                  <a:lnTo>
                    <a:pt x="2680" y="1855"/>
                  </a:lnTo>
                  <a:lnTo>
                    <a:pt x="2783" y="1830"/>
                  </a:lnTo>
                  <a:lnTo>
                    <a:pt x="2861" y="1804"/>
                  </a:lnTo>
                  <a:lnTo>
                    <a:pt x="2938" y="1727"/>
                  </a:lnTo>
                  <a:lnTo>
                    <a:pt x="2989" y="1649"/>
                  </a:lnTo>
                  <a:lnTo>
                    <a:pt x="3015" y="1546"/>
                  </a:lnTo>
                  <a:lnTo>
                    <a:pt x="3015" y="1469"/>
                  </a:lnTo>
                  <a:lnTo>
                    <a:pt x="2989" y="1366"/>
                  </a:lnTo>
                  <a:lnTo>
                    <a:pt x="2938" y="1289"/>
                  </a:lnTo>
                  <a:lnTo>
                    <a:pt x="1985" y="129"/>
                  </a:lnTo>
                  <a:lnTo>
                    <a:pt x="1933" y="78"/>
                  </a:lnTo>
                  <a:lnTo>
                    <a:pt x="1856" y="26"/>
                  </a:lnTo>
                  <a:lnTo>
                    <a:pt x="17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4" name="Google Shape;1284;p33"/>
          <p:cNvCxnSpPr>
            <a:endCxn id="1231" idx="0"/>
          </p:cNvCxnSpPr>
          <p:nvPr/>
        </p:nvCxnSpPr>
        <p:spPr>
          <a:xfrm flipH="1">
            <a:off x="1597613" y="2112843"/>
            <a:ext cx="600" cy="322800"/>
          </a:xfrm>
          <a:prstGeom prst="straightConnector1">
            <a:avLst/>
          </a:prstGeom>
          <a:noFill/>
          <a:ln w="19050" cap="flat" cmpd="sng">
            <a:solidFill>
              <a:schemeClr val="dk1"/>
            </a:solidFill>
            <a:prstDash val="solid"/>
            <a:round/>
            <a:headEnd type="oval" w="med" len="med"/>
            <a:tailEnd type="none" w="med" len="med"/>
          </a:ln>
        </p:spPr>
      </p:cxnSp>
      <p:cxnSp>
        <p:nvCxnSpPr>
          <p:cNvPr id="1285" name="Google Shape;1285;p33"/>
          <p:cNvCxnSpPr>
            <a:endCxn id="1230" idx="0"/>
          </p:cNvCxnSpPr>
          <p:nvPr/>
        </p:nvCxnSpPr>
        <p:spPr>
          <a:xfrm>
            <a:off x="3580725" y="2112843"/>
            <a:ext cx="0" cy="322800"/>
          </a:xfrm>
          <a:prstGeom prst="straightConnector1">
            <a:avLst/>
          </a:prstGeom>
          <a:noFill/>
          <a:ln w="19050" cap="flat" cmpd="sng">
            <a:solidFill>
              <a:schemeClr val="accent6"/>
            </a:solidFill>
            <a:prstDash val="solid"/>
            <a:round/>
            <a:headEnd type="oval" w="med" len="med"/>
            <a:tailEnd type="none" w="med" len="med"/>
          </a:ln>
        </p:spPr>
      </p:cxnSp>
      <p:cxnSp>
        <p:nvCxnSpPr>
          <p:cNvPr id="1286" name="Google Shape;1286;p33"/>
          <p:cNvCxnSpPr>
            <a:endCxn id="1229" idx="0"/>
          </p:cNvCxnSpPr>
          <p:nvPr/>
        </p:nvCxnSpPr>
        <p:spPr>
          <a:xfrm>
            <a:off x="5563238" y="2112843"/>
            <a:ext cx="0" cy="322200"/>
          </a:xfrm>
          <a:prstGeom prst="straightConnector1">
            <a:avLst/>
          </a:prstGeom>
          <a:noFill/>
          <a:ln w="19050" cap="flat" cmpd="sng">
            <a:solidFill>
              <a:schemeClr val="accent4"/>
            </a:solidFill>
            <a:prstDash val="solid"/>
            <a:round/>
            <a:headEnd type="oval" w="med" len="med"/>
            <a:tailEnd type="none" w="med" len="med"/>
          </a:ln>
        </p:spPr>
      </p:cxnSp>
      <p:cxnSp>
        <p:nvCxnSpPr>
          <p:cNvPr id="1287" name="Google Shape;1287;p33"/>
          <p:cNvCxnSpPr>
            <a:endCxn id="1228" idx="0"/>
          </p:cNvCxnSpPr>
          <p:nvPr/>
        </p:nvCxnSpPr>
        <p:spPr>
          <a:xfrm>
            <a:off x="7545750" y="2112843"/>
            <a:ext cx="0" cy="322200"/>
          </a:xfrm>
          <a:prstGeom prst="straightConnector1">
            <a:avLst/>
          </a:prstGeom>
          <a:noFill/>
          <a:ln w="19050" cap="flat" cmpd="sng">
            <a:solidFill>
              <a:schemeClr val="accent3"/>
            </a:solidFill>
            <a:prstDash val="solid"/>
            <a:round/>
            <a:headEnd type="oval"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3" name="Google Shape;1283;p46"/>
          <p:cNvSpPr txBox="1">
            <a:spLocks noGrp="1"/>
          </p:cNvSpPr>
          <p:nvPr>
            <p:ph type="subTitle" idx="1"/>
          </p:nvPr>
        </p:nvSpPr>
        <p:spPr>
          <a:xfrm>
            <a:off x="876648" y="1133489"/>
            <a:ext cx="42948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smtClean="0">
                <a:solidFill>
                  <a:schemeClr val="tx1"/>
                </a:solidFill>
              </a:rPr>
              <a:t>Cilent</a:t>
            </a:r>
            <a:r>
              <a:rPr lang="en-US" dirty="0" smtClean="0">
                <a:solidFill>
                  <a:schemeClr val="tx1"/>
                </a:solidFill>
              </a:rPr>
              <a:t> </a:t>
            </a:r>
            <a:r>
              <a:rPr lang="en-US" dirty="0" err="1" smtClean="0">
                <a:solidFill>
                  <a:schemeClr val="tx1"/>
                </a:solidFill>
              </a:rPr>
              <a:t>sẽ</a:t>
            </a:r>
            <a:r>
              <a:rPr lang="en-US" dirty="0" smtClean="0">
                <a:solidFill>
                  <a:schemeClr val="tx1"/>
                </a:solidFill>
              </a:rPr>
              <a:t> </a:t>
            </a:r>
            <a:r>
              <a:rPr lang="en-US" dirty="0" err="1" smtClean="0">
                <a:solidFill>
                  <a:schemeClr val="tx1"/>
                </a:solidFill>
              </a:rPr>
              <a:t>tương</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với</a:t>
            </a:r>
            <a:r>
              <a:rPr lang="en-US" dirty="0" smtClean="0">
                <a:solidFill>
                  <a:schemeClr val="tx1"/>
                </a:solidFill>
              </a:rPr>
              <a:t> server qua </a:t>
            </a:r>
            <a:r>
              <a:rPr lang="en-US" dirty="0" err="1" smtClean="0">
                <a:solidFill>
                  <a:schemeClr val="tx1"/>
                </a:solidFill>
              </a:rPr>
              <a:t>môi</a:t>
            </a:r>
            <a:r>
              <a:rPr lang="en-US" dirty="0" smtClean="0">
                <a:solidFill>
                  <a:schemeClr val="tx1"/>
                </a:solidFill>
              </a:rPr>
              <a:t> </a:t>
            </a:r>
            <a:r>
              <a:rPr lang="en-US" dirty="0" err="1" smtClean="0">
                <a:solidFill>
                  <a:schemeClr val="tx1"/>
                </a:solidFill>
              </a:rPr>
              <a:t>trường</a:t>
            </a:r>
            <a:r>
              <a:rPr lang="en-US" dirty="0" smtClean="0">
                <a:solidFill>
                  <a:schemeClr val="tx1"/>
                </a:solidFill>
              </a:rPr>
              <a:t> </a:t>
            </a:r>
            <a:r>
              <a:rPr lang="en-US" dirty="0" err="1" smtClean="0">
                <a:solidFill>
                  <a:schemeClr val="tx1"/>
                </a:solidFill>
              </a:rPr>
              <a:t>mạng</a:t>
            </a:r>
            <a:endParaRPr lang="en-US" dirty="0" smtClean="0">
              <a:solidFill>
                <a:schemeClr val="tx1"/>
              </a:solidFill>
            </a:endParaRPr>
          </a:p>
          <a:p>
            <a:pPr marL="0" lvl="0" indent="0" algn="l" rtl="0">
              <a:spcBef>
                <a:spcPts val="0"/>
              </a:spcBef>
              <a:spcAft>
                <a:spcPts val="0"/>
              </a:spcAft>
              <a:buClr>
                <a:schemeClr val="dk1"/>
              </a:buClr>
              <a:buSzPts val="1100"/>
              <a:buFont typeface="Arial"/>
              <a:buNone/>
            </a:pPr>
            <a:r>
              <a:rPr lang="en-US" dirty="0">
                <a:solidFill>
                  <a:schemeClr val="tx1"/>
                </a:solidFill>
              </a:rPr>
              <a:t>	</a:t>
            </a:r>
            <a:r>
              <a:rPr lang="en-US" dirty="0" err="1" smtClean="0">
                <a:solidFill>
                  <a:schemeClr val="tx1"/>
                </a:solidFill>
              </a:rPr>
              <a:t>Cilent</a:t>
            </a:r>
            <a:r>
              <a:rPr lang="en-US" dirty="0" smtClean="0">
                <a:solidFill>
                  <a:schemeClr val="tx1"/>
                </a:solidFill>
              </a:rPr>
              <a:t> -------- </a:t>
            </a:r>
            <a:r>
              <a:rPr lang="en-US" dirty="0" err="1" smtClean="0">
                <a:solidFill>
                  <a:schemeClr val="tx1"/>
                </a:solidFill>
              </a:rPr>
              <a:t>mạng</a:t>
            </a:r>
            <a:r>
              <a:rPr lang="en-US" dirty="0" smtClean="0">
                <a:solidFill>
                  <a:schemeClr val="tx1"/>
                </a:solidFill>
              </a:rPr>
              <a:t> -------- Server</a:t>
            </a:r>
          </a:p>
          <a:p>
            <a:pPr marL="0" lvl="0" indent="0" algn="l" rtl="0">
              <a:spcBef>
                <a:spcPts val="0"/>
              </a:spcBef>
              <a:spcAft>
                <a:spcPts val="0"/>
              </a:spcAft>
              <a:buClr>
                <a:schemeClr val="dk1"/>
              </a:buClr>
              <a:buSzPts val="1100"/>
              <a:buFont typeface="Arial"/>
              <a:buNone/>
            </a:pPr>
            <a:r>
              <a:rPr lang="en-US" dirty="0" err="1" smtClean="0">
                <a:solidFill>
                  <a:schemeClr val="tx1"/>
                </a:solidFill>
              </a:rPr>
              <a:t>Cilent</a:t>
            </a:r>
            <a:r>
              <a:rPr lang="en-US" dirty="0" smtClean="0">
                <a:solidFill>
                  <a:schemeClr val="tx1"/>
                </a:solidFill>
              </a:rPr>
              <a:t> </a:t>
            </a:r>
            <a:r>
              <a:rPr lang="en-US" dirty="0" err="1" smtClean="0">
                <a:solidFill>
                  <a:schemeClr val="tx1"/>
                </a:solidFill>
              </a:rPr>
              <a:t>sẽ</a:t>
            </a:r>
            <a:r>
              <a:rPr lang="en-US" dirty="0" smtClean="0">
                <a:solidFill>
                  <a:schemeClr val="tx1"/>
                </a:solidFill>
              </a:rPr>
              <a:t> </a:t>
            </a:r>
            <a:r>
              <a:rPr lang="en-US" dirty="0" err="1" smtClean="0">
                <a:solidFill>
                  <a:schemeClr val="tx1"/>
                </a:solidFill>
              </a:rPr>
              <a:t>gửi</a:t>
            </a:r>
            <a:r>
              <a:rPr lang="en-US" dirty="0" smtClean="0">
                <a:solidFill>
                  <a:schemeClr val="tx1"/>
                </a:solidFill>
              </a:rPr>
              <a:t> http request </a:t>
            </a:r>
            <a:r>
              <a:rPr lang="en-US" dirty="0" err="1" smtClean="0">
                <a:solidFill>
                  <a:schemeClr val="tx1"/>
                </a:solidFill>
              </a:rPr>
              <a:t>tới</a:t>
            </a:r>
            <a:r>
              <a:rPr lang="en-US" dirty="0" smtClean="0">
                <a:solidFill>
                  <a:schemeClr val="tx1"/>
                </a:solidFill>
              </a:rPr>
              <a:t> server</a:t>
            </a:r>
          </a:p>
          <a:p>
            <a:pPr marL="0" lvl="0" indent="0" algn="l" rtl="0">
              <a:spcBef>
                <a:spcPts val="0"/>
              </a:spcBef>
              <a:spcAft>
                <a:spcPts val="0"/>
              </a:spcAft>
              <a:buClr>
                <a:schemeClr val="dk1"/>
              </a:buClr>
              <a:buSzPts val="1100"/>
              <a:buFont typeface="Arial"/>
              <a:buNone/>
            </a:pPr>
            <a:r>
              <a:rPr lang="en-US" dirty="0" smtClean="0">
                <a:solidFill>
                  <a:schemeClr val="tx1"/>
                </a:solidFill>
              </a:rPr>
              <a:t>Server </a:t>
            </a:r>
            <a:r>
              <a:rPr lang="en-US" dirty="0" err="1" smtClean="0">
                <a:solidFill>
                  <a:schemeClr val="tx1"/>
                </a:solidFill>
              </a:rPr>
              <a:t>sẽ</a:t>
            </a:r>
            <a:r>
              <a:rPr lang="en-US" dirty="0" smtClean="0">
                <a:solidFill>
                  <a:schemeClr val="tx1"/>
                </a:solidFill>
              </a:rPr>
              <a:t> </a:t>
            </a:r>
            <a:r>
              <a:rPr lang="en-US" dirty="0" err="1" smtClean="0">
                <a:solidFill>
                  <a:schemeClr val="tx1"/>
                </a:solidFill>
              </a:rPr>
              <a:t>gửi</a:t>
            </a:r>
            <a:r>
              <a:rPr lang="en-US" dirty="0" smtClean="0">
                <a:solidFill>
                  <a:schemeClr val="tx1"/>
                </a:solidFill>
              </a:rPr>
              <a:t> http </a:t>
            </a:r>
            <a:r>
              <a:rPr lang="en-US" dirty="0" err="1" smtClean="0">
                <a:solidFill>
                  <a:schemeClr val="tx1"/>
                </a:solidFill>
              </a:rPr>
              <a:t>reponse</a:t>
            </a:r>
            <a:r>
              <a:rPr lang="en-US" dirty="0" smtClean="0">
                <a:solidFill>
                  <a:schemeClr val="tx1"/>
                </a:solidFill>
              </a:rPr>
              <a:t> </a:t>
            </a:r>
            <a:r>
              <a:rPr lang="en-US" dirty="0" err="1" smtClean="0">
                <a:solidFill>
                  <a:schemeClr val="tx1"/>
                </a:solidFill>
              </a:rPr>
              <a:t>tới</a:t>
            </a:r>
            <a:r>
              <a:rPr lang="en-US" dirty="0" smtClean="0">
                <a:solidFill>
                  <a:schemeClr val="tx1"/>
                </a:solidFill>
              </a:rPr>
              <a:t> client</a:t>
            </a:r>
          </a:p>
          <a:p>
            <a:pPr marL="0" lvl="0" indent="0" algn="l" rtl="0">
              <a:spcBef>
                <a:spcPts val="0"/>
              </a:spcBef>
              <a:spcAft>
                <a:spcPts val="0"/>
              </a:spcAft>
              <a:buClr>
                <a:schemeClr val="dk1"/>
              </a:buClr>
              <a:buSzPts val="1100"/>
              <a:buFont typeface="Arial"/>
              <a:buNone/>
            </a:pPr>
            <a:endParaRPr lang="en-US" dirty="0">
              <a:solidFill>
                <a:schemeClr val="tx1"/>
              </a:solidFill>
            </a:endParaRPr>
          </a:p>
          <a:p>
            <a:pPr marL="0" lvl="0" indent="0" algn="l" rtl="0">
              <a:spcBef>
                <a:spcPts val="0"/>
              </a:spcBef>
              <a:spcAft>
                <a:spcPts val="0"/>
              </a:spcAft>
              <a:buClr>
                <a:schemeClr val="dk1"/>
              </a:buClr>
              <a:buSzPts val="1100"/>
              <a:buFont typeface="Arial"/>
              <a:buNone/>
            </a:pPr>
            <a:r>
              <a:rPr lang="en-US" dirty="0" smtClean="0">
                <a:solidFill>
                  <a:schemeClr val="tx1"/>
                </a:solidFill>
              </a:rPr>
              <a:t>	</a:t>
            </a:r>
            <a:r>
              <a:rPr lang="en-US" dirty="0" err="1" smtClean="0">
                <a:solidFill>
                  <a:schemeClr val="tx1"/>
                </a:solidFill>
              </a:rPr>
              <a:t>Cilent</a:t>
            </a:r>
            <a:r>
              <a:rPr lang="en-US" dirty="0" smtClean="0">
                <a:solidFill>
                  <a:schemeClr val="tx1"/>
                </a:solidFill>
              </a:rPr>
              <a:t> -&gt;  API -&gt; Database</a:t>
            </a:r>
          </a:p>
          <a:p>
            <a:pPr marL="0" lvl="0" indent="0" algn="l" rtl="0">
              <a:spcBef>
                <a:spcPts val="0"/>
              </a:spcBef>
              <a:spcAft>
                <a:spcPts val="0"/>
              </a:spcAft>
              <a:buClr>
                <a:schemeClr val="dk1"/>
              </a:buClr>
              <a:buSzPts val="1100"/>
              <a:buFont typeface="Arial"/>
              <a:buNone/>
            </a:pPr>
            <a:endParaRPr lang="en-US" dirty="0" smtClean="0">
              <a:solidFill>
                <a:schemeClr val="tx1"/>
              </a:solidFill>
            </a:endParaRPr>
          </a:p>
          <a:p>
            <a:pPr marL="0" lvl="0" indent="0" algn="l" rtl="0">
              <a:spcBef>
                <a:spcPts val="0"/>
              </a:spcBef>
              <a:spcAft>
                <a:spcPts val="0"/>
              </a:spcAft>
              <a:buClr>
                <a:schemeClr val="dk1"/>
              </a:buClr>
              <a:buSzPts val="1100"/>
              <a:buFont typeface="Arial"/>
              <a:buNone/>
            </a:pPr>
            <a:r>
              <a:rPr lang="en-US" dirty="0" err="1" smtClean="0">
                <a:solidFill>
                  <a:schemeClr val="tx1"/>
                </a:solidFill>
              </a:rPr>
              <a:t>Cilent</a:t>
            </a:r>
            <a:r>
              <a:rPr lang="en-US" dirty="0" smtClean="0">
                <a:solidFill>
                  <a:schemeClr val="tx1"/>
                </a:solidFill>
              </a:rPr>
              <a:t> </a:t>
            </a:r>
            <a:r>
              <a:rPr lang="en-US" dirty="0" err="1" smtClean="0">
                <a:solidFill>
                  <a:schemeClr val="tx1"/>
                </a:solidFill>
              </a:rPr>
              <a:t>không</a:t>
            </a:r>
            <a:r>
              <a:rPr lang="en-US" dirty="0" smtClean="0">
                <a:solidFill>
                  <a:schemeClr val="tx1"/>
                </a:solidFill>
              </a:rPr>
              <a:t> </a:t>
            </a:r>
            <a:r>
              <a:rPr lang="en-US" dirty="0" err="1" smtClean="0">
                <a:solidFill>
                  <a:schemeClr val="tx1"/>
                </a:solidFill>
              </a:rPr>
              <a:t>thể</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động</a:t>
            </a:r>
            <a:r>
              <a:rPr lang="en-US" dirty="0" smtClean="0">
                <a:solidFill>
                  <a:schemeClr val="tx1"/>
                </a:solidFill>
              </a:rPr>
              <a:t> </a:t>
            </a:r>
            <a:r>
              <a:rPr lang="en-US" dirty="0" err="1" smtClean="0">
                <a:solidFill>
                  <a:schemeClr val="tx1"/>
                </a:solidFill>
              </a:rPr>
              <a:t>trực</a:t>
            </a:r>
            <a:r>
              <a:rPr lang="en-US" dirty="0" smtClean="0">
                <a:solidFill>
                  <a:schemeClr val="tx1"/>
                </a:solidFill>
              </a:rPr>
              <a:t> </a:t>
            </a:r>
            <a:r>
              <a:rPr lang="en-US" dirty="0" err="1" smtClean="0">
                <a:solidFill>
                  <a:schemeClr val="tx1"/>
                </a:solidFill>
              </a:rPr>
              <a:t>tiếp</a:t>
            </a:r>
            <a:r>
              <a:rPr lang="en-US" dirty="0" smtClean="0">
                <a:solidFill>
                  <a:schemeClr val="tx1"/>
                </a:solidFill>
              </a:rPr>
              <a:t> </a:t>
            </a:r>
            <a:r>
              <a:rPr lang="en-US" dirty="0" err="1" smtClean="0">
                <a:solidFill>
                  <a:schemeClr val="tx1"/>
                </a:solidFill>
              </a:rPr>
              <a:t>vô</a:t>
            </a:r>
            <a:r>
              <a:rPr lang="en-US" dirty="0" smtClean="0">
                <a:solidFill>
                  <a:schemeClr val="tx1"/>
                </a:solidFill>
              </a:rPr>
              <a:t> database </a:t>
            </a:r>
            <a:r>
              <a:rPr lang="en-US" dirty="0" err="1" smtClean="0">
                <a:solidFill>
                  <a:schemeClr val="tx1"/>
                </a:solidFill>
              </a:rPr>
              <a:t>nên</a:t>
            </a:r>
            <a:r>
              <a:rPr lang="en-US" dirty="0" smtClean="0">
                <a:solidFill>
                  <a:schemeClr val="tx1"/>
                </a:solidFill>
              </a:rPr>
              <a:t> client </a:t>
            </a:r>
            <a:r>
              <a:rPr lang="en-US" dirty="0" err="1" smtClean="0">
                <a:solidFill>
                  <a:schemeClr val="tx1"/>
                </a:solidFill>
              </a:rPr>
              <a:t>sẽ</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động</a:t>
            </a:r>
            <a:r>
              <a:rPr lang="en-US" dirty="0" smtClean="0">
                <a:solidFill>
                  <a:schemeClr val="tx1"/>
                </a:solidFill>
              </a:rPr>
              <a:t> </a:t>
            </a:r>
            <a:r>
              <a:rPr lang="en-US" dirty="0" err="1" smtClean="0">
                <a:solidFill>
                  <a:schemeClr val="tx1"/>
                </a:solidFill>
              </a:rPr>
              <a:t>thông</a:t>
            </a:r>
            <a:r>
              <a:rPr lang="en-US" dirty="0" smtClean="0">
                <a:solidFill>
                  <a:schemeClr val="tx1"/>
                </a:solidFill>
              </a:rPr>
              <a:t> qua API </a:t>
            </a:r>
            <a:r>
              <a:rPr lang="en-US" dirty="0" err="1" smtClean="0">
                <a:solidFill>
                  <a:schemeClr val="tx1"/>
                </a:solidFill>
              </a:rPr>
              <a:t>rồi</a:t>
            </a:r>
            <a:r>
              <a:rPr lang="en-US" dirty="0" smtClean="0">
                <a:solidFill>
                  <a:schemeClr val="tx1"/>
                </a:solidFill>
              </a:rPr>
              <a:t> </a:t>
            </a:r>
            <a:r>
              <a:rPr lang="en-US" dirty="0" err="1" smtClean="0">
                <a:solidFill>
                  <a:schemeClr val="tx1"/>
                </a:solidFill>
              </a:rPr>
              <a:t>mới</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động</a:t>
            </a:r>
            <a:r>
              <a:rPr lang="en-US" dirty="0" smtClean="0">
                <a:solidFill>
                  <a:schemeClr val="tx1"/>
                </a:solidFill>
              </a:rPr>
              <a:t> </a:t>
            </a:r>
            <a:r>
              <a:rPr lang="en-US" dirty="0" err="1" smtClean="0">
                <a:solidFill>
                  <a:schemeClr val="tx1"/>
                </a:solidFill>
              </a:rPr>
              <a:t>vô</a:t>
            </a:r>
            <a:r>
              <a:rPr lang="en-US" dirty="0" smtClean="0">
                <a:solidFill>
                  <a:schemeClr val="tx1"/>
                </a:solidFill>
              </a:rPr>
              <a:t> database. API </a:t>
            </a:r>
            <a:r>
              <a:rPr lang="en-US" dirty="0" err="1" smtClean="0">
                <a:solidFill>
                  <a:schemeClr val="tx1"/>
                </a:solidFill>
              </a:rPr>
              <a:t>sẽ</a:t>
            </a:r>
            <a:r>
              <a:rPr lang="en-US" dirty="0" smtClean="0">
                <a:solidFill>
                  <a:schemeClr val="tx1"/>
                </a:solidFill>
              </a:rPr>
              <a:t> </a:t>
            </a:r>
            <a:r>
              <a:rPr lang="en-US" dirty="0" err="1" smtClean="0">
                <a:solidFill>
                  <a:schemeClr val="tx1"/>
                </a:solidFill>
              </a:rPr>
              <a:t>kiểm</a:t>
            </a:r>
            <a:r>
              <a:rPr lang="en-US" dirty="0" smtClean="0">
                <a:solidFill>
                  <a:schemeClr val="tx1"/>
                </a:solidFill>
              </a:rPr>
              <a:t> </a:t>
            </a:r>
            <a:r>
              <a:rPr lang="en-US" dirty="0" err="1" smtClean="0">
                <a:solidFill>
                  <a:schemeClr val="tx1"/>
                </a:solidFill>
              </a:rPr>
              <a:t>tra</a:t>
            </a:r>
            <a:r>
              <a:rPr lang="en-US" dirty="0" smtClean="0">
                <a:solidFill>
                  <a:schemeClr val="tx1"/>
                </a:solidFill>
              </a:rPr>
              <a:t> </a:t>
            </a:r>
            <a:r>
              <a:rPr lang="en-US" dirty="0" err="1" smtClean="0">
                <a:solidFill>
                  <a:schemeClr val="tx1"/>
                </a:solidFill>
              </a:rPr>
              <a:t>lại</a:t>
            </a:r>
            <a:r>
              <a:rPr lang="en-US" dirty="0" smtClean="0">
                <a:solidFill>
                  <a:schemeClr val="tx1"/>
                </a:solidFill>
              </a:rPr>
              <a:t> </a:t>
            </a:r>
            <a:r>
              <a:rPr lang="en-US" dirty="0" err="1" smtClean="0">
                <a:solidFill>
                  <a:schemeClr val="tx1"/>
                </a:solidFill>
              </a:rPr>
              <a:t>dũ</a:t>
            </a:r>
            <a:r>
              <a:rPr lang="en-US" dirty="0" smtClean="0">
                <a:solidFill>
                  <a:schemeClr val="tx1"/>
                </a:solidFill>
              </a:rPr>
              <a:t> </a:t>
            </a:r>
            <a:r>
              <a:rPr lang="en-US" dirty="0" err="1" smtClean="0">
                <a:solidFill>
                  <a:schemeClr val="tx1"/>
                </a:solidFill>
              </a:rPr>
              <a:t>liệu</a:t>
            </a:r>
            <a:r>
              <a:rPr lang="en-US" dirty="0" smtClean="0">
                <a:solidFill>
                  <a:schemeClr val="tx1"/>
                </a:solidFill>
              </a:rPr>
              <a:t> them </a:t>
            </a:r>
            <a:r>
              <a:rPr lang="en-US" dirty="0" err="1" smtClean="0">
                <a:solidFill>
                  <a:schemeClr val="tx1"/>
                </a:solidFill>
              </a:rPr>
              <a:t>một</a:t>
            </a:r>
            <a:r>
              <a:rPr lang="en-US" dirty="0" smtClean="0">
                <a:solidFill>
                  <a:schemeClr val="tx1"/>
                </a:solidFill>
              </a:rPr>
              <a:t> </a:t>
            </a:r>
            <a:r>
              <a:rPr lang="en-US" dirty="0" err="1" smtClean="0">
                <a:solidFill>
                  <a:schemeClr val="tx1"/>
                </a:solidFill>
              </a:rPr>
              <a:t>lần</a:t>
            </a:r>
            <a:r>
              <a:rPr lang="en-US" dirty="0" smtClean="0">
                <a:solidFill>
                  <a:schemeClr val="tx1"/>
                </a:solidFill>
              </a:rPr>
              <a:t> </a:t>
            </a:r>
            <a:r>
              <a:rPr lang="en-US" dirty="0" err="1" smtClean="0">
                <a:solidFill>
                  <a:schemeClr val="tx1"/>
                </a:solidFill>
              </a:rPr>
              <a:t>nữa</a:t>
            </a:r>
            <a:r>
              <a:rPr lang="en-US" dirty="0" smtClean="0">
                <a:solidFill>
                  <a:schemeClr val="tx1"/>
                </a:solidFill>
              </a:rPr>
              <a:t> </a:t>
            </a:r>
            <a:r>
              <a:rPr lang="en-US" dirty="0" err="1" smtClean="0">
                <a:solidFill>
                  <a:schemeClr val="tx1"/>
                </a:solidFill>
              </a:rPr>
              <a:t>trước</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phân</a:t>
            </a:r>
            <a:r>
              <a:rPr lang="en-US" dirty="0" smtClean="0">
                <a:solidFill>
                  <a:schemeClr val="tx1"/>
                </a:solidFill>
              </a:rPr>
              <a:t> </a:t>
            </a:r>
            <a:r>
              <a:rPr lang="en-US" dirty="0" err="1" smtClean="0">
                <a:solidFill>
                  <a:schemeClr val="tx1"/>
                </a:solidFill>
              </a:rPr>
              <a:t>quyền</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dùng</a:t>
            </a:r>
            <a:r>
              <a:rPr lang="en-US" dirty="0" smtClean="0">
                <a:solidFill>
                  <a:schemeClr val="tx1"/>
                </a:solidFill>
              </a:rPr>
              <a:t> </a:t>
            </a:r>
            <a:r>
              <a:rPr lang="en-US" dirty="0" err="1" smtClean="0">
                <a:solidFill>
                  <a:schemeClr val="tx1"/>
                </a:solidFill>
              </a:rPr>
              <a:t>khi</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vào</a:t>
            </a:r>
            <a:r>
              <a:rPr lang="en-US" dirty="0" smtClean="0">
                <a:solidFill>
                  <a:schemeClr val="tx1"/>
                </a:solidFill>
              </a:rPr>
              <a:t> database</a:t>
            </a:r>
            <a:endParaRPr dirty="0">
              <a:solidFill>
                <a:schemeClr val="tx1"/>
              </a:solidFill>
            </a:endParaRPr>
          </a:p>
        </p:txBody>
      </p:sp>
      <p:grpSp>
        <p:nvGrpSpPr>
          <p:cNvPr id="1284" name="Google Shape;1284;p46"/>
          <p:cNvGrpSpPr/>
          <p:nvPr/>
        </p:nvGrpSpPr>
        <p:grpSpPr>
          <a:xfrm>
            <a:off x="5844462" y="1496877"/>
            <a:ext cx="2586204" cy="2446434"/>
            <a:chOff x="5251028" y="1496906"/>
            <a:chExt cx="2524850" cy="2388396"/>
          </a:xfrm>
        </p:grpSpPr>
        <p:grpSp>
          <p:nvGrpSpPr>
            <p:cNvPr id="1285" name="Google Shape;1285;p46"/>
            <p:cNvGrpSpPr/>
            <p:nvPr/>
          </p:nvGrpSpPr>
          <p:grpSpPr>
            <a:xfrm>
              <a:off x="5251028" y="1496906"/>
              <a:ext cx="2524850" cy="2388396"/>
              <a:chOff x="815850" y="4052300"/>
              <a:chExt cx="865950" cy="819150"/>
            </a:xfrm>
          </p:grpSpPr>
          <p:sp>
            <p:nvSpPr>
              <p:cNvPr id="1286" name="Google Shape;1286;p46"/>
              <p:cNvSpPr/>
              <p:nvPr/>
            </p:nvSpPr>
            <p:spPr>
              <a:xfrm>
                <a:off x="920950" y="4285550"/>
                <a:ext cx="655075" cy="542500"/>
              </a:xfrm>
              <a:custGeom>
                <a:avLst/>
                <a:gdLst/>
                <a:ahLst/>
                <a:cxnLst/>
                <a:rect l="l" t="t" r="r" b="b"/>
                <a:pathLst>
                  <a:path w="26203" h="21700" extrusionOk="0">
                    <a:moveTo>
                      <a:pt x="28" y="1"/>
                    </a:moveTo>
                    <a:lnTo>
                      <a:pt x="1" y="21673"/>
                    </a:lnTo>
                    <a:lnTo>
                      <a:pt x="26175" y="21700"/>
                    </a:lnTo>
                    <a:lnTo>
                      <a:pt x="26202" y="28"/>
                    </a:lnTo>
                    <a:lnTo>
                      <a:pt x="28"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6"/>
              <p:cNvSpPr/>
              <p:nvPr/>
            </p:nvSpPr>
            <p:spPr>
              <a:xfrm>
                <a:off x="873500" y="4817850"/>
                <a:ext cx="750000" cy="19025"/>
              </a:xfrm>
              <a:custGeom>
                <a:avLst/>
                <a:gdLst/>
                <a:ahLst/>
                <a:cxnLst/>
                <a:rect l="l" t="t" r="r" b="b"/>
                <a:pathLst>
                  <a:path w="30000" h="761" extrusionOk="0">
                    <a:moveTo>
                      <a:pt x="0" y="1"/>
                    </a:moveTo>
                    <a:lnTo>
                      <a:pt x="0" y="733"/>
                    </a:lnTo>
                    <a:lnTo>
                      <a:pt x="29999" y="760"/>
                    </a:lnTo>
                    <a:lnTo>
                      <a:pt x="29999" y="28"/>
                    </a:lnTo>
                    <a:lnTo>
                      <a:pt x="0" y="1"/>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6"/>
              <p:cNvSpPr/>
              <p:nvPr/>
            </p:nvSpPr>
            <p:spPr>
              <a:xfrm>
                <a:off x="815850" y="4834800"/>
                <a:ext cx="865950" cy="36650"/>
              </a:xfrm>
              <a:custGeom>
                <a:avLst/>
                <a:gdLst/>
                <a:ahLst/>
                <a:cxnLst/>
                <a:rect l="l" t="t" r="r" b="b"/>
                <a:pathLst>
                  <a:path w="34638" h="1466" extrusionOk="0">
                    <a:moveTo>
                      <a:pt x="1" y="1"/>
                    </a:moveTo>
                    <a:lnTo>
                      <a:pt x="1" y="1411"/>
                    </a:lnTo>
                    <a:lnTo>
                      <a:pt x="34638" y="1466"/>
                    </a:lnTo>
                    <a:lnTo>
                      <a:pt x="34638" y="28"/>
                    </a:lnTo>
                    <a:lnTo>
                      <a:pt x="1"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6"/>
              <p:cNvSpPr/>
              <p:nvPr/>
            </p:nvSpPr>
            <p:spPr>
              <a:xfrm>
                <a:off x="1009775" y="4425925"/>
                <a:ext cx="49550" cy="102425"/>
              </a:xfrm>
              <a:custGeom>
                <a:avLst/>
                <a:gdLst/>
                <a:ahLst/>
                <a:cxnLst/>
                <a:rect l="l" t="t" r="r" b="b"/>
                <a:pathLst>
                  <a:path w="1982" h="4097" extrusionOk="0">
                    <a:moveTo>
                      <a:pt x="1" y="0"/>
                    </a:moveTo>
                    <a:lnTo>
                      <a:pt x="1" y="4096"/>
                    </a:lnTo>
                    <a:lnTo>
                      <a:pt x="1981" y="4096"/>
                    </a:lnTo>
                    <a:lnTo>
                      <a:pt x="1981"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6"/>
              <p:cNvSpPr/>
              <p:nvPr/>
            </p:nvSpPr>
            <p:spPr>
              <a:xfrm>
                <a:off x="1438350" y="4426600"/>
                <a:ext cx="50200" cy="103100"/>
              </a:xfrm>
              <a:custGeom>
                <a:avLst/>
                <a:gdLst/>
                <a:ahLst/>
                <a:cxnLst/>
                <a:rect l="l" t="t" r="r" b="b"/>
                <a:pathLst>
                  <a:path w="2008" h="4124" extrusionOk="0">
                    <a:moveTo>
                      <a:pt x="0" y="0"/>
                    </a:moveTo>
                    <a:lnTo>
                      <a:pt x="0" y="4123"/>
                    </a:lnTo>
                    <a:lnTo>
                      <a:pt x="2007" y="4123"/>
                    </a:lnTo>
                    <a:lnTo>
                      <a:pt x="2007"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6"/>
              <p:cNvSpPr/>
              <p:nvPr/>
            </p:nvSpPr>
            <p:spPr>
              <a:xfrm>
                <a:off x="1437675" y="4596125"/>
                <a:ext cx="50200" cy="103100"/>
              </a:xfrm>
              <a:custGeom>
                <a:avLst/>
                <a:gdLst/>
                <a:ahLst/>
                <a:cxnLst/>
                <a:rect l="l" t="t" r="r" b="b"/>
                <a:pathLst>
                  <a:path w="2008" h="4124" extrusionOk="0">
                    <a:moveTo>
                      <a:pt x="0" y="0"/>
                    </a:moveTo>
                    <a:lnTo>
                      <a:pt x="0" y="4123"/>
                    </a:lnTo>
                    <a:lnTo>
                      <a:pt x="2007" y="4123"/>
                    </a:lnTo>
                    <a:lnTo>
                      <a:pt x="2007"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6"/>
              <p:cNvSpPr/>
              <p:nvPr/>
            </p:nvSpPr>
            <p:spPr>
              <a:xfrm>
                <a:off x="1222025" y="4426600"/>
                <a:ext cx="50200" cy="103100"/>
              </a:xfrm>
              <a:custGeom>
                <a:avLst/>
                <a:gdLst/>
                <a:ahLst/>
                <a:cxnLst/>
                <a:rect l="l" t="t" r="r" b="b"/>
                <a:pathLst>
                  <a:path w="2008" h="4124" extrusionOk="0">
                    <a:moveTo>
                      <a:pt x="1" y="0"/>
                    </a:moveTo>
                    <a:lnTo>
                      <a:pt x="1" y="4123"/>
                    </a:lnTo>
                    <a:lnTo>
                      <a:pt x="2008" y="4123"/>
                    </a:lnTo>
                    <a:lnTo>
                      <a:pt x="2008"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6"/>
              <p:cNvSpPr/>
              <p:nvPr/>
            </p:nvSpPr>
            <p:spPr>
              <a:xfrm>
                <a:off x="1201000" y="4641550"/>
                <a:ext cx="94300" cy="177025"/>
              </a:xfrm>
              <a:custGeom>
                <a:avLst/>
                <a:gdLst/>
                <a:ahLst/>
                <a:cxnLst/>
                <a:rect l="l" t="t" r="r" b="b"/>
                <a:pathLst>
                  <a:path w="3772" h="7081" extrusionOk="0">
                    <a:moveTo>
                      <a:pt x="1" y="1"/>
                    </a:moveTo>
                    <a:lnTo>
                      <a:pt x="1" y="7080"/>
                    </a:lnTo>
                    <a:lnTo>
                      <a:pt x="3771" y="7080"/>
                    </a:lnTo>
                    <a:lnTo>
                      <a:pt x="3771" y="1"/>
                    </a:lnTo>
                    <a:close/>
                  </a:path>
                </a:pathLst>
              </a:custGeom>
              <a:solidFill>
                <a:srgbClr val="72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6"/>
              <p:cNvSpPr/>
              <p:nvPr/>
            </p:nvSpPr>
            <p:spPr>
              <a:xfrm>
                <a:off x="1207125" y="4649700"/>
                <a:ext cx="36625" cy="130200"/>
              </a:xfrm>
              <a:custGeom>
                <a:avLst/>
                <a:gdLst/>
                <a:ahLst/>
                <a:cxnLst/>
                <a:rect l="l" t="t" r="r" b="b"/>
                <a:pathLst>
                  <a:path w="1465" h="5208" extrusionOk="0">
                    <a:moveTo>
                      <a:pt x="0" y="0"/>
                    </a:moveTo>
                    <a:lnTo>
                      <a:pt x="0" y="5208"/>
                    </a:lnTo>
                    <a:lnTo>
                      <a:pt x="1465" y="5208"/>
                    </a:lnTo>
                    <a:lnTo>
                      <a:pt x="1465"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6"/>
              <p:cNvSpPr/>
              <p:nvPr/>
            </p:nvSpPr>
            <p:spPr>
              <a:xfrm>
                <a:off x="1251875" y="4649700"/>
                <a:ext cx="36625" cy="130200"/>
              </a:xfrm>
              <a:custGeom>
                <a:avLst/>
                <a:gdLst/>
                <a:ahLst/>
                <a:cxnLst/>
                <a:rect l="l" t="t" r="r" b="b"/>
                <a:pathLst>
                  <a:path w="1465" h="5208" extrusionOk="0">
                    <a:moveTo>
                      <a:pt x="0" y="0"/>
                    </a:moveTo>
                    <a:lnTo>
                      <a:pt x="0" y="5208"/>
                    </a:lnTo>
                    <a:lnTo>
                      <a:pt x="1465" y="5208"/>
                    </a:lnTo>
                    <a:lnTo>
                      <a:pt x="1465" y="0"/>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6"/>
              <p:cNvSpPr/>
              <p:nvPr/>
            </p:nvSpPr>
            <p:spPr>
              <a:xfrm>
                <a:off x="1420725" y="4341825"/>
                <a:ext cx="128175" cy="476750"/>
              </a:xfrm>
              <a:custGeom>
                <a:avLst/>
                <a:gdLst/>
                <a:ahLst/>
                <a:cxnLst/>
                <a:rect l="l" t="t" r="r" b="b"/>
                <a:pathLst>
                  <a:path w="5127" h="19070" extrusionOk="0">
                    <a:moveTo>
                      <a:pt x="0" y="1"/>
                    </a:moveTo>
                    <a:cubicBezTo>
                      <a:pt x="2138" y="1"/>
                      <a:pt x="2143" y="5453"/>
                      <a:pt x="2089" y="5453"/>
                    </a:cubicBezTo>
                    <a:cubicBezTo>
                      <a:pt x="2089" y="5453"/>
                      <a:pt x="2089" y="5453"/>
                      <a:pt x="2089" y="5453"/>
                    </a:cubicBezTo>
                    <a:lnTo>
                      <a:pt x="2089" y="19069"/>
                    </a:lnTo>
                    <a:lnTo>
                      <a:pt x="5072" y="19069"/>
                    </a:lnTo>
                    <a:lnTo>
                      <a:pt x="5126"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6"/>
              <p:cNvSpPr/>
              <p:nvPr/>
            </p:nvSpPr>
            <p:spPr>
              <a:xfrm>
                <a:off x="996225" y="4341825"/>
                <a:ext cx="127500" cy="476750"/>
              </a:xfrm>
              <a:custGeom>
                <a:avLst/>
                <a:gdLst/>
                <a:ahLst/>
                <a:cxnLst/>
                <a:rect l="l" t="t" r="r" b="b"/>
                <a:pathLst>
                  <a:path w="5100" h="19070" extrusionOk="0">
                    <a:moveTo>
                      <a:pt x="0" y="1"/>
                    </a:moveTo>
                    <a:cubicBezTo>
                      <a:pt x="2198" y="1"/>
                      <a:pt x="2116" y="5426"/>
                      <a:pt x="2089" y="5453"/>
                    </a:cubicBezTo>
                    <a:lnTo>
                      <a:pt x="2089" y="19069"/>
                    </a:lnTo>
                    <a:lnTo>
                      <a:pt x="5073" y="19069"/>
                    </a:lnTo>
                    <a:lnTo>
                      <a:pt x="5100" y="1"/>
                    </a:lnTo>
                    <a:close/>
                  </a:path>
                </a:pathLst>
              </a:custGeom>
              <a:solidFill>
                <a:srgbClr val="93A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6"/>
              <p:cNvSpPr/>
              <p:nvPr/>
            </p:nvSpPr>
            <p:spPr>
              <a:xfrm>
                <a:off x="1510225" y="4391350"/>
                <a:ext cx="90875" cy="16975"/>
              </a:xfrm>
              <a:custGeom>
                <a:avLst/>
                <a:gdLst/>
                <a:ahLst/>
                <a:cxnLst/>
                <a:rect l="l" t="t" r="r" b="b"/>
                <a:pathLst>
                  <a:path w="3635" h="679" extrusionOk="0">
                    <a:moveTo>
                      <a:pt x="0" y="0"/>
                    </a:moveTo>
                    <a:lnTo>
                      <a:pt x="0" y="678"/>
                    </a:lnTo>
                    <a:lnTo>
                      <a:pt x="3635" y="678"/>
                    </a:lnTo>
                    <a:lnTo>
                      <a:pt x="3635"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6"/>
              <p:cNvSpPr/>
              <p:nvPr/>
            </p:nvSpPr>
            <p:spPr>
              <a:xfrm>
                <a:off x="1512250" y="4359475"/>
                <a:ext cx="87500" cy="33250"/>
              </a:xfrm>
              <a:custGeom>
                <a:avLst/>
                <a:gdLst/>
                <a:ahLst/>
                <a:cxnLst/>
                <a:rect l="l" t="t" r="r" b="b"/>
                <a:pathLst>
                  <a:path w="3500" h="1330" extrusionOk="0">
                    <a:moveTo>
                      <a:pt x="1" y="0"/>
                    </a:moveTo>
                    <a:lnTo>
                      <a:pt x="1" y="1329"/>
                    </a:lnTo>
                    <a:lnTo>
                      <a:pt x="3500" y="1329"/>
                    </a:lnTo>
                    <a:lnTo>
                      <a:pt x="3500"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6"/>
              <p:cNvSpPr/>
              <p:nvPr/>
            </p:nvSpPr>
            <p:spPr>
              <a:xfrm>
                <a:off x="1512250" y="4408300"/>
                <a:ext cx="87500" cy="342450"/>
              </a:xfrm>
              <a:custGeom>
                <a:avLst/>
                <a:gdLst/>
                <a:ahLst/>
                <a:cxnLst/>
                <a:rect l="l" t="t" r="r" b="b"/>
                <a:pathLst>
                  <a:path w="3500" h="13698" extrusionOk="0">
                    <a:moveTo>
                      <a:pt x="1" y="0"/>
                    </a:moveTo>
                    <a:lnTo>
                      <a:pt x="1" y="13698"/>
                    </a:lnTo>
                    <a:lnTo>
                      <a:pt x="3500" y="13698"/>
                    </a:lnTo>
                    <a:lnTo>
                      <a:pt x="3500" y="0"/>
                    </a:ln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6"/>
              <p:cNvSpPr/>
              <p:nvPr/>
            </p:nvSpPr>
            <p:spPr>
              <a:xfrm>
                <a:off x="1526500" y="4420500"/>
                <a:ext cx="10200" cy="317375"/>
              </a:xfrm>
              <a:custGeom>
                <a:avLst/>
                <a:gdLst/>
                <a:ahLst/>
                <a:cxnLst/>
                <a:rect l="l" t="t" r="r" b="b"/>
                <a:pathLst>
                  <a:path w="408" h="12695" extrusionOk="0">
                    <a:moveTo>
                      <a:pt x="217" y="0"/>
                    </a:moveTo>
                    <a:cubicBezTo>
                      <a:pt x="109" y="0"/>
                      <a:pt x="0" y="109"/>
                      <a:pt x="0" y="217"/>
                    </a:cubicBezTo>
                    <a:lnTo>
                      <a:pt x="0" y="12477"/>
                    </a:lnTo>
                    <a:cubicBezTo>
                      <a:pt x="0" y="12586"/>
                      <a:pt x="109" y="12694"/>
                      <a:pt x="217" y="12694"/>
                    </a:cubicBezTo>
                    <a:cubicBezTo>
                      <a:pt x="299" y="12694"/>
                      <a:pt x="407" y="12586"/>
                      <a:pt x="407" y="12477"/>
                    </a:cubicBezTo>
                    <a:lnTo>
                      <a:pt x="407" y="217"/>
                    </a:lnTo>
                    <a:cubicBezTo>
                      <a:pt x="407" y="109"/>
                      <a:pt x="299" y="0"/>
                      <a:pt x="217"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1550225" y="4420500"/>
                <a:ext cx="10200" cy="317375"/>
              </a:xfrm>
              <a:custGeom>
                <a:avLst/>
                <a:gdLst/>
                <a:ahLst/>
                <a:cxnLst/>
                <a:rect l="l" t="t" r="r" b="b"/>
                <a:pathLst>
                  <a:path w="408" h="12695" extrusionOk="0">
                    <a:moveTo>
                      <a:pt x="218" y="0"/>
                    </a:moveTo>
                    <a:cubicBezTo>
                      <a:pt x="109" y="0"/>
                      <a:pt x="1" y="109"/>
                      <a:pt x="1" y="217"/>
                    </a:cubicBezTo>
                    <a:lnTo>
                      <a:pt x="1" y="12477"/>
                    </a:lnTo>
                    <a:cubicBezTo>
                      <a:pt x="1" y="12586"/>
                      <a:pt x="109" y="12694"/>
                      <a:pt x="218" y="12694"/>
                    </a:cubicBezTo>
                    <a:cubicBezTo>
                      <a:pt x="299" y="12694"/>
                      <a:pt x="408" y="12586"/>
                      <a:pt x="408" y="12477"/>
                    </a:cubicBezTo>
                    <a:lnTo>
                      <a:pt x="408" y="217"/>
                    </a:lnTo>
                    <a:cubicBezTo>
                      <a:pt x="408" y="109"/>
                      <a:pt x="299" y="0"/>
                      <a:pt x="218"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6"/>
              <p:cNvSpPr/>
              <p:nvPr/>
            </p:nvSpPr>
            <p:spPr>
              <a:xfrm>
                <a:off x="1573975" y="4420500"/>
                <a:ext cx="10175" cy="317375"/>
              </a:xfrm>
              <a:custGeom>
                <a:avLst/>
                <a:gdLst/>
                <a:ahLst/>
                <a:cxnLst/>
                <a:rect l="l" t="t" r="r" b="b"/>
                <a:pathLst>
                  <a:path w="407" h="12695" extrusionOk="0">
                    <a:moveTo>
                      <a:pt x="217" y="0"/>
                    </a:moveTo>
                    <a:cubicBezTo>
                      <a:pt x="109" y="0"/>
                      <a:pt x="0" y="109"/>
                      <a:pt x="0" y="217"/>
                    </a:cubicBezTo>
                    <a:lnTo>
                      <a:pt x="0" y="12477"/>
                    </a:lnTo>
                    <a:cubicBezTo>
                      <a:pt x="0" y="12586"/>
                      <a:pt x="109" y="12694"/>
                      <a:pt x="217" y="12694"/>
                    </a:cubicBezTo>
                    <a:cubicBezTo>
                      <a:pt x="298" y="12694"/>
                      <a:pt x="407" y="12586"/>
                      <a:pt x="407" y="12477"/>
                    </a:cubicBezTo>
                    <a:lnTo>
                      <a:pt x="407" y="217"/>
                    </a:lnTo>
                    <a:cubicBezTo>
                      <a:pt x="407" y="109"/>
                      <a:pt x="298" y="0"/>
                      <a:pt x="217"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6"/>
              <p:cNvSpPr/>
              <p:nvPr/>
            </p:nvSpPr>
            <p:spPr>
              <a:xfrm>
                <a:off x="1319000" y="4342525"/>
                <a:ext cx="98350" cy="16975"/>
              </a:xfrm>
              <a:custGeom>
                <a:avLst/>
                <a:gdLst/>
                <a:ahLst/>
                <a:cxnLst/>
                <a:rect l="l" t="t" r="r" b="b"/>
                <a:pathLst>
                  <a:path w="3934" h="679" extrusionOk="0">
                    <a:moveTo>
                      <a:pt x="0" y="0"/>
                    </a:moveTo>
                    <a:lnTo>
                      <a:pt x="0" y="678"/>
                    </a:lnTo>
                    <a:lnTo>
                      <a:pt x="3933" y="678"/>
                    </a:lnTo>
                    <a:lnTo>
                      <a:pt x="3933" y="0"/>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6"/>
              <p:cNvSpPr/>
              <p:nvPr/>
            </p:nvSpPr>
            <p:spPr>
              <a:xfrm>
                <a:off x="1324425" y="4358800"/>
                <a:ext cx="87500" cy="33250"/>
              </a:xfrm>
              <a:custGeom>
                <a:avLst/>
                <a:gdLst/>
                <a:ahLst/>
                <a:cxnLst/>
                <a:rect l="l" t="t" r="r" b="b"/>
                <a:pathLst>
                  <a:path w="3500" h="1330" extrusionOk="0">
                    <a:moveTo>
                      <a:pt x="0" y="0"/>
                    </a:moveTo>
                    <a:lnTo>
                      <a:pt x="0" y="1329"/>
                    </a:lnTo>
                    <a:lnTo>
                      <a:pt x="3499" y="1329"/>
                    </a:lnTo>
                    <a:lnTo>
                      <a:pt x="3499" y="27"/>
                    </a:lnTo>
                    <a:lnTo>
                      <a:pt x="0"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6"/>
              <p:cNvSpPr/>
              <p:nvPr/>
            </p:nvSpPr>
            <p:spPr>
              <a:xfrm>
                <a:off x="1323750" y="4407625"/>
                <a:ext cx="88175" cy="343125"/>
              </a:xfrm>
              <a:custGeom>
                <a:avLst/>
                <a:gdLst/>
                <a:ahLst/>
                <a:cxnLst/>
                <a:rect l="l" t="t" r="r" b="b"/>
                <a:pathLst>
                  <a:path w="3527" h="13725" extrusionOk="0">
                    <a:moveTo>
                      <a:pt x="27" y="0"/>
                    </a:moveTo>
                    <a:lnTo>
                      <a:pt x="0" y="13698"/>
                    </a:lnTo>
                    <a:lnTo>
                      <a:pt x="3499" y="13725"/>
                    </a:lnTo>
                    <a:lnTo>
                      <a:pt x="3526" y="27"/>
                    </a:lnTo>
                    <a:lnTo>
                      <a:pt x="27" y="0"/>
                    </a:ln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p:cNvSpPr/>
              <p:nvPr/>
            </p:nvSpPr>
            <p:spPr>
              <a:xfrm>
                <a:off x="1339350" y="4420500"/>
                <a:ext cx="10200" cy="317375"/>
              </a:xfrm>
              <a:custGeom>
                <a:avLst/>
                <a:gdLst/>
                <a:ahLst/>
                <a:cxnLst/>
                <a:rect l="l" t="t" r="r" b="b"/>
                <a:pathLst>
                  <a:path w="408" h="12695" extrusionOk="0">
                    <a:moveTo>
                      <a:pt x="190" y="0"/>
                    </a:moveTo>
                    <a:cubicBezTo>
                      <a:pt x="109" y="0"/>
                      <a:pt x="0" y="109"/>
                      <a:pt x="0" y="217"/>
                    </a:cubicBezTo>
                    <a:lnTo>
                      <a:pt x="0" y="12477"/>
                    </a:lnTo>
                    <a:cubicBezTo>
                      <a:pt x="0" y="12586"/>
                      <a:pt x="82" y="12694"/>
                      <a:pt x="190" y="12694"/>
                    </a:cubicBezTo>
                    <a:cubicBezTo>
                      <a:pt x="299" y="12694"/>
                      <a:pt x="407" y="12586"/>
                      <a:pt x="407" y="12477"/>
                    </a:cubicBezTo>
                    <a:lnTo>
                      <a:pt x="407" y="217"/>
                    </a:lnTo>
                    <a:cubicBezTo>
                      <a:pt x="407" y="109"/>
                      <a:pt x="299" y="0"/>
                      <a:pt x="190"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1363075" y="4420500"/>
                <a:ext cx="10200" cy="317375"/>
              </a:xfrm>
              <a:custGeom>
                <a:avLst/>
                <a:gdLst/>
                <a:ahLst/>
                <a:cxnLst/>
                <a:rect l="l" t="t" r="r" b="b"/>
                <a:pathLst>
                  <a:path w="408" h="12695" extrusionOk="0">
                    <a:moveTo>
                      <a:pt x="190" y="0"/>
                    </a:moveTo>
                    <a:cubicBezTo>
                      <a:pt x="109" y="0"/>
                      <a:pt x="1" y="109"/>
                      <a:pt x="1" y="217"/>
                    </a:cubicBezTo>
                    <a:lnTo>
                      <a:pt x="1" y="12477"/>
                    </a:lnTo>
                    <a:cubicBezTo>
                      <a:pt x="1" y="12586"/>
                      <a:pt x="109" y="12694"/>
                      <a:pt x="190" y="12694"/>
                    </a:cubicBezTo>
                    <a:cubicBezTo>
                      <a:pt x="299" y="12694"/>
                      <a:pt x="407" y="12586"/>
                      <a:pt x="407" y="12477"/>
                    </a:cubicBezTo>
                    <a:lnTo>
                      <a:pt x="407" y="217"/>
                    </a:lnTo>
                    <a:cubicBezTo>
                      <a:pt x="407" y="109"/>
                      <a:pt x="299" y="0"/>
                      <a:pt x="190"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1386125" y="4420500"/>
                <a:ext cx="10200" cy="317375"/>
              </a:xfrm>
              <a:custGeom>
                <a:avLst/>
                <a:gdLst/>
                <a:ahLst/>
                <a:cxnLst/>
                <a:rect l="l" t="t" r="r" b="b"/>
                <a:pathLst>
                  <a:path w="408" h="12695" extrusionOk="0">
                    <a:moveTo>
                      <a:pt x="191" y="0"/>
                    </a:moveTo>
                    <a:cubicBezTo>
                      <a:pt x="82" y="0"/>
                      <a:pt x="1" y="109"/>
                      <a:pt x="1" y="217"/>
                    </a:cubicBezTo>
                    <a:lnTo>
                      <a:pt x="1" y="12477"/>
                    </a:lnTo>
                    <a:cubicBezTo>
                      <a:pt x="1" y="12586"/>
                      <a:pt x="82" y="12694"/>
                      <a:pt x="191" y="12694"/>
                    </a:cubicBezTo>
                    <a:cubicBezTo>
                      <a:pt x="299" y="12694"/>
                      <a:pt x="408" y="12586"/>
                      <a:pt x="408" y="12477"/>
                    </a:cubicBezTo>
                    <a:lnTo>
                      <a:pt x="408" y="217"/>
                    </a:lnTo>
                    <a:cubicBezTo>
                      <a:pt x="408" y="109"/>
                      <a:pt x="299" y="0"/>
                      <a:pt x="191"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1314925" y="4796850"/>
                <a:ext cx="105125" cy="21725"/>
              </a:xfrm>
              <a:custGeom>
                <a:avLst/>
                <a:gdLst/>
                <a:ahLst/>
                <a:cxnLst/>
                <a:rect l="l" t="t" r="r" b="b"/>
                <a:pathLst>
                  <a:path w="4205" h="869" extrusionOk="0">
                    <a:moveTo>
                      <a:pt x="1" y="0"/>
                    </a:moveTo>
                    <a:lnTo>
                      <a:pt x="1" y="868"/>
                    </a:lnTo>
                    <a:lnTo>
                      <a:pt x="4205" y="868"/>
                    </a:lnTo>
                    <a:lnTo>
                      <a:pt x="4205" y="27"/>
                    </a:lnTo>
                    <a:lnTo>
                      <a:pt x="1" y="0"/>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1322400" y="4748025"/>
                <a:ext cx="90875" cy="16975"/>
              </a:xfrm>
              <a:custGeom>
                <a:avLst/>
                <a:gdLst/>
                <a:ahLst/>
                <a:cxnLst/>
                <a:rect l="l" t="t" r="r" b="b"/>
                <a:pathLst>
                  <a:path w="3635" h="679" extrusionOk="0">
                    <a:moveTo>
                      <a:pt x="0" y="0"/>
                    </a:moveTo>
                    <a:lnTo>
                      <a:pt x="0" y="678"/>
                    </a:lnTo>
                    <a:lnTo>
                      <a:pt x="3635" y="678"/>
                    </a:lnTo>
                    <a:lnTo>
                      <a:pt x="3635"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1323750" y="4764300"/>
                <a:ext cx="87500" cy="33250"/>
              </a:xfrm>
              <a:custGeom>
                <a:avLst/>
                <a:gdLst/>
                <a:ahLst/>
                <a:cxnLst/>
                <a:rect l="l" t="t" r="r" b="b"/>
                <a:pathLst>
                  <a:path w="3500" h="1330" extrusionOk="0">
                    <a:moveTo>
                      <a:pt x="0" y="0"/>
                    </a:moveTo>
                    <a:lnTo>
                      <a:pt x="0" y="1329"/>
                    </a:lnTo>
                    <a:lnTo>
                      <a:pt x="3499" y="1329"/>
                    </a:lnTo>
                    <a:lnTo>
                      <a:pt x="3499"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1080975" y="4341825"/>
                <a:ext cx="98350" cy="17000"/>
              </a:xfrm>
              <a:custGeom>
                <a:avLst/>
                <a:gdLst/>
                <a:ahLst/>
                <a:cxnLst/>
                <a:rect l="l" t="t" r="r" b="b"/>
                <a:pathLst>
                  <a:path w="3934" h="680" extrusionOk="0">
                    <a:moveTo>
                      <a:pt x="1" y="1"/>
                    </a:moveTo>
                    <a:lnTo>
                      <a:pt x="1" y="679"/>
                    </a:lnTo>
                    <a:lnTo>
                      <a:pt x="3934" y="679"/>
                    </a:lnTo>
                    <a:lnTo>
                      <a:pt x="3934"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1083700" y="4391350"/>
                <a:ext cx="90900" cy="16975"/>
              </a:xfrm>
              <a:custGeom>
                <a:avLst/>
                <a:gdLst/>
                <a:ahLst/>
                <a:cxnLst/>
                <a:rect l="l" t="t" r="r" b="b"/>
                <a:pathLst>
                  <a:path w="3636" h="679" extrusionOk="0">
                    <a:moveTo>
                      <a:pt x="0" y="0"/>
                    </a:moveTo>
                    <a:lnTo>
                      <a:pt x="0" y="678"/>
                    </a:lnTo>
                    <a:lnTo>
                      <a:pt x="3635" y="678"/>
                    </a:lnTo>
                    <a:lnTo>
                      <a:pt x="3635"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1085725" y="4358800"/>
                <a:ext cx="87500" cy="33250"/>
              </a:xfrm>
              <a:custGeom>
                <a:avLst/>
                <a:gdLst/>
                <a:ahLst/>
                <a:cxnLst/>
                <a:rect l="l" t="t" r="r" b="b"/>
                <a:pathLst>
                  <a:path w="3500" h="1330" extrusionOk="0">
                    <a:moveTo>
                      <a:pt x="1" y="0"/>
                    </a:moveTo>
                    <a:lnTo>
                      <a:pt x="1" y="1329"/>
                    </a:lnTo>
                    <a:lnTo>
                      <a:pt x="3500" y="1329"/>
                    </a:lnTo>
                    <a:lnTo>
                      <a:pt x="3500"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1085725" y="4406925"/>
                <a:ext cx="87500" cy="342475"/>
              </a:xfrm>
              <a:custGeom>
                <a:avLst/>
                <a:gdLst/>
                <a:ahLst/>
                <a:cxnLst/>
                <a:rect l="l" t="t" r="r" b="b"/>
                <a:pathLst>
                  <a:path w="3500" h="13699" extrusionOk="0">
                    <a:moveTo>
                      <a:pt x="1" y="1"/>
                    </a:moveTo>
                    <a:lnTo>
                      <a:pt x="1" y="13698"/>
                    </a:lnTo>
                    <a:lnTo>
                      <a:pt x="3500" y="13698"/>
                    </a:lnTo>
                    <a:lnTo>
                      <a:pt x="3500" y="1"/>
                    </a:ln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1099975" y="4419825"/>
                <a:ext cx="10200" cy="317375"/>
              </a:xfrm>
              <a:custGeom>
                <a:avLst/>
                <a:gdLst/>
                <a:ahLst/>
                <a:cxnLst/>
                <a:rect l="l" t="t" r="r" b="b"/>
                <a:pathLst>
                  <a:path w="408" h="12695" extrusionOk="0">
                    <a:moveTo>
                      <a:pt x="217" y="0"/>
                    </a:moveTo>
                    <a:cubicBezTo>
                      <a:pt x="109" y="0"/>
                      <a:pt x="0" y="109"/>
                      <a:pt x="0" y="217"/>
                    </a:cubicBezTo>
                    <a:lnTo>
                      <a:pt x="0" y="12477"/>
                    </a:lnTo>
                    <a:cubicBezTo>
                      <a:pt x="0" y="12586"/>
                      <a:pt x="109" y="12694"/>
                      <a:pt x="217" y="12694"/>
                    </a:cubicBezTo>
                    <a:cubicBezTo>
                      <a:pt x="326" y="12694"/>
                      <a:pt x="407" y="12586"/>
                      <a:pt x="407" y="12477"/>
                    </a:cubicBezTo>
                    <a:lnTo>
                      <a:pt x="407" y="217"/>
                    </a:lnTo>
                    <a:cubicBezTo>
                      <a:pt x="407" y="109"/>
                      <a:pt x="326" y="0"/>
                      <a:pt x="217"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1123700" y="4419825"/>
                <a:ext cx="10200" cy="317375"/>
              </a:xfrm>
              <a:custGeom>
                <a:avLst/>
                <a:gdLst/>
                <a:ahLst/>
                <a:cxnLst/>
                <a:rect l="l" t="t" r="r" b="b"/>
                <a:pathLst>
                  <a:path w="408" h="12695" extrusionOk="0">
                    <a:moveTo>
                      <a:pt x="218" y="0"/>
                    </a:moveTo>
                    <a:cubicBezTo>
                      <a:pt x="109" y="0"/>
                      <a:pt x="1" y="109"/>
                      <a:pt x="1" y="217"/>
                    </a:cubicBezTo>
                    <a:lnTo>
                      <a:pt x="1" y="12477"/>
                    </a:lnTo>
                    <a:cubicBezTo>
                      <a:pt x="1" y="12586"/>
                      <a:pt x="109" y="12694"/>
                      <a:pt x="218" y="12694"/>
                    </a:cubicBezTo>
                    <a:cubicBezTo>
                      <a:pt x="326" y="12694"/>
                      <a:pt x="408" y="12586"/>
                      <a:pt x="408" y="12477"/>
                    </a:cubicBezTo>
                    <a:lnTo>
                      <a:pt x="408" y="217"/>
                    </a:lnTo>
                    <a:cubicBezTo>
                      <a:pt x="408" y="109"/>
                      <a:pt x="326" y="0"/>
                      <a:pt x="218"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1147450" y="4420500"/>
                <a:ext cx="10175" cy="317375"/>
              </a:xfrm>
              <a:custGeom>
                <a:avLst/>
                <a:gdLst/>
                <a:ahLst/>
                <a:cxnLst/>
                <a:rect l="l" t="t" r="r" b="b"/>
                <a:pathLst>
                  <a:path w="407" h="12695" extrusionOk="0">
                    <a:moveTo>
                      <a:pt x="217" y="0"/>
                    </a:moveTo>
                    <a:cubicBezTo>
                      <a:pt x="109" y="0"/>
                      <a:pt x="0" y="109"/>
                      <a:pt x="0" y="217"/>
                    </a:cubicBezTo>
                    <a:lnTo>
                      <a:pt x="0" y="12477"/>
                    </a:lnTo>
                    <a:cubicBezTo>
                      <a:pt x="0" y="12586"/>
                      <a:pt x="109" y="12694"/>
                      <a:pt x="217" y="12694"/>
                    </a:cubicBezTo>
                    <a:cubicBezTo>
                      <a:pt x="326" y="12694"/>
                      <a:pt x="407" y="12586"/>
                      <a:pt x="407" y="12477"/>
                    </a:cubicBezTo>
                    <a:lnTo>
                      <a:pt x="407" y="217"/>
                    </a:lnTo>
                    <a:cubicBezTo>
                      <a:pt x="407" y="109"/>
                      <a:pt x="326" y="0"/>
                      <a:pt x="217"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1077600" y="4797525"/>
                <a:ext cx="104450" cy="21050"/>
              </a:xfrm>
              <a:custGeom>
                <a:avLst/>
                <a:gdLst/>
                <a:ahLst/>
                <a:cxnLst/>
                <a:rect l="l" t="t" r="r" b="b"/>
                <a:pathLst>
                  <a:path w="4178" h="842" extrusionOk="0">
                    <a:moveTo>
                      <a:pt x="0" y="0"/>
                    </a:moveTo>
                    <a:lnTo>
                      <a:pt x="0" y="841"/>
                    </a:lnTo>
                    <a:lnTo>
                      <a:pt x="4177" y="841"/>
                    </a:lnTo>
                    <a:lnTo>
                      <a:pt x="4177" y="0"/>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1083700" y="4748025"/>
                <a:ext cx="90900" cy="16975"/>
              </a:xfrm>
              <a:custGeom>
                <a:avLst/>
                <a:gdLst/>
                <a:ahLst/>
                <a:cxnLst/>
                <a:rect l="l" t="t" r="r" b="b"/>
                <a:pathLst>
                  <a:path w="3636" h="679" extrusionOk="0">
                    <a:moveTo>
                      <a:pt x="0" y="0"/>
                    </a:moveTo>
                    <a:lnTo>
                      <a:pt x="0" y="678"/>
                    </a:lnTo>
                    <a:lnTo>
                      <a:pt x="3635" y="678"/>
                    </a:lnTo>
                    <a:lnTo>
                      <a:pt x="3635"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1085725" y="4764300"/>
                <a:ext cx="87500" cy="33250"/>
              </a:xfrm>
              <a:custGeom>
                <a:avLst/>
                <a:gdLst/>
                <a:ahLst/>
                <a:cxnLst/>
                <a:rect l="l" t="t" r="r" b="b"/>
                <a:pathLst>
                  <a:path w="3500" h="1330" extrusionOk="0">
                    <a:moveTo>
                      <a:pt x="1" y="0"/>
                    </a:moveTo>
                    <a:lnTo>
                      <a:pt x="1" y="1329"/>
                    </a:lnTo>
                    <a:lnTo>
                      <a:pt x="3500" y="1329"/>
                    </a:lnTo>
                    <a:lnTo>
                      <a:pt x="3500"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893150" y="4341825"/>
                <a:ext cx="98350" cy="17675"/>
              </a:xfrm>
              <a:custGeom>
                <a:avLst/>
                <a:gdLst/>
                <a:ahLst/>
                <a:cxnLst/>
                <a:rect l="l" t="t" r="r" b="b"/>
                <a:pathLst>
                  <a:path w="3934" h="707" extrusionOk="0">
                    <a:moveTo>
                      <a:pt x="1" y="1"/>
                    </a:moveTo>
                    <a:lnTo>
                      <a:pt x="1" y="679"/>
                    </a:lnTo>
                    <a:lnTo>
                      <a:pt x="3934" y="706"/>
                    </a:lnTo>
                    <a:lnTo>
                      <a:pt x="3934" y="28"/>
                    </a:lnTo>
                    <a:lnTo>
                      <a:pt x="1"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895875" y="4391350"/>
                <a:ext cx="90875" cy="16975"/>
              </a:xfrm>
              <a:custGeom>
                <a:avLst/>
                <a:gdLst/>
                <a:ahLst/>
                <a:cxnLst/>
                <a:rect l="l" t="t" r="r" b="b"/>
                <a:pathLst>
                  <a:path w="3635" h="679" extrusionOk="0">
                    <a:moveTo>
                      <a:pt x="27" y="0"/>
                    </a:moveTo>
                    <a:lnTo>
                      <a:pt x="0" y="678"/>
                    </a:lnTo>
                    <a:lnTo>
                      <a:pt x="3635" y="678"/>
                    </a:lnTo>
                    <a:lnTo>
                      <a:pt x="3635"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898575" y="4358800"/>
                <a:ext cx="87500" cy="33250"/>
              </a:xfrm>
              <a:custGeom>
                <a:avLst/>
                <a:gdLst/>
                <a:ahLst/>
                <a:cxnLst/>
                <a:rect l="l" t="t" r="r" b="b"/>
                <a:pathLst>
                  <a:path w="3500" h="1330" extrusionOk="0">
                    <a:moveTo>
                      <a:pt x="1" y="0"/>
                    </a:moveTo>
                    <a:lnTo>
                      <a:pt x="1" y="1329"/>
                    </a:lnTo>
                    <a:lnTo>
                      <a:pt x="3500" y="1329"/>
                    </a:lnTo>
                    <a:lnTo>
                      <a:pt x="3500"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897900" y="4406925"/>
                <a:ext cx="86825" cy="342475"/>
              </a:xfrm>
              <a:custGeom>
                <a:avLst/>
                <a:gdLst/>
                <a:ahLst/>
                <a:cxnLst/>
                <a:rect l="l" t="t" r="r" b="b"/>
                <a:pathLst>
                  <a:path w="3473" h="13699" extrusionOk="0">
                    <a:moveTo>
                      <a:pt x="1" y="1"/>
                    </a:moveTo>
                    <a:lnTo>
                      <a:pt x="1" y="13698"/>
                    </a:lnTo>
                    <a:lnTo>
                      <a:pt x="3472" y="13698"/>
                    </a:lnTo>
                    <a:lnTo>
                      <a:pt x="3472" y="1"/>
                    </a:ln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912825" y="4419825"/>
                <a:ext cx="10200" cy="317375"/>
              </a:xfrm>
              <a:custGeom>
                <a:avLst/>
                <a:gdLst/>
                <a:ahLst/>
                <a:cxnLst/>
                <a:rect l="l" t="t" r="r" b="b"/>
                <a:pathLst>
                  <a:path w="408" h="12695" extrusionOk="0">
                    <a:moveTo>
                      <a:pt x="217" y="0"/>
                    </a:moveTo>
                    <a:cubicBezTo>
                      <a:pt x="109" y="0"/>
                      <a:pt x="0" y="109"/>
                      <a:pt x="0" y="217"/>
                    </a:cubicBezTo>
                    <a:lnTo>
                      <a:pt x="0" y="12477"/>
                    </a:lnTo>
                    <a:cubicBezTo>
                      <a:pt x="0" y="12586"/>
                      <a:pt x="109" y="12694"/>
                      <a:pt x="217" y="12694"/>
                    </a:cubicBezTo>
                    <a:cubicBezTo>
                      <a:pt x="299" y="12694"/>
                      <a:pt x="407" y="12586"/>
                      <a:pt x="407" y="12477"/>
                    </a:cubicBezTo>
                    <a:lnTo>
                      <a:pt x="407" y="217"/>
                    </a:lnTo>
                    <a:cubicBezTo>
                      <a:pt x="407" y="109"/>
                      <a:pt x="299" y="0"/>
                      <a:pt x="217"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936550" y="4419825"/>
                <a:ext cx="10200" cy="317375"/>
              </a:xfrm>
              <a:custGeom>
                <a:avLst/>
                <a:gdLst/>
                <a:ahLst/>
                <a:cxnLst/>
                <a:rect l="l" t="t" r="r" b="b"/>
                <a:pathLst>
                  <a:path w="408" h="12695" extrusionOk="0">
                    <a:moveTo>
                      <a:pt x="218" y="0"/>
                    </a:moveTo>
                    <a:cubicBezTo>
                      <a:pt x="109" y="0"/>
                      <a:pt x="1" y="109"/>
                      <a:pt x="1" y="217"/>
                    </a:cubicBezTo>
                    <a:lnTo>
                      <a:pt x="1" y="12477"/>
                    </a:lnTo>
                    <a:cubicBezTo>
                      <a:pt x="1" y="12586"/>
                      <a:pt x="109" y="12694"/>
                      <a:pt x="218" y="12694"/>
                    </a:cubicBezTo>
                    <a:cubicBezTo>
                      <a:pt x="299" y="12694"/>
                      <a:pt x="407" y="12586"/>
                      <a:pt x="407" y="12477"/>
                    </a:cubicBezTo>
                    <a:lnTo>
                      <a:pt x="407" y="217"/>
                    </a:lnTo>
                    <a:cubicBezTo>
                      <a:pt x="407" y="109"/>
                      <a:pt x="299" y="0"/>
                      <a:pt x="218"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960275" y="4419825"/>
                <a:ext cx="10200" cy="317375"/>
              </a:xfrm>
              <a:custGeom>
                <a:avLst/>
                <a:gdLst/>
                <a:ahLst/>
                <a:cxnLst/>
                <a:rect l="l" t="t" r="r" b="b"/>
                <a:pathLst>
                  <a:path w="408" h="12695" extrusionOk="0">
                    <a:moveTo>
                      <a:pt x="218" y="0"/>
                    </a:moveTo>
                    <a:cubicBezTo>
                      <a:pt x="109" y="0"/>
                      <a:pt x="1" y="109"/>
                      <a:pt x="1" y="217"/>
                    </a:cubicBezTo>
                    <a:lnTo>
                      <a:pt x="1" y="12477"/>
                    </a:lnTo>
                    <a:cubicBezTo>
                      <a:pt x="1" y="12586"/>
                      <a:pt x="109" y="12694"/>
                      <a:pt x="218" y="12694"/>
                    </a:cubicBezTo>
                    <a:cubicBezTo>
                      <a:pt x="299" y="12694"/>
                      <a:pt x="408" y="12586"/>
                      <a:pt x="408" y="12477"/>
                    </a:cubicBezTo>
                    <a:lnTo>
                      <a:pt x="408" y="217"/>
                    </a:lnTo>
                    <a:cubicBezTo>
                      <a:pt x="408" y="109"/>
                      <a:pt x="299" y="0"/>
                      <a:pt x="218" y="0"/>
                    </a:cubicBez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895875" y="4315400"/>
                <a:ext cx="707275" cy="27150"/>
              </a:xfrm>
              <a:custGeom>
                <a:avLst/>
                <a:gdLst/>
                <a:ahLst/>
                <a:cxnLst/>
                <a:rect l="l" t="t" r="r" b="b"/>
                <a:pathLst>
                  <a:path w="28291" h="1086" extrusionOk="0">
                    <a:moveTo>
                      <a:pt x="0" y="0"/>
                    </a:moveTo>
                    <a:lnTo>
                      <a:pt x="0" y="1058"/>
                    </a:lnTo>
                    <a:lnTo>
                      <a:pt x="28290" y="1085"/>
                    </a:lnTo>
                    <a:lnTo>
                      <a:pt x="28290" y="27"/>
                    </a:lnTo>
                    <a:lnTo>
                      <a:pt x="0"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1396300" y="4316075"/>
                <a:ext cx="206850" cy="25775"/>
              </a:xfrm>
              <a:custGeom>
                <a:avLst/>
                <a:gdLst/>
                <a:ahLst/>
                <a:cxnLst/>
                <a:rect l="l" t="t" r="r" b="b"/>
                <a:pathLst>
                  <a:path w="8274" h="1031" extrusionOk="0">
                    <a:moveTo>
                      <a:pt x="1" y="0"/>
                    </a:moveTo>
                    <a:cubicBezTo>
                      <a:pt x="4096" y="163"/>
                      <a:pt x="4259" y="1031"/>
                      <a:pt x="4259" y="1031"/>
                    </a:cubicBezTo>
                    <a:lnTo>
                      <a:pt x="8273" y="1031"/>
                    </a:lnTo>
                    <a:lnTo>
                      <a:pt x="8273"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928425" y="4145875"/>
                <a:ext cx="641500" cy="56300"/>
              </a:xfrm>
              <a:custGeom>
                <a:avLst/>
                <a:gdLst/>
                <a:ahLst/>
                <a:cxnLst/>
                <a:rect l="l" t="t" r="r" b="b"/>
                <a:pathLst>
                  <a:path w="25660" h="2252" extrusionOk="0">
                    <a:moveTo>
                      <a:pt x="0" y="0"/>
                    </a:moveTo>
                    <a:lnTo>
                      <a:pt x="0" y="2224"/>
                    </a:lnTo>
                    <a:lnTo>
                      <a:pt x="25659" y="2251"/>
                    </a:lnTo>
                    <a:lnTo>
                      <a:pt x="25659"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1504800" y="4147225"/>
                <a:ext cx="65125" cy="54950"/>
              </a:xfrm>
              <a:custGeom>
                <a:avLst/>
                <a:gdLst/>
                <a:ahLst/>
                <a:cxnLst/>
                <a:rect l="l" t="t" r="r" b="b"/>
                <a:pathLst>
                  <a:path w="2605" h="2198" extrusionOk="0">
                    <a:moveTo>
                      <a:pt x="0" y="0"/>
                    </a:moveTo>
                    <a:cubicBezTo>
                      <a:pt x="0" y="0"/>
                      <a:pt x="1763" y="407"/>
                      <a:pt x="1574" y="2197"/>
                    </a:cubicBezTo>
                    <a:lnTo>
                      <a:pt x="2604" y="2197"/>
                    </a:lnTo>
                    <a:lnTo>
                      <a:pt x="2604"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919600" y="4122825"/>
                <a:ext cx="659125" cy="23750"/>
              </a:xfrm>
              <a:custGeom>
                <a:avLst/>
                <a:gdLst/>
                <a:ahLst/>
                <a:cxnLst/>
                <a:rect l="l" t="t" r="r" b="b"/>
                <a:pathLst>
                  <a:path w="26365" h="950" extrusionOk="0">
                    <a:moveTo>
                      <a:pt x="0" y="0"/>
                    </a:moveTo>
                    <a:lnTo>
                      <a:pt x="0" y="922"/>
                    </a:lnTo>
                    <a:lnTo>
                      <a:pt x="26365" y="949"/>
                    </a:lnTo>
                    <a:lnTo>
                      <a:pt x="26365" y="27"/>
                    </a:lnTo>
                    <a:lnTo>
                      <a:pt x="0" y="0"/>
                    </a:lnTo>
                    <a:close/>
                  </a:path>
                </a:pathLst>
              </a:custGeom>
              <a:solidFill>
                <a:srgbClr val="E2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935875" y="4052300"/>
                <a:ext cx="627275" cy="149875"/>
              </a:xfrm>
              <a:custGeom>
                <a:avLst/>
                <a:gdLst/>
                <a:ahLst/>
                <a:cxnLst/>
                <a:rect l="l" t="t" r="r" b="b"/>
                <a:pathLst>
                  <a:path w="25091" h="5995" extrusionOk="0">
                    <a:moveTo>
                      <a:pt x="12532" y="0"/>
                    </a:moveTo>
                    <a:lnTo>
                      <a:pt x="0" y="5967"/>
                    </a:lnTo>
                    <a:lnTo>
                      <a:pt x="12532" y="5994"/>
                    </a:lnTo>
                    <a:lnTo>
                      <a:pt x="25090" y="5994"/>
                    </a:lnTo>
                    <a:lnTo>
                      <a:pt x="12532" y="0"/>
                    </a:ln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898575" y="4219775"/>
                <a:ext cx="701175" cy="69875"/>
              </a:xfrm>
              <a:custGeom>
                <a:avLst/>
                <a:gdLst/>
                <a:ahLst/>
                <a:cxnLst/>
                <a:rect l="l" t="t" r="r" b="b"/>
                <a:pathLst>
                  <a:path w="28047" h="2795" extrusionOk="0">
                    <a:moveTo>
                      <a:pt x="1" y="1"/>
                    </a:moveTo>
                    <a:lnTo>
                      <a:pt x="1" y="2767"/>
                    </a:lnTo>
                    <a:lnTo>
                      <a:pt x="28047" y="2794"/>
                    </a:lnTo>
                    <a:lnTo>
                      <a:pt x="28047" y="28"/>
                    </a:lnTo>
                    <a:lnTo>
                      <a:pt x="1" y="1"/>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1362400" y="4228600"/>
                <a:ext cx="238025" cy="61725"/>
              </a:xfrm>
              <a:custGeom>
                <a:avLst/>
                <a:gdLst/>
                <a:ahLst/>
                <a:cxnLst/>
                <a:rect l="l" t="t" r="r" b="b"/>
                <a:pathLst>
                  <a:path w="9521" h="2469" extrusionOk="0">
                    <a:moveTo>
                      <a:pt x="0" y="0"/>
                    </a:moveTo>
                    <a:cubicBezTo>
                      <a:pt x="5018" y="461"/>
                      <a:pt x="5724" y="2469"/>
                      <a:pt x="5724" y="2469"/>
                    </a:cubicBezTo>
                    <a:lnTo>
                      <a:pt x="9521" y="2469"/>
                    </a:lnTo>
                    <a:lnTo>
                      <a:pt x="9521"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1003675" y="4071950"/>
                <a:ext cx="491650" cy="117350"/>
              </a:xfrm>
              <a:custGeom>
                <a:avLst/>
                <a:gdLst/>
                <a:ahLst/>
                <a:cxnLst/>
                <a:rect l="l" t="t" r="r" b="b"/>
                <a:pathLst>
                  <a:path w="19666" h="4694" extrusionOk="0">
                    <a:moveTo>
                      <a:pt x="9820" y="1"/>
                    </a:moveTo>
                    <a:lnTo>
                      <a:pt x="1" y="4666"/>
                    </a:lnTo>
                    <a:lnTo>
                      <a:pt x="9820" y="4693"/>
                    </a:lnTo>
                    <a:lnTo>
                      <a:pt x="19666" y="4693"/>
                    </a:lnTo>
                    <a:lnTo>
                      <a:pt x="9820" y="1"/>
                    </a:lnTo>
                    <a:close/>
                  </a:path>
                </a:pathLst>
              </a:custGeom>
              <a:solidFill>
                <a:srgbClr val="889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890450" y="4201475"/>
                <a:ext cx="717450" cy="27150"/>
              </a:xfrm>
              <a:custGeom>
                <a:avLst/>
                <a:gdLst/>
                <a:ahLst/>
                <a:cxnLst/>
                <a:rect l="l" t="t" r="r" b="b"/>
                <a:pathLst>
                  <a:path w="28698" h="1086" extrusionOk="0">
                    <a:moveTo>
                      <a:pt x="0" y="0"/>
                    </a:moveTo>
                    <a:lnTo>
                      <a:pt x="0" y="1058"/>
                    </a:lnTo>
                    <a:lnTo>
                      <a:pt x="28697" y="1085"/>
                    </a:lnTo>
                    <a:lnTo>
                      <a:pt x="28697" y="27"/>
                    </a:lnTo>
                    <a:lnTo>
                      <a:pt x="0" y="0"/>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890450" y="4289625"/>
                <a:ext cx="717450" cy="27150"/>
              </a:xfrm>
              <a:custGeom>
                <a:avLst/>
                <a:gdLst/>
                <a:ahLst/>
                <a:cxnLst/>
                <a:rect l="l" t="t" r="r" b="b"/>
                <a:pathLst>
                  <a:path w="28698" h="1086" extrusionOk="0">
                    <a:moveTo>
                      <a:pt x="0" y="0"/>
                    </a:moveTo>
                    <a:lnTo>
                      <a:pt x="0" y="1058"/>
                    </a:lnTo>
                    <a:lnTo>
                      <a:pt x="28697" y="1085"/>
                    </a:lnTo>
                    <a:lnTo>
                      <a:pt x="28697" y="28"/>
                    </a:lnTo>
                    <a:lnTo>
                      <a:pt x="0" y="0"/>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890450" y="4306575"/>
                <a:ext cx="717450" cy="9525"/>
              </a:xfrm>
              <a:custGeom>
                <a:avLst/>
                <a:gdLst/>
                <a:ahLst/>
                <a:cxnLst/>
                <a:rect l="l" t="t" r="r" b="b"/>
                <a:pathLst>
                  <a:path w="28698" h="381" extrusionOk="0">
                    <a:moveTo>
                      <a:pt x="0" y="1"/>
                    </a:moveTo>
                    <a:lnTo>
                      <a:pt x="0" y="353"/>
                    </a:lnTo>
                    <a:lnTo>
                      <a:pt x="28697" y="380"/>
                    </a:lnTo>
                    <a:lnTo>
                      <a:pt x="28697" y="28"/>
                    </a:lnTo>
                    <a:lnTo>
                      <a:pt x="0" y="1"/>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46"/>
            <p:cNvGrpSpPr/>
            <p:nvPr/>
          </p:nvGrpSpPr>
          <p:grpSpPr>
            <a:xfrm>
              <a:off x="7252381" y="3527806"/>
              <a:ext cx="306513" cy="205703"/>
              <a:chOff x="1314925" y="4748025"/>
              <a:chExt cx="105125" cy="70550"/>
            </a:xfrm>
          </p:grpSpPr>
          <p:sp>
            <p:nvSpPr>
              <p:cNvPr id="1343" name="Google Shape;1343;p46"/>
              <p:cNvSpPr/>
              <p:nvPr/>
            </p:nvSpPr>
            <p:spPr>
              <a:xfrm>
                <a:off x="1314925" y="4796850"/>
                <a:ext cx="105125" cy="21725"/>
              </a:xfrm>
              <a:custGeom>
                <a:avLst/>
                <a:gdLst/>
                <a:ahLst/>
                <a:cxnLst/>
                <a:rect l="l" t="t" r="r" b="b"/>
                <a:pathLst>
                  <a:path w="4205" h="869" extrusionOk="0">
                    <a:moveTo>
                      <a:pt x="1" y="0"/>
                    </a:moveTo>
                    <a:lnTo>
                      <a:pt x="1" y="868"/>
                    </a:lnTo>
                    <a:lnTo>
                      <a:pt x="4205" y="868"/>
                    </a:lnTo>
                    <a:lnTo>
                      <a:pt x="4205" y="27"/>
                    </a:lnTo>
                    <a:lnTo>
                      <a:pt x="1" y="0"/>
                    </a:lnTo>
                    <a:close/>
                  </a:path>
                </a:pathLst>
              </a:custGeom>
              <a:solidFill>
                <a:srgbClr val="D2D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1322400" y="4748025"/>
                <a:ext cx="90875" cy="16975"/>
              </a:xfrm>
              <a:custGeom>
                <a:avLst/>
                <a:gdLst/>
                <a:ahLst/>
                <a:cxnLst/>
                <a:rect l="l" t="t" r="r" b="b"/>
                <a:pathLst>
                  <a:path w="3635" h="679" extrusionOk="0">
                    <a:moveTo>
                      <a:pt x="0" y="0"/>
                    </a:moveTo>
                    <a:lnTo>
                      <a:pt x="0" y="678"/>
                    </a:lnTo>
                    <a:lnTo>
                      <a:pt x="3635" y="678"/>
                    </a:lnTo>
                    <a:lnTo>
                      <a:pt x="3635" y="0"/>
                    </a:lnTo>
                    <a:close/>
                  </a:path>
                </a:pathLst>
              </a:custGeom>
              <a:solidFill>
                <a:srgbClr val="BF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a:off x="1323750" y="4764300"/>
                <a:ext cx="87500" cy="33250"/>
              </a:xfrm>
              <a:custGeom>
                <a:avLst/>
                <a:gdLst/>
                <a:ahLst/>
                <a:cxnLst/>
                <a:rect l="l" t="t" r="r" b="b"/>
                <a:pathLst>
                  <a:path w="3500" h="1330" extrusionOk="0">
                    <a:moveTo>
                      <a:pt x="0" y="0"/>
                    </a:moveTo>
                    <a:lnTo>
                      <a:pt x="0" y="1329"/>
                    </a:lnTo>
                    <a:lnTo>
                      <a:pt x="3499" y="1329"/>
                    </a:lnTo>
                    <a:lnTo>
                      <a:pt x="3499" y="0"/>
                    </a:lnTo>
                    <a:close/>
                  </a:path>
                </a:pathLst>
              </a:custGeom>
              <a:solidFill>
                <a:srgbClr val="ABB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6" name="Google Shape;1346;p46"/>
          <p:cNvGrpSpPr/>
          <p:nvPr/>
        </p:nvGrpSpPr>
        <p:grpSpPr>
          <a:xfrm>
            <a:off x="5522430" y="3221942"/>
            <a:ext cx="969394" cy="1139325"/>
            <a:chOff x="693125" y="4483550"/>
            <a:chExt cx="340425" cy="400100"/>
          </a:xfrm>
        </p:grpSpPr>
        <p:sp>
          <p:nvSpPr>
            <p:cNvPr id="1347" name="Google Shape;1347;p46"/>
            <p:cNvSpPr/>
            <p:nvPr/>
          </p:nvSpPr>
          <p:spPr>
            <a:xfrm>
              <a:off x="693125" y="4483550"/>
              <a:ext cx="340425" cy="400100"/>
            </a:xfrm>
            <a:custGeom>
              <a:avLst/>
              <a:gdLst/>
              <a:ahLst/>
              <a:cxnLst/>
              <a:rect l="l" t="t" r="r" b="b"/>
              <a:pathLst>
                <a:path w="13617" h="16004" extrusionOk="0">
                  <a:moveTo>
                    <a:pt x="651" y="1"/>
                  </a:moveTo>
                  <a:cubicBezTo>
                    <a:pt x="271" y="1"/>
                    <a:pt x="0" y="299"/>
                    <a:pt x="0" y="652"/>
                  </a:cubicBezTo>
                  <a:lnTo>
                    <a:pt x="0" y="15353"/>
                  </a:lnTo>
                  <a:cubicBezTo>
                    <a:pt x="0" y="15733"/>
                    <a:pt x="298" y="16004"/>
                    <a:pt x="651" y="16004"/>
                  </a:cubicBezTo>
                  <a:lnTo>
                    <a:pt x="12965" y="16004"/>
                  </a:lnTo>
                  <a:cubicBezTo>
                    <a:pt x="13345" y="16004"/>
                    <a:pt x="13616" y="15706"/>
                    <a:pt x="13616" y="15353"/>
                  </a:cubicBezTo>
                  <a:lnTo>
                    <a:pt x="13616" y="652"/>
                  </a:lnTo>
                  <a:cubicBezTo>
                    <a:pt x="13616" y="272"/>
                    <a:pt x="13291" y="1"/>
                    <a:pt x="12965" y="1"/>
                  </a:cubicBezTo>
                  <a:close/>
                </a:path>
              </a:pathLst>
            </a:custGeom>
            <a:solidFill>
              <a:srgbClr val="ED6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718200" y="4514750"/>
              <a:ext cx="291600" cy="83425"/>
            </a:xfrm>
            <a:custGeom>
              <a:avLst/>
              <a:gdLst/>
              <a:ahLst/>
              <a:cxnLst/>
              <a:rect l="l" t="t" r="r" b="b"/>
              <a:pathLst>
                <a:path w="11664" h="3337" extrusionOk="0">
                  <a:moveTo>
                    <a:pt x="1" y="1"/>
                  </a:moveTo>
                  <a:lnTo>
                    <a:pt x="1" y="3337"/>
                  </a:lnTo>
                  <a:lnTo>
                    <a:pt x="11664" y="3337"/>
                  </a:lnTo>
                  <a:lnTo>
                    <a:pt x="11664" y="28"/>
                  </a:lnTo>
                  <a:lnTo>
                    <a:pt x="1" y="1"/>
                  </a:lnTo>
                  <a:close/>
                </a:path>
              </a:pathLst>
            </a:custGeom>
            <a:solidFill>
              <a:srgbClr val="3D4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718875" y="4630025"/>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1" y="1737"/>
                    <a:pt x="2496" y="1601"/>
                    <a:pt x="2496" y="1438"/>
                  </a:cubicBezTo>
                  <a:lnTo>
                    <a:pt x="2496" y="326"/>
                  </a:lnTo>
                  <a:cubicBezTo>
                    <a:pt x="2496" y="136"/>
                    <a:pt x="2361"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794825" y="4630025"/>
              <a:ext cx="63100" cy="43425"/>
            </a:xfrm>
            <a:custGeom>
              <a:avLst/>
              <a:gdLst/>
              <a:ahLst/>
              <a:cxnLst/>
              <a:rect l="l" t="t" r="r" b="b"/>
              <a:pathLst>
                <a:path w="2524" h="1737" extrusionOk="0">
                  <a:moveTo>
                    <a:pt x="299" y="1"/>
                  </a:moveTo>
                  <a:cubicBezTo>
                    <a:pt x="136" y="1"/>
                    <a:pt x="1" y="136"/>
                    <a:pt x="1" y="326"/>
                  </a:cubicBezTo>
                  <a:lnTo>
                    <a:pt x="1" y="1438"/>
                  </a:lnTo>
                  <a:cubicBezTo>
                    <a:pt x="1" y="1601"/>
                    <a:pt x="136" y="1737"/>
                    <a:pt x="299" y="1737"/>
                  </a:cubicBezTo>
                  <a:lnTo>
                    <a:pt x="2198" y="1737"/>
                  </a:lnTo>
                  <a:cubicBezTo>
                    <a:pt x="2388" y="1737"/>
                    <a:pt x="2523" y="1601"/>
                    <a:pt x="2523" y="1438"/>
                  </a:cubicBezTo>
                  <a:lnTo>
                    <a:pt x="2523" y="326"/>
                  </a:lnTo>
                  <a:cubicBezTo>
                    <a:pt x="2523" y="136"/>
                    <a:pt x="2388"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871450" y="4630025"/>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0" y="1737"/>
                    <a:pt x="2496" y="1601"/>
                    <a:pt x="2496" y="1438"/>
                  </a:cubicBezTo>
                  <a:lnTo>
                    <a:pt x="2496" y="326"/>
                  </a:lnTo>
                  <a:cubicBezTo>
                    <a:pt x="2496" y="136"/>
                    <a:pt x="2360"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947400" y="4630025"/>
              <a:ext cx="63100" cy="43425"/>
            </a:xfrm>
            <a:custGeom>
              <a:avLst/>
              <a:gdLst/>
              <a:ahLst/>
              <a:cxnLst/>
              <a:rect l="l" t="t" r="r" b="b"/>
              <a:pathLst>
                <a:path w="2524" h="1737" extrusionOk="0">
                  <a:moveTo>
                    <a:pt x="326" y="1"/>
                  </a:moveTo>
                  <a:cubicBezTo>
                    <a:pt x="136" y="1"/>
                    <a:pt x="1" y="136"/>
                    <a:pt x="1" y="326"/>
                  </a:cubicBezTo>
                  <a:lnTo>
                    <a:pt x="1" y="1438"/>
                  </a:lnTo>
                  <a:cubicBezTo>
                    <a:pt x="1" y="1601"/>
                    <a:pt x="136" y="1737"/>
                    <a:pt x="326" y="1737"/>
                  </a:cubicBezTo>
                  <a:lnTo>
                    <a:pt x="2198" y="1737"/>
                  </a:lnTo>
                  <a:cubicBezTo>
                    <a:pt x="2387" y="1737"/>
                    <a:pt x="2523" y="1601"/>
                    <a:pt x="2523" y="1438"/>
                  </a:cubicBezTo>
                  <a:lnTo>
                    <a:pt x="2523" y="326"/>
                  </a:lnTo>
                  <a:cubicBezTo>
                    <a:pt x="2523" y="136"/>
                    <a:pt x="2387"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718875" y="4691050"/>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1" y="1737"/>
                    <a:pt x="2496" y="1601"/>
                    <a:pt x="2496" y="1438"/>
                  </a:cubicBezTo>
                  <a:lnTo>
                    <a:pt x="2496" y="326"/>
                  </a:lnTo>
                  <a:cubicBezTo>
                    <a:pt x="2496" y="136"/>
                    <a:pt x="2361"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794825" y="4691050"/>
              <a:ext cx="63100" cy="43425"/>
            </a:xfrm>
            <a:custGeom>
              <a:avLst/>
              <a:gdLst/>
              <a:ahLst/>
              <a:cxnLst/>
              <a:rect l="l" t="t" r="r" b="b"/>
              <a:pathLst>
                <a:path w="2524" h="1737" extrusionOk="0">
                  <a:moveTo>
                    <a:pt x="299" y="1"/>
                  </a:moveTo>
                  <a:cubicBezTo>
                    <a:pt x="136" y="1"/>
                    <a:pt x="1" y="136"/>
                    <a:pt x="1" y="326"/>
                  </a:cubicBezTo>
                  <a:lnTo>
                    <a:pt x="1" y="1438"/>
                  </a:lnTo>
                  <a:cubicBezTo>
                    <a:pt x="1" y="1601"/>
                    <a:pt x="136" y="1737"/>
                    <a:pt x="299" y="1737"/>
                  </a:cubicBezTo>
                  <a:lnTo>
                    <a:pt x="2198" y="1737"/>
                  </a:lnTo>
                  <a:cubicBezTo>
                    <a:pt x="2388" y="1737"/>
                    <a:pt x="2523" y="1601"/>
                    <a:pt x="2523" y="1438"/>
                  </a:cubicBezTo>
                  <a:lnTo>
                    <a:pt x="2523" y="326"/>
                  </a:lnTo>
                  <a:cubicBezTo>
                    <a:pt x="2523" y="136"/>
                    <a:pt x="2388"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871450" y="4691050"/>
              <a:ext cx="62425" cy="43425"/>
            </a:xfrm>
            <a:custGeom>
              <a:avLst/>
              <a:gdLst/>
              <a:ahLst/>
              <a:cxnLst/>
              <a:rect l="l" t="t" r="r" b="b"/>
              <a:pathLst>
                <a:path w="2497" h="1737" extrusionOk="0">
                  <a:moveTo>
                    <a:pt x="299" y="1"/>
                  </a:moveTo>
                  <a:cubicBezTo>
                    <a:pt x="136" y="1"/>
                    <a:pt x="1" y="136"/>
                    <a:pt x="1" y="326"/>
                  </a:cubicBezTo>
                  <a:lnTo>
                    <a:pt x="1" y="1438"/>
                  </a:lnTo>
                  <a:cubicBezTo>
                    <a:pt x="1" y="1601"/>
                    <a:pt x="136" y="1737"/>
                    <a:pt x="299" y="1737"/>
                  </a:cubicBezTo>
                  <a:lnTo>
                    <a:pt x="2198" y="1737"/>
                  </a:lnTo>
                  <a:cubicBezTo>
                    <a:pt x="2360" y="1737"/>
                    <a:pt x="2496" y="1601"/>
                    <a:pt x="2496" y="1438"/>
                  </a:cubicBezTo>
                  <a:lnTo>
                    <a:pt x="2496" y="326"/>
                  </a:lnTo>
                  <a:cubicBezTo>
                    <a:pt x="2496" y="136"/>
                    <a:pt x="2360"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a:off x="947400" y="4691050"/>
              <a:ext cx="63100" cy="43425"/>
            </a:xfrm>
            <a:custGeom>
              <a:avLst/>
              <a:gdLst/>
              <a:ahLst/>
              <a:cxnLst/>
              <a:rect l="l" t="t" r="r" b="b"/>
              <a:pathLst>
                <a:path w="2524" h="1737" extrusionOk="0">
                  <a:moveTo>
                    <a:pt x="326" y="1"/>
                  </a:moveTo>
                  <a:cubicBezTo>
                    <a:pt x="136" y="1"/>
                    <a:pt x="1" y="136"/>
                    <a:pt x="1" y="326"/>
                  </a:cubicBezTo>
                  <a:lnTo>
                    <a:pt x="1" y="1438"/>
                  </a:lnTo>
                  <a:cubicBezTo>
                    <a:pt x="1" y="1601"/>
                    <a:pt x="136" y="1737"/>
                    <a:pt x="326" y="1737"/>
                  </a:cubicBezTo>
                  <a:lnTo>
                    <a:pt x="2198" y="1737"/>
                  </a:lnTo>
                  <a:cubicBezTo>
                    <a:pt x="2387" y="1737"/>
                    <a:pt x="2523" y="1601"/>
                    <a:pt x="2523" y="1438"/>
                  </a:cubicBezTo>
                  <a:lnTo>
                    <a:pt x="2523" y="326"/>
                  </a:lnTo>
                  <a:cubicBezTo>
                    <a:pt x="2523" y="136"/>
                    <a:pt x="2387"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718875" y="4752075"/>
              <a:ext cx="62425" cy="43425"/>
            </a:xfrm>
            <a:custGeom>
              <a:avLst/>
              <a:gdLst/>
              <a:ahLst/>
              <a:cxnLst/>
              <a:rect l="l" t="t" r="r" b="b"/>
              <a:pathLst>
                <a:path w="2497" h="1737" extrusionOk="0">
                  <a:moveTo>
                    <a:pt x="299" y="1"/>
                  </a:moveTo>
                  <a:cubicBezTo>
                    <a:pt x="136" y="1"/>
                    <a:pt x="1" y="137"/>
                    <a:pt x="1" y="326"/>
                  </a:cubicBezTo>
                  <a:lnTo>
                    <a:pt x="1" y="1438"/>
                  </a:lnTo>
                  <a:cubicBezTo>
                    <a:pt x="1" y="1601"/>
                    <a:pt x="136" y="1737"/>
                    <a:pt x="299" y="1737"/>
                  </a:cubicBezTo>
                  <a:lnTo>
                    <a:pt x="2198" y="1737"/>
                  </a:lnTo>
                  <a:cubicBezTo>
                    <a:pt x="2361" y="1737"/>
                    <a:pt x="2496" y="1601"/>
                    <a:pt x="2496" y="1438"/>
                  </a:cubicBezTo>
                  <a:lnTo>
                    <a:pt x="2496" y="326"/>
                  </a:lnTo>
                  <a:cubicBezTo>
                    <a:pt x="2496" y="137"/>
                    <a:pt x="2361"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794825" y="4752075"/>
              <a:ext cx="63100" cy="43425"/>
            </a:xfrm>
            <a:custGeom>
              <a:avLst/>
              <a:gdLst/>
              <a:ahLst/>
              <a:cxnLst/>
              <a:rect l="l" t="t" r="r" b="b"/>
              <a:pathLst>
                <a:path w="2524" h="1737" extrusionOk="0">
                  <a:moveTo>
                    <a:pt x="299" y="1"/>
                  </a:moveTo>
                  <a:cubicBezTo>
                    <a:pt x="136" y="1"/>
                    <a:pt x="1" y="137"/>
                    <a:pt x="1" y="326"/>
                  </a:cubicBezTo>
                  <a:lnTo>
                    <a:pt x="1" y="1438"/>
                  </a:lnTo>
                  <a:cubicBezTo>
                    <a:pt x="1" y="1601"/>
                    <a:pt x="136" y="1737"/>
                    <a:pt x="299" y="1737"/>
                  </a:cubicBezTo>
                  <a:lnTo>
                    <a:pt x="2198" y="1737"/>
                  </a:lnTo>
                  <a:cubicBezTo>
                    <a:pt x="2388" y="1737"/>
                    <a:pt x="2523" y="1601"/>
                    <a:pt x="2523" y="1438"/>
                  </a:cubicBezTo>
                  <a:lnTo>
                    <a:pt x="2523" y="326"/>
                  </a:lnTo>
                  <a:cubicBezTo>
                    <a:pt x="2523" y="137"/>
                    <a:pt x="2388" y="1"/>
                    <a:pt x="2198"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870100" y="4752075"/>
              <a:ext cx="63075" cy="43425"/>
            </a:xfrm>
            <a:custGeom>
              <a:avLst/>
              <a:gdLst/>
              <a:ahLst/>
              <a:cxnLst/>
              <a:rect l="l" t="t" r="r" b="b"/>
              <a:pathLst>
                <a:path w="2523" h="1737" extrusionOk="0">
                  <a:moveTo>
                    <a:pt x="326" y="1"/>
                  </a:moveTo>
                  <a:cubicBezTo>
                    <a:pt x="163" y="1"/>
                    <a:pt x="0" y="137"/>
                    <a:pt x="0" y="326"/>
                  </a:cubicBezTo>
                  <a:lnTo>
                    <a:pt x="0" y="1438"/>
                  </a:lnTo>
                  <a:cubicBezTo>
                    <a:pt x="0" y="1601"/>
                    <a:pt x="163" y="1737"/>
                    <a:pt x="326" y="1737"/>
                  </a:cubicBezTo>
                  <a:lnTo>
                    <a:pt x="2225" y="1737"/>
                  </a:lnTo>
                  <a:cubicBezTo>
                    <a:pt x="2387" y="1737"/>
                    <a:pt x="2523" y="1601"/>
                    <a:pt x="2523" y="1438"/>
                  </a:cubicBezTo>
                  <a:lnTo>
                    <a:pt x="2523" y="326"/>
                  </a:lnTo>
                  <a:cubicBezTo>
                    <a:pt x="2523" y="137"/>
                    <a:pt x="2387" y="1"/>
                    <a:pt x="2225" y="1"/>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719550" y="4813125"/>
              <a:ext cx="138375" cy="43400"/>
            </a:xfrm>
            <a:custGeom>
              <a:avLst/>
              <a:gdLst/>
              <a:ahLst/>
              <a:cxnLst/>
              <a:rect l="l" t="t" r="r" b="b"/>
              <a:pathLst>
                <a:path w="5535" h="1736" extrusionOk="0">
                  <a:moveTo>
                    <a:pt x="299" y="0"/>
                  </a:moveTo>
                  <a:cubicBezTo>
                    <a:pt x="137" y="0"/>
                    <a:pt x="1" y="136"/>
                    <a:pt x="1" y="326"/>
                  </a:cubicBezTo>
                  <a:lnTo>
                    <a:pt x="1" y="1438"/>
                  </a:lnTo>
                  <a:cubicBezTo>
                    <a:pt x="1" y="1600"/>
                    <a:pt x="137" y="1736"/>
                    <a:pt x="299" y="1736"/>
                  </a:cubicBezTo>
                  <a:lnTo>
                    <a:pt x="5209" y="1736"/>
                  </a:lnTo>
                  <a:cubicBezTo>
                    <a:pt x="5399" y="1736"/>
                    <a:pt x="5534" y="1600"/>
                    <a:pt x="5534" y="1438"/>
                  </a:cubicBezTo>
                  <a:lnTo>
                    <a:pt x="5534" y="326"/>
                  </a:lnTo>
                  <a:cubicBezTo>
                    <a:pt x="5534" y="136"/>
                    <a:pt x="5399" y="0"/>
                    <a:pt x="5209" y="0"/>
                  </a:cubicBezTo>
                  <a:close/>
                </a:path>
              </a:pathLst>
            </a:custGeom>
            <a:solidFill>
              <a:srgbClr val="EFA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870100" y="4813125"/>
              <a:ext cx="63075" cy="43400"/>
            </a:xfrm>
            <a:custGeom>
              <a:avLst/>
              <a:gdLst/>
              <a:ahLst/>
              <a:cxnLst/>
              <a:rect l="l" t="t" r="r" b="b"/>
              <a:pathLst>
                <a:path w="2523" h="1736" extrusionOk="0">
                  <a:moveTo>
                    <a:pt x="326" y="0"/>
                  </a:moveTo>
                  <a:cubicBezTo>
                    <a:pt x="163" y="0"/>
                    <a:pt x="0" y="136"/>
                    <a:pt x="0" y="326"/>
                  </a:cubicBezTo>
                  <a:lnTo>
                    <a:pt x="0" y="1438"/>
                  </a:lnTo>
                  <a:cubicBezTo>
                    <a:pt x="0" y="1600"/>
                    <a:pt x="163" y="1736"/>
                    <a:pt x="326" y="1736"/>
                  </a:cubicBezTo>
                  <a:lnTo>
                    <a:pt x="2225" y="1736"/>
                  </a:lnTo>
                  <a:cubicBezTo>
                    <a:pt x="2387" y="1736"/>
                    <a:pt x="2523" y="1600"/>
                    <a:pt x="2523" y="1438"/>
                  </a:cubicBezTo>
                  <a:lnTo>
                    <a:pt x="2523" y="326"/>
                  </a:lnTo>
                  <a:cubicBezTo>
                    <a:pt x="2523" y="136"/>
                    <a:pt x="2387" y="0"/>
                    <a:pt x="2225" y="0"/>
                  </a:cubicBezTo>
                  <a:close/>
                </a:path>
              </a:pathLst>
            </a:custGeom>
            <a:solidFill>
              <a:srgbClr val="EAE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947400" y="4752075"/>
              <a:ext cx="63100" cy="104450"/>
            </a:xfrm>
            <a:custGeom>
              <a:avLst/>
              <a:gdLst/>
              <a:ahLst/>
              <a:cxnLst/>
              <a:rect l="l" t="t" r="r" b="b"/>
              <a:pathLst>
                <a:path w="2524" h="4178" extrusionOk="0">
                  <a:moveTo>
                    <a:pt x="326" y="1"/>
                  </a:moveTo>
                  <a:cubicBezTo>
                    <a:pt x="136" y="1"/>
                    <a:pt x="1" y="137"/>
                    <a:pt x="1" y="326"/>
                  </a:cubicBezTo>
                  <a:lnTo>
                    <a:pt x="1" y="3880"/>
                  </a:lnTo>
                  <a:cubicBezTo>
                    <a:pt x="1" y="4042"/>
                    <a:pt x="136" y="4178"/>
                    <a:pt x="326" y="4178"/>
                  </a:cubicBezTo>
                  <a:lnTo>
                    <a:pt x="2198" y="4178"/>
                  </a:lnTo>
                  <a:cubicBezTo>
                    <a:pt x="2387" y="4178"/>
                    <a:pt x="2523" y="4042"/>
                    <a:pt x="2523" y="3880"/>
                  </a:cubicBezTo>
                  <a:lnTo>
                    <a:pt x="2523" y="326"/>
                  </a:lnTo>
                  <a:cubicBezTo>
                    <a:pt x="2523" y="137"/>
                    <a:pt x="2387" y="1"/>
                    <a:pt x="2198"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720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92" name="Google Shape;1892;p60"/>
          <p:cNvSpPr txBox="1">
            <a:spLocks noGrp="1"/>
          </p:cNvSpPr>
          <p:nvPr>
            <p:ph type="title"/>
          </p:nvPr>
        </p:nvSpPr>
        <p:spPr>
          <a:xfrm>
            <a:off x="404037" y="471352"/>
            <a:ext cx="42317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smtClean="0">
                <a:solidFill>
                  <a:schemeClr val="tx1"/>
                </a:solidFill>
              </a:rPr>
              <a:t>Giao</a:t>
            </a:r>
            <a:r>
              <a:rPr lang="en-US" sz="2000" dirty="0" smtClean="0">
                <a:solidFill>
                  <a:schemeClr val="tx1"/>
                </a:solidFill>
              </a:rPr>
              <a:t> </a:t>
            </a:r>
            <a:r>
              <a:rPr lang="en-US" sz="2000" dirty="0" err="1" smtClean="0">
                <a:solidFill>
                  <a:schemeClr val="tx1"/>
                </a:solidFill>
              </a:rPr>
              <a:t>diện</a:t>
            </a:r>
            <a:r>
              <a:rPr lang="en-US" sz="2000" dirty="0" smtClean="0">
                <a:solidFill>
                  <a:schemeClr val="tx1"/>
                </a:solidFill>
              </a:rPr>
              <a:t> </a:t>
            </a:r>
            <a:r>
              <a:rPr lang="en-US" sz="2000" dirty="0" err="1" smtClean="0">
                <a:solidFill>
                  <a:schemeClr val="tx1"/>
                </a:solidFill>
              </a:rPr>
              <a:t>được</a:t>
            </a:r>
            <a:r>
              <a:rPr lang="en-US" sz="2000" dirty="0" smtClean="0">
                <a:solidFill>
                  <a:schemeClr val="tx1"/>
                </a:solidFill>
              </a:rPr>
              <a:t> </a:t>
            </a:r>
            <a:r>
              <a:rPr lang="en-US" sz="2000" dirty="0" err="1" smtClean="0">
                <a:solidFill>
                  <a:schemeClr val="tx1"/>
                </a:solidFill>
              </a:rPr>
              <a:t>tạo</a:t>
            </a:r>
            <a:r>
              <a:rPr lang="en-US" sz="2000" dirty="0" smtClean="0">
                <a:solidFill>
                  <a:schemeClr val="tx1"/>
                </a:solidFill>
              </a:rPr>
              <a:t> </a:t>
            </a:r>
            <a:r>
              <a:rPr lang="en-US" sz="2000" dirty="0" err="1" smtClean="0">
                <a:solidFill>
                  <a:schemeClr val="tx1"/>
                </a:solidFill>
              </a:rPr>
              <a:t>ra</a:t>
            </a:r>
            <a:r>
              <a:rPr lang="en-US" sz="2000" dirty="0" smtClean="0">
                <a:solidFill>
                  <a:schemeClr val="tx1"/>
                </a:solidFill>
              </a:rPr>
              <a:t> </a:t>
            </a:r>
            <a:r>
              <a:rPr lang="en-US" sz="2000" dirty="0" err="1" smtClean="0">
                <a:solidFill>
                  <a:schemeClr val="tx1"/>
                </a:solidFill>
              </a:rPr>
              <a:t>từ</a:t>
            </a:r>
            <a:r>
              <a:rPr lang="en-US" sz="2000" dirty="0" smtClean="0">
                <a:solidFill>
                  <a:schemeClr val="tx1"/>
                </a:solidFill>
              </a:rPr>
              <a:t> </a:t>
            </a:r>
            <a:r>
              <a:rPr lang="en-US" sz="2000" dirty="0" err="1" smtClean="0">
                <a:solidFill>
                  <a:schemeClr val="tx1"/>
                </a:solidFill>
              </a:rPr>
              <a:t>winform</a:t>
            </a:r>
            <a:r>
              <a:rPr lang="en-US" sz="2000" dirty="0" smtClean="0">
                <a:solidFill>
                  <a:schemeClr val="tx1"/>
                </a:solidFill>
              </a:rPr>
              <a:t> c#: </a:t>
            </a:r>
            <a:endParaRPr sz="2000" dirty="0">
              <a:solidFill>
                <a:schemeClr val="tx1"/>
              </a:solidFill>
            </a:endParaRPr>
          </a:p>
        </p:txBody>
      </p:sp>
      <p:sp>
        <p:nvSpPr>
          <p:cNvPr id="1893" name="Google Shape;1893;p60"/>
          <p:cNvSpPr txBox="1">
            <a:spLocks noGrp="1"/>
          </p:cNvSpPr>
          <p:nvPr>
            <p:ph type="subTitle" idx="1"/>
          </p:nvPr>
        </p:nvSpPr>
        <p:spPr>
          <a:xfrm>
            <a:off x="530348" y="4241784"/>
            <a:ext cx="8544502" cy="1263900"/>
          </a:xfrm>
          <a:prstGeom prst="rect">
            <a:avLst/>
          </a:prstGeom>
        </p:spPr>
        <p:txBody>
          <a:bodyPr spcFirstLastPara="1" wrap="square" lIns="91425" tIns="91425" rIns="91425" bIns="91425" anchor="t" anchorCtr="0">
            <a:noAutofit/>
          </a:bodyPr>
          <a:lstStyle/>
          <a:p>
            <a:pPr marL="0" indent="0" algn="l"/>
            <a:r>
              <a:rPr lang="en-US" dirty="0" err="1"/>
              <a:t>Kết</a:t>
            </a:r>
            <a:r>
              <a:rPr lang="en-US" dirty="0"/>
              <a:t> </a:t>
            </a:r>
            <a:r>
              <a:rPr lang="en-US" dirty="0" err="1"/>
              <a:t>quả</a:t>
            </a:r>
            <a:r>
              <a:rPr lang="en-US" dirty="0"/>
              <a:t>: </a:t>
            </a:r>
            <a:r>
              <a:rPr lang="en-US" dirty="0" err="1"/>
              <a:t>Chương</a:t>
            </a:r>
            <a:r>
              <a:rPr lang="en-US" dirty="0"/>
              <a:t> </a:t>
            </a:r>
            <a:r>
              <a:rPr lang="en-US" dirty="0" err="1" smtClean="0"/>
              <a:t>trình</a:t>
            </a:r>
            <a:r>
              <a:rPr lang="en-US" dirty="0" smtClean="0"/>
              <a:t> </a:t>
            </a:r>
            <a:r>
              <a:rPr lang="en-US" dirty="0" err="1" smtClean="0"/>
              <a:t>đã</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được</a:t>
            </a:r>
            <a:r>
              <a:rPr lang="en-US" dirty="0" smtClean="0"/>
              <a:t> </a:t>
            </a:r>
            <a:r>
              <a:rPr lang="en-US" dirty="0" err="1"/>
              <a:t>thông</a:t>
            </a:r>
            <a:r>
              <a:rPr lang="en-US" dirty="0"/>
              <a:t> tin </a:t>
            </a:r>
            <a:r>
              <a:rPr lang="en-US" dirty="0" err="1"/>
              <a:t>truyền</a:t>
            </a:r>
            <a:r>
              <a:rPr lang="en-US" dirty="0"/>
              <a:t> qua </a:t>
            </a:r>
            <a:r>
              <a:rPr lang="en-US" dirty="0" err="1"/>
              <a:t>truyền</a:t>
            </a:r>
            <a:r>
              <a:rPr lang="en-US" dirty="0"/>
              <a:t> </a:t>
            </a:r>
            <a:r>
              <a:rPr lang="en-US" dirty="0" err="1"/>
              <a:t>về</a:t>
            </a:r>
            <a:r>
              <a:rPr lang="en-US" dirty="0"/>
              <a:t> </a:t>
            </a:r>
            <a:r>
              <a:rPr lang="en-US" dirty="0" err="1"/>
              <a:t>giữa</a:t>
            </a:r>
            <a:r>
              <a:rPr lang="en-US" dirty="0"/>
              <a:t> client </a:t>
            </a:r>
            <a:r>
              <a:rPr lang="en-US" dirty="0" err="1"/>
              <a:t>và</a:t>
            </a:r>
            <a:r>
              <a:rPr lang="en-US" dirty="0"/>
              <a:t> server</a:t>
            </a:r>
          </a:p>
          <a:p>
            <a:pPr marL="0" lvl="0" indent="0" algn="l"/>
            <a:endParaRPr dirty="0"/>
          </a:p>
        </p:txBody>
      </p:sp>
      <p:pic>
        <p:nvPicPr>
          <p:cNvPr id="1894" name="Google Shape;1894;p60"/>
          <p:cNvPicPr preferRelativeResize="0"/>
          <p:nvPr/>
        </p:nvPicPr>
        <p:blipFill>
          <a:blip r:embed="rId3">
            <a:extLst>
              <a:ext uri="{28A0092B-C50C-407E-A947-70E740481C1C}">
                <a14:useLocalDpi xmlns:a14="http://schemas.microsoft.com/office/drawing/2010/main" val="0"/>
              </a:ext>
            </a:extLst>
          </a:blip>
          <a:stretch>
            <a:fillRect/>
          </a:stretch>
        </p:blipFill>
        <p:spPr>
          <a:xfrm>
            <a:off x="2382147" y="1093671"/>
            <a:ext cx="4961406" cy="29679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704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grpSp>
        <p:nvGrpSpPr>
          <p:cNvPr id="1964" name="Google Shape;1964;p63"/>
          <p:cNvGrpSpPr/>
          <p:nvPr/>
        </p:nvGrpSpPr>
        <p:grpSpPr>
          <a:xfrm rot="-5400000">
            <a:off x="6561827" y="980394"/>
            <a:ext cx="1380051" cy="1380570"/>
            <a:chOff x="2416000" y="1808150"/>
            <a:chExt cx="2662650" cy="2663650"/>
          </a:xfrm>
        </p:grpSpPr>
        <p:sp>
          <p:nvSpPr>
            <p:cNvPr id="1965" name="Google Shape;1965;p63"/>
            <p:cNvSpPr/>
            <p:nvPr/>
          </p:nvSpPr>
          <p:spPr>
            <a:xfrm>
              <a:off x="2416000" y="1808150"/>
              <a:ext cx="1883350" cy="1559600"/>
            </a:xfrm>
            <a:custGeom>
              <a:avLst/>
              <a:gdLst/>
              <a:ahLst/>
              <a:cxnLst/>
              <a:rect l="l" t="t" r="r" b="b"/>
              <a:pathLst>
                <a:path w="75334" h="62384" fill="none" extrusionOk="0">
                  <a:moveTo>
                    <a:pt x="776" y="62384"/>
                  </a:moveTo>
                  <a:cubicBezTo>
                    <a:pt x="279" y="59420"/>
                    <a:pt x="0" y="56376"/>
                    <a:pt x="0" y="53273"/>
                  </a:cubicBezTo>
                  <a:cubicBezTo>
                    <a:pt x="0" y="23852"/>
                    <a:pt x="23852" y="0"/>
                    <a:pt x="53253" y="0"/>
                  </a:cubicBezTo>
                  <a:cubicBezTo>
                    <a:pt x="61150" y="0"/>
                    <a:pt x="68630" y="1731"/>
                    <a:pt x="75334" y="4775"/>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577625" y="3778025"/>
              <a:ext cx="1721725" cy="693775"/>
            </a:xfrm>
            <a:custGeom>
              <a:avLst/>
              <a:gdLst/>
              <a:ahLst/>
              <a:cxnLst/>
              <a:rect l="l" t="t" r="r" b="b"/>
              <a:pathLst>
                <a:path w="68869" h="27751" fill="none" extrusionOk="0">
                  <a:moveTo>
                    <a:pt x="68869" y="22977"/>
                  </a:moveTo>
                  <a:cubicBezTo>
                    <a:pt x="62145" y="26060"/>
                    <a:pt x="54646" y="27751"/>
                    <a:pt x="46768" y="27751"/>
                  </a:cubicBezTo>
                  <a:cubicBezTo>
                    <a:pt x="26597" y="27751"/>
                    <a:pt x="9052" y="16531"/>
                    <a:pt x="0" y="0"/>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4400800" y="3343375"/>
              <a:ext cx="661950" cy="956850"/>
            </a:xfrm>
            <a:custGeom>
              <a:avLst/>
              <a:gdLst/>
              <a:ahLst/>
              <a:cxnLst/>
              <a:rect l="l" t="t" r="r" b="b"/>
              <a:pathLst>
                <a:path w="26478" h="38274" fill="none" extrusionOk="0">
                  <a:moveTo>
                    <a:pt x="26477" y="0"/>
                  </a:moveTo>
                  <a:cubicBezTo>
                    <a:pt x="23971" y="16432"/>
                    <a:pt x="13925" y="30396"/>
                    <a:pt x="0" y="38274"/>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3"/>
            <p:cNvSpPr/>
            <p:nvPr/>
          </p:nvSpPr>
          <p:spPr>
            <a:xfrm>
              <a:off x="4464450" y="2018500"/>
              <a:ext cx="614200" cy="1121975"/>
            </a:xfrm>
            <a:custGeom>
              <a:avLst/>
              <a:gdLst/>
              <a:ahLst/>
              <a:cxnLst/>
              <a:rect l="l" t="t" r="r" b="b"/>
              <a:pathLst>
                <a:path w="24568" h="44879" fill="none" extrusionOk="0">
                  <a:moveTo>
                    <a:pt x="0" y="1"/>
                  </a:moveTo>
                  <a:cubicBezTo>
                    <a:pt x="14761" y="9470"/>
                    <a:pt x="24568" y="26041"/>
                    <a:pt x="24568" y="44879"/>
                  </a:cubicBezTo>
                </a:path>
              </a:pathLst>
            </a:custGeom>
            <a:noFill/>
            <a:ln w="18900" cap="flat" cmpd="sng">
              <a:solidFill>
                <a:schemeClr val="accent4"/>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9" name="Google Shape;1969;p63"/>
          <p:cNvSpPr txBox="1">
            <a:spLocks noGrp="1"/>
          </p:cNvSpPr>
          <p:nvPr>
            <p:ph type="title"/>
          </p:nvPr>
        </p:nvSpPr>
        <p:spPr>
          <a:xfrm>
            <a:off x="1827945" y="2014212"/>
            <a:ext cx="5270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CẢM ƠN </a:t>
            </a:r>
            <a:br>
              <a:rPr lang="en-US" dirty="0" smtClean="0"/>
            </a:br>
            <a:r>
              <a:rPr lang="en-US" dirty="0" smtClean="0"/>
              <a:t>THẦY VÀ CÁC BẠN</a:t>
            </a:r>
            <a:br>
              <a:rPr lang="en-US" dirty="0" smtClean="0"/>
            </a:br>
            <a:r>
              <a:rPr lang="en-US" dirty="0" smtClean="0"/>
              <a:t>ĐÃ LẮNG NGHE</a:t>
            </a:r>
            <a:endParaRPr dirty="0"/>
          </a:p>
        </p:txBody>
      </p:sp>
      <p:grpSp>
        <p:nvGrpSpPr>
          <p:cNvPr id="1972" name="Google Shape;1972;p63"/>
          <p:cNvGrpSpPr/>
          <p:nvPr/>
        </p:nvGrpSpPr>
        <p:grpSpPr>
          <a:xfrm rot="-8100000">
            <a:off x="6318790" y="-844226"/>
            <a:ext cx="3063621" cy="3075321"/>
            <a:chOff x="5121100" y="1540450"/>
            <a:chExt cx="3063650" cy="3075350"/>
          </a:xfrm>
        </p:grpSpPr>
        <p:sp>
          <p:nvSpPr>
            <p:cNvPr id="1973" name="Google Shape;1973;p63"/>
            <p:cNvSpPr/>
            <p:nvPr/>
          </p:nvSpPr>
          <p:spPr>
            <a:xfrm>
              <a:off x="5601850" y="1788025"/>
              <a:ext cx="1179925" cy="1412600"/>
            </a:xfrm>
            <a:custGeom>
              <a:avLst/>
              <a:gdLst/>
              <a:ahLst/>
              <a:cxnLst/>
              <a:rect l="l" t="t" r="r" b="b"/>
              <a:pathLst>
                <a:path w="47197" h="56504" extrusionOk="0">
                  <a:moveTo>
                    <a:pt x="16872" y="0"/>
                  </a:moveTo>
                  <a:cubicBezTo>
                    <a:pt x="16610" y="0"/>
                    <a:pt x="16328" y="73"/>
                    <a:pt x="16004" y="222"/>
                  </a:cubicBezTo>
                  <a:cubicBezTo>
                    <a:pt x="14349" y="954"/>
                    <a:pt x="13861" y="3829"/>
                    <a:pt x="16085" y="7220"/>
                  </a:cubicBezTo>
                  <a:cubicBezTo>
                    <a:pt x="18228" y="10610"/>
                    <a:pt x="22242" y="15221"/>
                    <a:pt x="22242" y="15221"/>
                  </a:cubicBezTo>
                  <a:cubicBezTo>
                    <a:pt x="22242" y="15221"/>
                    <a:pt x="22459" y="19832"/>
                    <a:pt x="22893" y="19832"/>
                  </a:cubicBezTo>
                  <a:cubicBezTo>
                    <a:pt x="23327" y="19832"/>
                    <a:pt x="1" y="30655"/>
                    <a:pt x="1954" y="31875"/>
                  </a:cubicBezTo>
                  <a:cubicBezTo>
                    <a:pt x="3934" y="33096"/>
                    <a:pt x="4802" y="36161"/>
                    <a:pt x="4503" y="38602"/>
                  </a:cubicBezTo>
                  <a:cubicBezTo>
                    <a:pt x="4205" y="40989"/>
                    <a:pt x="8572" y="48421"/>
                    <a:pt x="21510" y="49994"/>
                  </a:cubicBezTo>
                  <a:cubicBezTo>
                    <a:pt x="26121" y="50564"/>
                    <a:pt x="29539" y="52652"/>
                    <a:pt x="32305" y="56504"/>
                  </a:cubicBezTo>
                  <a:lnTo>
                    <a:pt x="47196" y="41667"/>
                  </a:lnTo>
                  <a:cubicBezTo>
                    <a:pt x="47196" y="41667"/>
                    <a:pt x="42016" y="37192"/>
                    <a:pt x="41202" y="34127"/>
                  </a:cubicBezTo>
                  <a:cubicBezTo>
                    <a:pt x="40388" y="31034"/>
                    <a:pt x="37676" y="16550"/>
                    <a:pt x="32685" y="13838"/>
                  </a:cubicBezTo>
                  <a:cubicBezTo>
                    <a:pt x="27694" y="11126"/>
                    <a:pt x="22921" y="6243"/>
                    <a:pt x="20588" y="3477"/>
                  </a:cubicBezTo>
                  <a:cubicBezTo>
                    <a:pt x="18690" y="1230"/>
                    <a:pt x="17950" y="0"/>
                    <a:pt x="16872"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5601850" y="1969850"/>
              <a:ext cx="921575" cy="979350"/>
            </a:xfrm>
            <a:custGeom>
              <a:avLst/>
              <a:gdLst/>
              <a:ahLst/>
              <a:cxnLst/>
              <a:rect l="l" t="t" r="r" b="b"/>
              <a:pathLst>
                <a:path w="36863" h="39174" extrusionOk="0">
                  <a:moveTo>
                    <a:pt x="16031" y="1"/>
                  </a:moveTo>
                  <a:cubicBezTo>
                    <a:pt x="16031" y="1"/>
                    <a:pt x="16031" y="1"/>
                    <a:pt x="16032" y="2"/>
                  </a:cubicBezTo>
                  <a:lnTo>
                    <a:pt x="16032" y="2"/>
                  </a:lnTo>
                  <a:cubicBezTo>
                    <a:pt x="16032" y="2"/>
                    <a:pt x="16031" y="1"/>
                    <a:pt x="16031" y="1"/>
                  </a:cubicBezTo>
                  <a:close/>
                  <a:moveTo>
                    <a:pt x="16032" y="2"/>
                  </a:moveTo>
                  <a:lnTo>
                    <a:pt x="16032" y="2"/>
                  </a:lnTo>
                  <a:cubicBezTo>
                    <a:pt x="16230" y="204"/>
                    <a:pt x="19259" y="4395"/>
                    <a:pt x="19394" y="4585"/>
                  </a:cubicBezTo>
                  <a:cubicBezTo>
                    <a:pt x="19422" y="4639"/>
                    <a:pt x="19476" y="4666"/>
                    <a:pt x="19476" y="4693"/>
                  </a:cubicBezTo>
                  <a:cubicBezTo>
                    <a:pt x="19611" y="4910"/>
                    <a:pt x="19774" y="5073"/>
                    <a:pt x="19910" y="5236"/>
                  </a:cubicBezTo>
                  <a:lnTo>
                    <a:pt x="19910" y="5263"/>
                  </a:lnTo>
                  <a:cubicBezTo>
                    <a:pt x="20045" y="5480"/>
                    <a:pt x="20208" y="5643"/>
                    <a:pt x="20344" y="5805"/>
                  </a:cubicBezTo>
                  <a:lnTo>
                    <a:pt x="20344" y="5860"/>
                  </a:lnTo>
                  <a:lnTo>
                    <a:pt x="20751" y="6348"/>
                  </a:lnTo>
                  <a:lnTo>
                    <a:pt x="20751" y="6402"/>
                  </a:lnTo>
                  <a:cubicBezTo>
                    <a:pt x="21022" y="6701"/>
                    <a:pt x="21266" y="6999"/>
                    <a:pt x="21456" y="7243"/>
                  </a:cubicBezTo>
                  <a:cubicBezTo>
                    <a:pt x="21673" y="7487"/>
                    <a:pt x="21836" y="7677"/>
                    <a:pt x="21944" y="7785"/>
                  </a:cubicBezTo>
                  <a:cubicBezTo>
                    <a:pt x="22053" y="7921"/>
                    <a:pt x="22107" y="7975"/>
                    <a:pt x="22107" y="7975"/>
                  </a:cubicBezTo>
                  <a:cubicBezTo>
                    <a:pt x="22107" y="7975"/>
                    <a:pt x="22459" y="12614"/>
                    <a:pt x="22893" y="12614"/>
                  </a:cubicBezTo>
                  <a:cubicBezTo>
                    <a:pt x="23327" y="12614"/>
                    <a:pt x="1" y="23409"/>
                    <a:pt x="1954" y="24629"/>
                  </a:cubicBezTo>
                  <a:cubicBezTo>
                    <a:pt x="3934" y="25850"/>
                    <a:pt x="4802" y="28915"/>
                    <a:pt x="4503" y="31356"/>
                  </a:cubicBezTo>
                  <a:cubicBezTo>
                    <a:pt x="4341" y="32712"/>
                    <a:pt x="7433" y="38191"/>
                    <a:pt x="11827" y="39113"/>
                  </a:cubicBezTo>
                  <a:cubicBezTo>
                    <a:pt x="12090" y="39073"/>
                    <a:pt x="12284" y="39058"/>
                    <a:pt x="12437" y="39058"/>
                  </a:cubicBezTo>
                  <a:cubicBezTo>
                    <a:pt x="12860" y="39058"/>
                    <a:pt x="12959" y="39174"/>
                    <a:pt x="13319" y="39174"/>
                  </a:cubicBezTo>
                  <a:cubicBezTo>
                    <a:pt x="13603" y="39174"/>
                    <a:pt x="14049" y="39101"/>
                    <a:pt x="14946" y="38842"/>
                  </a:cubicBezTo>
                  <a:cubicBezTo>
                    <a:pt x="18960" y="37649"/>
                    <a:pt x="21781" y="35208"/>
                    <a:pt x="24412" y="34502"/>
                  </a:cubicBezTo>
                  <a:cubicBezTo>
                    <a:pt x="28155" y="33526"/>
                    <a:pt x="36862" y="22188"/>
                    <a:pt x="36455" y="19503"/>
                  </a:cubicBezTo>
                  <a:cubicBezTo>
                    <a:pt x="35940" y="15814"/>
                    <a:pt x="32007" y="11610"/>
                    <a:pt x="30081" y="9793"/>
                  </a:cubicBezTo>
                  <a:cubicBezTo>
                    <a:pt x="22458" y="2573"/>
                    <a:pt x="16119" y="63"/>
                    <a:pt x="16032" y="2"/>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a:off x="6208075" y="2924625"/>
              <a:ext cx="478775" cy="276000"/>
            </a:xfrm>
            <a:custGeom>
              <a:avLst/>
              <a:gdLst/>
              <a:ahLst/>
              <a:cxnLst/>
              <a:rect l="l" t="t" r="r" b="b"/>
              <a:pathLst>
                <a:path w="19151" h="11040" extrusionOk="0">
                  <a:moveTo>
                    <a:pt x="19150" y="0"/>
                  </a:moveTo>
                  <a:lnTo>
                    <a:pt x="19150" y="0"/>
                  </a:lnTo>
                  <a:cubicBezTo>
                    <a:pt x="14970" y="3543"/>
                    <a:pt x="6648" y="4954"/>
                    <a:pt x="4803" y="4954"/>
                  </a:cubicBezTo>
                  <a:cubicBezTo>
                    <a:pt x="4684" y="4954"/>
                    <a:pt x="4593" y="4948"/>
                    <a:pt x="4530" y="4937"/>
                  </a:cubicBezTo>
                  <a:cubicBezTo>
                    <a:pt x="4307" y="4889"/>
                    <a:pt x="3960" y="4870"/>
                    <a:pt x="3554" y="4870"/>
                  </a:cubicBezTo>
                  <a:cubicBezTo>
                    <a:pt x="2134" y="4870"/>
                    <a:pt x="1" y="5100"/>
                    <a:pt x="1" y="5100"/>
                  </a:cubicBezTo>
                  <a:cubicBezTo>
                    <a:pt x="3283" y="6049"/>
                    <a:pt x="5886" y="7975"/>
                    <a:pt x="8111" y="11040"/>
                  </a:cubicBezTo>
                  <a:lnTo>
                    <a:pt x="19150" y="0"/>
                  </a:ln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p:nvPr/>
          </p:nvSpPr>
          <p:spPr>
            <a:xfrm>
              <a:off x="5141425" y="1540450"/>
              <a:ext cx="1371825" cy="1353175"/>
            </a:xfrm>
            <a:custGeom>
              <a:avLst/>
              <a:gdLst/>
              <a:ahLst/>
              <a:cxnLst/>
              <a:rect l="l" t="t" r="r" b="b"/>
              <a:pathLst>
                <a:path w="54873" h="54127" extrusionOk="0">
                  <a:moveTo>
                    <a:pt x="18879" y="1"/>
                  </a:moveTo>
                  <a:cubicBezTo>
                    <a:pt x="17828" y="1"/>
                    <a:pt x="16777" y="401"/>
                    <a:pt x="15977" y="1201"/>
                  </a:cubicBezTo>
                  <a:lnTo>
                    <a:pt x="1601" y="15495"/>
                  </a:lnTo>
                  <a:cubicBezTo>
                    <a:pt x="1" y="17096"/>
                    <a:pt x="1" y="19699"/>
                    <a:pt x="1601" y="21300"/>
                  </a:cubicBezTo>
                  <a:lnTo>
                    <a:pt x="33092" y="52926"/>
                  </a:lnTo>
                  <a:cubicBezTo>
                    <a:pt x="33892" y="53726"/>
                    <a:pt x="34943" y="54126"/>
                    <a:pt x="35994" y="54126"/>
                  </a:cubicBezTo>
                  <a:cubicBezTo>
                    <a:pt x="37045" y="54126"/>
                    <a:pt x="38096" y="53726"/>
                    <a:pt x="38896" y="52926"/>
                  </a:cubicBezTo>
                  <a:lnTo>
                    <a:pt x="53272" y="38632"/>
                  </a:lnTo>
                  <a:cubicBezTo>
                    <a:pt x="54872" y="37032"/>
                    <a:pt x="54872" y="34428"/>
                    <a:pt x="53272" y="32827"/>
                  </a:cubicBezTo>
                  <a:lnTo>
                    <a:pt x="21781" y="1201"/>
                  </a:lnTo>
                  <a:cubicBezTo>
                    <a:pt x="20981" y="401"/>
                    <a:pt x="19930" y="1"/>
                    <a:pt x="18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3"/>
            <p:cNvSpPr/>
            <p:nvPr/>
          </p:nvSpPr>
          <p:spPr>
            <a:xfrm>
              <a:off x="5121100" y="1543850"/>
              <a:ext cx="1371800" cy="1353150"/>
            </a:xfrm>
            <a:custGeom>
              <a:avLst/>
              <a:gdLst/>
              <a:ahLst/>
              <a:cxnLst/>
              <a:rect l="l" t="t" r="r" b="b"/>
              <a:pathLst>
                <a:path w="54872" h="54126" extrusionOk="0">
                  <a:moveTo>
                    <a:pt x="18878" y="0"/>
                  </a:moveTo>
                  <a:cubicBezTo>
                    <a:pt x="17827" y="0"/>
                    <a:pt x="16776" y="401"/>
                    <a:pt x="15976" y="1201"/>
                  </a:cubicBezTo>
                  <a:lnTo>
                    <a:pt x="1600" y="15495"/>
                  </a:lnTo>
                  <a:cubicBezTo>
                    <a:pt x="0" y="17095"/>
                    <a:pt x="0" y="19699"/>
                    <a:pt x="1600" y="21299"/>
                  </a:cubicBezTo>
                  <a:lnTo>
                    <a:pt x="33091" y="52926"/>
                  </a:lnTo>
                  <a:cubicBezTo>
                    <a:pt x="33891" y="53726"/>
                    <a:pt x="34942" y="54126"/>
                    <a:pt x="35993" y="54126"/>
                  </a:cubicBezTo>
                  <a:cubicBezTo>
                    <a:pt x="37044" y="54126"/>
                    <a:pt x="38095" y="53726"/>
                    <a:pt x="38896" y="52926"/>
                  </a:cubicBezTo>
                  <a:lnTo>
                    <a:pt x="53271" y="38631"/>
                  </a:lnTo>
                  <a:cubicBezTo>
                    <a:pt x="54872" y="37031"/>
                    <a:pt x="54872" y="34427"/>
                    <a:pt x="53271" y="32827"/>
                  </a:cubicBezTo>
                  <a:lnTo>
                    <a:pt x="21780" y="1201"/>
                  </a:lnTo>
                  <a:cubicBezTo>
                    <a:pt x="20980" y="401"/>
                    <a:pt x="19929" y="0"/>
                    <a:pt x="188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3"/>
            <p:cNvSpPr/>
            <p:nvPr/>
          </p:nvSpPr>
          <p:spPr>
            <a:xfrm>
              <a:off x="5200425" y="1613850"/>
              <a:ext cx="1152100" cy="1152800"/>
            </a:xfrm>
            <a:custGeom>
              <a:avLst/>
              <a:gdLst/>
              <a:ahLst/>
              <a:cxnLst/>
              <a:rect l="l" t="t" r="r" b="b"/>
              <a:pathLst>
                <a:path w="46084" h="46112" extrusionOk="0">
                  <a:moveTo>
                    <a:pt x="16302" y="1"/>
                  </a:moveTo>
                  <a:lnTo>
                    <a:pt x="1" y="16194"/>
                  </a:lnTo>
                  <a:lnTo>
                    <a:pt x="29783" y="46111"/>
                  </a:lnTo>
                  <a:lnTo>
                    <a:pt x="46084" y="29891"/>
                  </a:lnTo>
                  <a:lnTo>
                    <a:pt x="163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3"/>
            <p:cNvSpPr/>
            <p:nvPr/>
          </p:nvSpPr>
          <p:spPr>
            <a:xfrm>
              <a:off x="6161300" y="2580400"/>
              <a:ext cx="102400" cy="93525"/>
            </a:xfrm>
            <a:custGeom>
              <a:avLst/>
              <a:gdLst/>
              <a:ahLst/>
              <a:cxnLst/>
              <a:rect l="l" t="t" r="r" b="b"/>
              <a:pathLst>
                <a:path w="4096" h="3741" extrusionOk="0">
                  <a:moveTo>
                    <a:pt x="2034" y="187"/>
                  </a:moveTo>
                  <a:cubicBezTo>
                    <a:pt x="2468" y="187"/>
                    <a:pt x="2902" y="357"/>
                    <a:pt x="3228" y="696"/>
                  </a:cubicBezTo>
                  <a:cubicBezTo>
                    <a:pt x="3879" y="1319"/>
                    <a:pt x="3879" y="2432"/>
                    <a:pt x="3228" y="3055"/>
                  </a:cubicBezTo>
                  <a:cubicBezTo>
                    <a:pt x="2906" y="3391"/>
                    <a:pt x="2477" y="3554"/>
                    <a:pt x="2048" y="3554"/>
                  </a:cubicBezTo>
                  <a:cubicBezTo>
                    <a:pt x="1609" y="3554"/>
                    <a:pt x="1170" y="3384"/>
                    <a:pt x="841" y="3055"/>
                  </a:cubicBezTo>
                  <a:cubicBezTo>
                    <a:pt x="217" y="2432"/>
                    <a:pt x="217" y="1319"/>
                    <a:pt x="841" y="696"/>
                  </a:cubicBezTo>
                  <a:cubicBezTo>
                    <a:pt x="1166" y="357"/>
                    <a:pt x="1600" y="187"/>
                    <a:pt x="2034" y="187"/>
                  </a:cubicBezTo>
                  <a:close/>
                  <a:moveTo>
                    <a:pt x="2042" y="0"/>
                  </a:moveTo>
                  <a:cubicBezTo>
                    <a:pt x="1564" y="0"/>
                    <a:pt x="1082" y="184"/>
                    <a:pt x="705" y="560"/>
                  </a:cubicBezTo>
                  <a:cubicBezTo>
                    <a:pt x="0" y="1265"/>
                    <a:pt x="0" y="2459"/>
                    <a:pt x="705" y="3191"/>
                  </a:cubicBezTo>
                  <a:cubicBezTo>
                    <a:pt x="1071" y="3557"/>
                    <a:pt x="1546" y="3740"/>
                    <a:pt x="2024" y="3740"/>
                  </a:cubicBezTo>
                  <a:cubicBezTo>
                    <a:pt x="2502" y="3740"/>
                    <a:pt x="2984" y="3557"/>
                    <a:pt x="3363" y="3191"/>
                  </a:cubicBezTo>
                  <a:cubicBezTo>
                    <a:pt x="4096" y="2459"/>
                    <a:pt x="4096" y="1265"/>
                    <a:pt x="3363" y="560"/>
                  </a:cubicBezTo>
                  <a:cubicBezTo>
                    <a:pt x="3008" y="190"/>
                    <a:pt x="2527" y="0"/>
                    <a:pt x="20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3"/>
            <p:cNvSpPr/>
            <p:nvPr/>
          </p:nvSpPr>
          <p:spPr>
            <a:xfrm>
              <a:off x="5310275" y="1723250"/>
              <a:ext cx="130225" cy="127600"/>
            </a:xfrm>
            <a:custGeom>
              <a:avLst/>
              <a:gdLst/>
              <a:ahLst/>
              <a:cxnLst/>
              <a:rect l="l" t="t" r="r" b="b"/>
              <a:pathLst>
                <a:path w="5209" h="5104" extrusionOk="0">
                  <a:moveTo>
                    <a:pt x="4975" y="0"/>
                  </a:moveTo>
                  <a:cubicBezTo>
                    <a:pt x="4876" y="0"/>
                    <a:pt x="4757" y="43"/>
                    <a:pt x="4639" y="128"/>
                  </a:cubicBezTo>
                  <a:lnTo>
                    <a:pt x="163" y="4576"/>
                  </a:lnTo>
                  <a:cubicBezTo>
                    <a:pt x="28" y="4739"/>
                    <a:pt x="1" y="4928"/>
                    <a:pt x="109" y="5037"/>
                  </a:cubicBezTo>
                  <a:cubicBezTo>
                    <a:pt x="166" y="5082"/>
                    <a:pt x="232" y="5104"/>
                    <a:pt x="299" y="5104"/>
                  </a:cubicBezTo>
                  <a:cubicBezTo>
                    <a:pt x="394" y="5104"/>
                    <a:pt x="491" y="5062"/>
                    <a:pt x="570" y="4983"/>
                  </a:cubicBezTo>
                  <a:lnTo>
                    <a:pt x="5046" y="534"/>
                  </a:lnTo>
                  <a:cubicBezTo>
                    <a:pt x="5181" y="372"/>
                    <a:pt x="5208" y="155"/>
                    <a:pt x="5127" y="46"/>
                  </a:cubicBezTo>
                  <a:cubicBezTo>
                    <a:pt x="5086" y="16"/>
                    <a:pt x="5034" y="0"/>
                    <a:pt x="4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3"/>
            <p:cNvSpPr/>
            <p:nvPr/>
          </p:nvSpPr>
          <p:spPr>
            <a:xfrm>
              <a:off x="5608650" y="1612500"/>
              <a:ext cx="744575" cy="1154825"/>
            </a:xfrm>
            <a:custGeom>
              <a:avLst/>
              <a:gdLst/>
              <a:ahLst/>
              <a:cxnLst/>
              <a:rect l="l" t="t" r="r" b="b"/>
              <a:pathLst>
                <a:path w="29783" h="46193" extrusionOk="0">
                  <a:moveTo>
                    <a:pt x="0" y="1"/>
                  </a:moveTo>
                  <a:lnTo>
                    <a:pt x="13508" y="46193"/>
                  </a:lnTo>
                  <a:lnTo>
                    <a:pt x="29782" y="2994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3"/>
            <p:cNvSpPr/>
            <p:nvPr/>
          </p:nvSpPr>
          <p:spPr>
            <a:xfrm>
              <a:off x="6353875" y="2780875"/>
              <a:ext cx="575050" cy="573000"/>
            </a:xfrm>
            <a:custGeom>
              <a:avLst/>
              <a:gdLst/>
              <a:ahLst/>
              <a:cxnLst/>
              <a:rect l="l" t="t" r="r" b="b"/>
              <a:pathLst>
                <a:path w="23002" h="22920" extrusionOk="0">
                  <a:moveTo>
                    <a:pt x="18933" y="0"/>
                  </a:moveTo>
                  <a:lnTo>
                    <a:pt x="0" y="18851"/>
                  </a:lnTo>
                  <a:lnTo>
                    <a:pt x="4069" y="22920"/>
                  </a:lnTo>
                  <a:lnTo>
                    <a:pt x="23001" y="4069"/>
                  </a:lnTo>
                  <a:lnTo>
                    <a:pt x="18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3"/>
            <p:cNvSpPr/>
            <p:nvPr/>
          </p:nvSpPr>
          <p:spPr>
            <a:xfrm>
              <a:off x="6456950" y="2781550"/>
              <a:ext cx="472650" cy="432650"/>
            </a:xfrm>
            <a:custGeom>
              <a:avLst/>
              <a:gdLst/>
              <a:ahLst/>
              <a:cxnLst/>
              <a:rect l="l" t="t" r="r" b="b"/>
              <a:pathLst>
                <a:path w="18906" h="17306" extrusionOk="0">
                  <a:moveTo>
                    <a:pt x="14837" y="0"/>
                  </a:moveTo>
                  <a:lnTo>
                    <a:pt x="0" y="14728"/>
                  </a:lnTo>
                  <a:cubicBezTo>
                    <a:pt x="0" y="14728"/>
                    <a:pt x="8778" y="6407"/>
                    <a:pt x="11120" y="6407"/>
                  </a:cubicBezTo>
                  <a:cubicBezTo>
                    <a:pt x="11329" y="6407"/>
                    <a:pt x="11486" y="6474"/>
                    <a:pt x="11582" y="6618"/>
                  </a:cubicBezTo>
                  <a:cubicBezTo>
                    <a:pt x="12396" y="7839"/>
                    <a:pt x="8191" y="13806"/>
                    <a:pt x="5615" y="17305"/>
                  </a:cubicBezTo>
                  <a:lnTo>
                    <a:pt x="18905" y="4069"/>
                  </a:lnTo>
                  <a:lnTo>
                    <a:pt x="14837" y="0"/>
                  </a:lnTo>
                  <a:close/>
                </a:path>
              </a:pathLst>
            </a:custGeom>
            <a:solidFill>
              <a:srgbClr val="E2EC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3"/>
            <p:cNvSpPr/>
            <p:nvPr/>
          </p:nvSpPr>
          <p:spPr>
            <a:xfrm>
              <a:off x="6395225" y="2822900"/>
              <a:ext cx="1789525" cy="1792900"/>
            </a:xfrm>
            <a:custGeom>
              <a:avLst/>
              <a:gdLst/>
              <a:ahLst/>
              <a:cxnLst/>
              <a:rect l="l" t="t" r="r" b="b"/>
              <a:pathLst>
                <a:path w="71581" h="71716" extrusionOk="0">
                  <a:moveTo>
                    <a:pt x="21944" y="1"/>
                  </a:moveTo>
                  <a:lnTo>
                    <a:pt x="1" y="21862"/>
                  </a:lnTo>
                  <a:lnTo>
                    <a:pt x="49637" y="71716"/>
                  </a:lnTo>
                  <a:lnTo>
                    <a:pt x="71581" y="49881"/>
                  </a:lnTo>
                  <a:lnTo>
                    <a:pt x="219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3"/>
            <p:cNvSpPr/>
            <p:nvPr/>
          </p:nvSpPr>
          <p:spPr>
            <a:xfrm>
              <a:off x="5389625" y="2395050"/>
              <a:ext cx="398450" cy="202550"/>
            </a:xfrm>
            <a:custGeom>
              <a:avLst/>
              <a:gdLst/>
              <a:ahLst/>
              <a:cxnLst/>
              <a:rect l="l" t="t" r="r" b="b"/>
              <a:pathLst>
                <a:path w="15938" h="8102" extrusionOk="0">
                  <a:moveTo>
                    <a:pt x="12376" y="0"/>
                  </a:moveTo>
                  <a:cubicBezTo>
                    <a:pt x="12300" y="0"/>
                    <a:pt x="12225" y="9"/>
                    <a:pt x="12152" y="27"/>
                  </a:cubicBezTo>
                  <a:cubicBezTo>
                    <a:pt x="11175" y="244"/>
                    <a:pt x="4638" y="1980"/>
                    <a:pt x="2197" y="2848"/>
                  </a:cubicBezTo>
                  <a:cubicBezTo>
                    <a:pt x="0" y="3634"/>
                    <a:pt x="1438" y="6401"/>
                    <a:pt x="1438" y="6401"/>
                  </a:cubicBezTo>
                  <a:cubicBezTo>
                    <a:pt x="1888" y="7643"/>
                    <a:pt x="3068" y="8101"/>
                    <a:pt x="4545" y="8101"/>
                  </a:cubicBezTo>
                  <a:cubicBezTo>
                    <a:pt x="7871" y="8101"/>
                    <a:pt x="12698" y="5775"/>
                    <a:pt x="14050" y="4855"/>
                  </a:cubicBezTo>
                  <a:cubicBezTo>
                    <a:pt x="15938" y="3562"/>
                    <a:pt x="13930" y="0"/>
                    <a:pt x="12376"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3"/>
            <p:cNvSpPr/>
            <p:nvPr/>
          </p:nvSpPr>
          <p:spPr>
            <a:xfrm>
              <a:off x="5635775" y="2415150"/>
              <a:ext cx="110550" cy="108900"/>
            </a:xfrm>
            <a:custGeom>
              <a:avLst/>
              <a:gdLst/>
              <a:ahLst/>
              <a:cxnLst/>
              <a:rect l="l" t="t" r="r" b="b"/>
              <a:pathLst>
                <a:path w="4422" h="4356" extrusionOk="0">
                  <a:moveTo>
                    <a:pt x="2151" y="1"/>
                  </a:moveTo>
                  <a:cubicBezTo>
                    <a:pt x="1466" y="1"/>
                    <a:pt x="365" y="630"/>
                    <a:pt x="217" y="1094"/>
                  </a:cubicBezTo>
                  <a:cubicBezTo>
                    <a:pt x="0" y="1718"/>
                    <a:pt x="624" y="3942"/>
                    <a:pt x="1492" y="4322"/>
                  </a:cubicBezTo>
                  <a:cubicBezTo>
                    <a:pt x="1492" y="4322"/>
                    <a:pt x="1576" y="4355"/>
                    <a:pt x="1737" y="4355"/>
                  </a:cubicBezTo>
                  <a:cubicBezTo>
                    <a:pt x="2058" y="4355"/>
                    <a:pt x="2685" y="4223"/>
                    <a:pt x="3553" y="3427"/>
                  </a:cubicBezTo>
                  <a:cubicBezTo>
                    <a:pt x="4421" y="2667"/>
                    <a:pt x="3065" y="769"/>
                    <a:pt x="2604" y="172"/>
                  </a:cubicBezTo>
                  <a:cubicBezTo>
                    <a:pt x="2508" y="52"/>
                    <a:pt x="2346" y="1"/>
                    <a:pt x="2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3"/>
            <p:cNvSpPr/>
            <p:nvPr/>
          </p:nvSpPr>
          <p:spPr>
            <a:xfrm>
              <a:off x="5390300" y="2428925"/>
              <a:ext cx="378400" cy="168650"/>
            </a:xfrm>
            <a:custGeom>
              <a:avLst/>
              <a:gdLst/>
              <a:ahLst/>
              <a:cxnLst/>
              <a:rect l="l" t="t" r="r" b="b"/>
              <a:pathLst>
                <a:path w="15136" h="6746" extrusionOk="0">
                  <a:moveTo>
                    <a:pt x="14159" y="1"/>
                  </a:moveTo>
                  <a:lnTo>
                    <a:pt x="14159" y="1"/>
                  </a:lnTo>
                  <a:cubicBezTo>
                    <a:pt x="14593" y="842"/>
                    <a:pt x="14539" y="2578"/>
                    <a:pt x="13291" y="3283"/>
                  </a:cubicBezTo>
                  <a:cubicBezTo>
                    <a:pt x="10324" y="4971"/>
                    <a:pt x="7946" y="5330"/>
                    <a:pt x="6455" y="5330"/>
                  </a:cubicBezTo>
                  <a:cubicBezTo>
                    <a:pt x="5574" y="5330"/>
                    <a:pt x="5003" y="5205"/>
                    <a:pt x="4801" y="5154"/>
                  </a:cubicBezTo>
                  <a:cubicBezTo>
                    <a:pt x="1329" y="4286"/>
                    <a:pt x="2170" y="1493"/>
                    <a:pt x="2170" y="1493"/>
                  </a:cubicBezTo>
                  <a:lnTo>
                    <a:pt x="2170" y="1493"/>
                  </a:lnTo>
                  <a:cubicBezTo>
                    <a:pt x="0" y="2279"/>
                    <a:pt x="1411" y="5046"/>
                    <a:pt x="1411" y="5046"/>
                  </a:cubicBezTo>
                  <a:cubicBezTo>
                    <a:pt x="1869" y="6287"/>
                    <a:pt x="3051" y="6745"/>
                    <a:pt x="4526" y="6745"/>
                  </a:cubicBezTo>
                  <a:cubicBezTo>
                    <a:pt x="7853" y="6745"/>
                    <a:pt x="12670" y="4412"/>
                    <a:pt x="14023" y="3473"/>
                  </a:cubicBezTo>
                  <a:cubicBezTo>
                    <a:pt x="15135" y="2686"/>
                    <a:pt x="14864" y="1113"/>
                    <a:pt x="14159" y="1"/>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3"/>
            <p:cNvSpPr/>
            <p:nvPr/>
          </p:nvSpPr>
          <p:spPr>
            <a:xfrm>
              <a:off x="5470300" y="2508900"/>
              <a:ext cx="392875" cy="225775"/>
            </a:xfrm>
            <a:custGeom>
              <a:avLst/>
              <a:gdLst/>
              <a:ahLst/>
              <a:cxnLst/>
              <a:rect l="l" t="t" r="r" b="b"/>
              <a:pathLst>
                <a:path w="15715" h="9031" extrusionOk="0">
                  <a:moveTo>
                    <a:pt x="11922" y="0"/>
                  </a:moveTo>
                  <a:cubicBezTo>
                    <a:pt x="11804" y="0"/>
                    <a:pt x="11690" y="18"/>
                    <a:pt x="11583" y="57"/>
                  </a:cubicBezTo>
                  <a:cubicBezTo>
                    <a:pt x="10606" y="409"/>
                    <a:pt x="4341" y="2905"/>
                    <a:pt x="2035" y="4071"/>
                  </a:cubicBezTo>
                  <a:cubicBezTo>
                    <a:pt x="1" y="5075"/>
                    <a:pt x="1737" y="7678"/>
                    <a:pt x="1737" y="7678"/>
                  </a:cubicBezTo>
                  <a:cubicBezTo>
                    <a:pt x="2226" y="8651"/>
                    <a:pt x="3148" y="9031"/>
                    <a:pt x="4279" y="9031"/>
                  </a:cubicBezTo>
                  <a:cubicBezTo>
                    <a:pt x="7595" y="9031"/>
                    <a:pt x="12716" y="5766"/>
                    <a:pt x="14051" y="4613"/>
                  </a:cubicBezTo>
                  <a:cubicBezTo>
                    <a:pt x="15714" y="3126"/>
                    <a:pt x="13467" y="0"/>
                    <a:pt x="11922"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3"/>
            <p:cNvSpPr/>
            <p:nvPr/>
          </p:nvSpPr>
          <p:spPr>
            <a:xfrm>
              <a:off x="5710350" y="2529925"/>
              <a:ext cx="112600" cy="109475"/>
            </a:xfrm>
            <a:custGeom>
              <a:avLst/>
              <a:gdLst/>
              <a:ahLst/>
              <a:cxnLst/>
              <a:rect l="l" t="t" r="r" b="b"/>
              <a:pathLst>
                <a:path w="4504" h="4379" extrusionOk="0">
                  <a:moveTo>
                    <a:pt x="2028" y="1"/>
                  </a:moveTo>
                  <a:cubicBezTo>
                    <a:pt x="1339" y="1"/>
                    <a:pt x="225" y="801"/>
                    <a:pt x="136" y="1331"/>
                  </a:cubicBezTo>
                  <a:cubicBezTo>
                    <a:pt x="1" y="1955"/>
                    <a:pt x="869" y="4098"/>
                    <a:pt x="1791" y="4369"/>
                  </a:cubicBezTo>
                  <a:cubicBezTo>
                    <a:pt x="1791" y="4369"/>
                    <a:pt x="1831" y="4379"/>
                    <a:pt x="1907" y="4379"/>
                  </a:cubicBezTo>
                  <a:cubicBezTo>
                    <a:pt x="2167" y="4379"/>
                    <a:pt x="2847" y="4265"/>
                    <a:pt x="3771" y="3257"/>
                  </a:cubicBezTo>
                  <a:cubicBezTo>
                    <a:pt x="4503" y="2362"/>
                    <a:pt x="2930" y="653"/>
                    <a:pt x="2415" y="138"/>
                  </a:cubicBezTo>
                  <a:cubicBezTo>
                    <a:pt x="2319" y="42"/>
                    <a:pt x="2184" y="1"/>
                    <a:pt x="20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3"/>
            <p:cNvSpPr/>
            <p:nvPr/>
          </p:nvSpPr>
          <p:spPr>
            <a:xfrm>
              <a:off x="5469625" y="2540150"/>
              <a:ext cx="370275" cy="193850"/>
            </a:xfrm>
            <a:custGeom>
              <a:avLst/>
              <a:gdLst/>
              <a:ahLst/>
              <a:cxnLst/>
              <a:rect l="l" t="t" r="r" b="b"/>
              <a:pathLst>
                <a:path w="14811" h="7754" extrusionOk="0">
                  <a:moveTo>
                    <a:pt x="13807" y="0"/>
                  </a:moveTo>
                  <a:lnTo>
                    <a:pt x="13807" y="0"/>
                  </a:lnTo>
                  <a:cubicBezTo>
                    <a:pt x="14403" y="814"/>
                    <a:pt x="14648" y="2495"/>
                    <a:pt x="13508" y="3309"/>
                  </a:cubicBezTo>
                  <a:cubicBezTo>
                    <a:pt x="10178" y="5714"/>
                    <a:pt x="7456" y="6078"/>
                    <a:pt x="6073" y="6078"/>
                  </a:cubicBezTo>
                  <a:cubicBezTo>
                    <a:pt x="5631" y="6078"/>
                    <a:pt x="5326" y="6041"/>
                    <a:pt x="5181" y="6022"/>
                  </a:cubicBezTo>
                  <a:cubicBezTo>
                    <a:pt x="2116" y="5560"/>
                    <a:pt x="2062" y="3363"/>
                    <a:pt x="2116" y="2767"/>
                  </a:cubicBezTo>
                  <a:lnTo>
                    <a:pt x="2062" y="2767"/>
                  </a:lnTo>
                  <a:cubicBezTo>
                    <a:pt x="1" y="3825"/>
                    <a:pt x="1764" y="6401"/>
                    <a:pt x="1764" y="6401"/>
                  </a:cubicBezTo>
                  <a:cubicBezTo>
                    <a:pt x="2253" y="7373"/>
                    <a:pt x="3175" y="7753"/>
                    <a:pt x="4308" y="7753"/>
                  </a:cubicBezTo>
                  <a:cubicBezTo>
                    <a:pt x="7631" y="7753"/>
                    <a:pt x="12763" y="4483"/>
                    <a:pt x="14078" y="3309"/>
                  </a:cubicBezTo>
                  <a:cubicBezTo>
                    <a:pt x="14810" y="2631"/>
                    <a:pt x="14783" y="1655"/>
                    <a:pt x="14349" y="732"/>
                  </a:cubicBezTo>
                  <a:cubicBezTo>
                    <a:pt x="14214" y="461"/>
                    <a:pt x="13997" y="217"/>
                    <a:pt x="13807"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3"/>
            <p:cNvSpPr/>
            <p:nvPr/>
          </p:nvSpPr>
          <p:spPr>
            <a:xfrm>
              <a:off x="5588300" y="2595575"/>
              <a:ext cx="429775" cy="254300"/>
            </a:xfrm>
            <a:custGeom>
              <a:avLst/>
              <a:gdLst/>
              <a:ahLst/>
              <a:cxnLst/>
              <a:rect l="l" t="t" r="r" b="b"/>
              <a:pathLst>
                <a:path w="17191" h="10172" extrusionOk="0">
                  <a:moveTo>
                    <a:pt x="13337" y="0"/>
                  </a:moveTo>
                  <a:cubicBezTo>
                    <a:pt x="13179" y="0"/>
                    <a:pt x="13026" y="28"/>
                    <a:pt x="12884" y="89"/>
                  </a:cubicBezTo>
                  <a:cubicBezTo>
                    <a:pt x="11908" y="523"/>
                    <a:pt x="4422" y="3805"/>
                    <a:pt x="2035" y="5269"/>
                  </a:cubicBezTo>
                  <a:cubicBezTo>
                    <a:pt x="0" y="6490"/>
                    <a:pt x="1709" y="9012"/>
                    <a:pt x="1709" y="9012"/>
                  </a:cubicBezTo>
                  <a:cubicBezTo>
                    <a:pt x="2155" y="9838"/>
                    <a:pt x="2974" y="10172"/>
                    <a:pt x="4003" y="10172"/>
                  </a:cubicBezTo>
                  <a:cubicBezTo>
                    <a:pt x="7672" y="10172"/>
                    <a:pt x="13999" y="5920"/>
                    <a:pt x="15461" y="4564"/>
                  </a:cubicBezTo>
                  <a:cubicBezTo>
                    <a:pt x="17191" y="2958"/>
                    <a:pt x="14958" y="0"/>
                    <a:pt x="13337" y="0"/>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3"/>
            <p:cNvSpPr/>
            <p:nvPr/>
          </p:nvSpPr>
          <p:spPr>
            <a:xfrm>
              <a:off x="5858850" y="2618025"/>
              <a:ext cx="118025" cy="112775"/>
            </a:xfrm>
            <a:custGeom>
              <a:avLst/>
              <a:gdLst/>
              <a:ahLst/>
              <a:cxnLst/>
              <a:rect l="l" t="t" r="r" b="b"/>
              <a:pathLst>
                <a:path w="4721" h="4511" extrusionOk="0">
                  <a:moveTo>
                    <a:pt x="2178" y="0"/>
                  </a:moveTo>
                  <a:cubicBezTo>
                    <a:pt x="1494" y="0"/>
                    <a:pt x="250" y="949"/>
                    <a:pt x="136" y="1496"/>
                  </a:cubicBezTo>
                  <a:cubicBezTo>
                    <a:pt x="1" y="2174"/>
                    <a:pt x="869" y="4317"/>
                    <a:pt x="1872" y="4507"/>
                  </a:cubicBezTo>
                  <a:cubicBezTo>
                    <a:pt x="1872" y="4507"/>
                    <a:pt x="1892" y="4510"/>
                    <a:pt x="1930" y="4510"/>
                  </a:cubicBezTo>
                  <a:cubicBezTo>
                    <a:pt x="2137" y="4510"/>
                    <a:pt x="2881" y="4414"/>
                    <a:pt x="3934" y="3178"/>
                  </a:cubicBezTo>
                  <a:cubicBezTo>
                    <a:pt x="4720" y="2283"/>
                    <a:pt x="3012" y="574"/>
                    <a:pt x="2496" y="113"/>
                  </a:cubicBezTo>
                  <a:cubicBezTo>
                    <a:pt x="2418" y="35"/>
                    <a:pt x="2308" y="0"/>
                    <a:pt x="2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3"/>
            <p:cNvSpPr/>
            <p:nvPr/>
          </p:nvSpPr>
          <p:spPr>
            <a:xfrm>
              <a:off x="5590325" y="2628300"/>
              <a:ext cx="408925" cy="222525"/>
            </a:xfrm>
            <a:custGeom>
              <a:avLst/>
              <a:gdLst/>
              <a:ahLst/>
              <a:cxnLst/>
              <a:rect l="l" t="t" r="r" b="b"/>
              <a:pathLst>
                <a:path w="16357" h="8901" extrusionOk="0">
                  <a:moveTo>
                    <a:pt x="15326" y="0"/>
                  </a:moveTo>
                  <a:lnTo>
                    <a:pt x="15326" y="0"/>
                  </a:lnTo>
                  <a:cubicBezTo>
                    <a:pt x="16139" y="1600"/>
                    <a:pt x="15516" y="2496"/>
                    <a:pt x="13508" y="4069"/>
                  </a:cubicBezTo>
                  <a:cubicBezTo>
                    <a:pt x="11883" y="5316"/>
                    <a:pt x="7240" y="7441"/>
                    <a:pt x="4670" y="7441"/>
                  </a:cubicBezTo>
                  <a:cubicBezTo>
                    <a:pt x="4109" y="7441"/>
                    <a:pt x="3648" y="7340"/>
                    <a:pt x="3337" y="7107"/>
                  </a:cubicBezTo>
                  <a:cubicBezTo>
                    <a:pt x="1628" y="5832"/>
                    <a:pt x="2632" y="3635"/>
                    <a:pt x="2659" y="3581"/>
                  </a:cubicBezTo>
                  <a:lnTo>
                    <a:pt x="2659" y="3581"/>
                  </a:lnTo>
                  <a:cubicBezTo>
                    <a:pt x="2388" y="3716"/>
                    <a:pt x="2171" y="3852"/>
                    <a:pt x="1981" y="3987"/>
                  </a:cubicBezTo>
                  <a:cubicBezTo>
                    <a:pt x="1" y="5262"/>
                    <a:pt x="1655" y="7730"/>
                    <a:pt x="1655" y="7730"/>
                  </a:cubicBezTo>
                  <a:cubicBezTo>
                    <a:pt x="2102" y="8563"/>
                    <a:pt x="2925" y="8900"/>
                    <a:pt x="3958" y="8900"/>
                  </a:cubicBezTo>
                  <a:cubicBezTo>
                    <a:pt x="7635" y="8900"/>
                    <a:pt x="13967" y="4631"/>
                    <a:pt x="15407" y="3255"/>
                  </a:cubicBezTo>
                  <a:cubicBezTo>
                    <a:pt x="16356" y="2333"/>
                    <a:pt x="16058" y="977"/>
                    <a:pt x="15326"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3"/>
            <p:cNvSpPr/>
            <p:nvPr/>
          </p:nvSpPr>
          <p:spPr>
            <a:xfrm>
              <a:off x="5756475" y="2649275"/>
              <a:ext cx="395925" cy="308550"/>
            </a:xfrm>
            <a:custGeom>
              <a:avLst/>
              <a:gdLst/>
              <a:ahLst/>
              <a:cxnLst/>
              <a:rect l="l" t="t" r="r" b="b"/>
              <a:pathLst>
                <a:path w="15837" h="12342" extrusionOk="0">
                  <a:moveTo>
                    <a:pt x="11846" y="1"/>
                  </a:moveTo>
                  <a:cubicBezTo>
                    <a:pt x="11539" y="1"/>
                    <a:pt x="11261" y="77"/>
                    <a:pt x="11040" y="246"/>
                  </a:cubicBezTo>
                  <a:cubicBezTo>
                    <a:pt x="10199" y="897"/>
                    <a:pt x="3662" y="5861"/>
                    <a:pt x="1817" y="7976"/>
                  </a:cubicBezTo>
                  <a:cubicBezTo>
                    <a:pt x="0" y="10038"/>
                    <a:pt x="2441" y="11665"/>
                    <a:pt x="2441" y="11665"/>
                  </a:cubicBezTo>
                  <a:cubicBezTo>
                    <a:pt x="2876" y="12137"/>
                    <a:pt x="3424" y="12341"/>
                    <a:pt x="4047" y="12341"/>
                  </a:cubicBezTo>
                  <a:cubicBezTo>
                    <a:pt x="7578" y="12341"/>
                    <a:pt x="13498" y="5753"/>
                    <a:pt x="14674" y="3908"/>
                  </a:cubicBezTo>
                  <a:cubicBezTo>
                    <a:pt x="15836" y="2108"/>
                    <a:pt x="13456" y="1"/>
                    <a:pt x="11846" y="1"/>
                  </a:cubicBezTo>
                  <a:close/>
                </a:path>
              </a:pathLst>
            </a:custGeom>
            <a:solidFill>
              <a:srgbClr val="FFB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3"/>
            <p:cNvSpPr/>
            <p:nvPr/>
          </p:nvSpPr>
          <p:spPr>
            <a:xfrm>
              <a:off x="5999350" y="2673825"/>
              <a:ext cx="115850" cy="111150"/>
            </a:xfrm>
            <a:custGeom>
              <a:avLst/>
              <a:gdLst/>
              <a:ahLst/>
              <a:cxnLst/>
              <a:rect l="l" t="t" r="r" b="b"/>
              <a:pathLst>
                <a:path w="4634" h="4446" extrusionOk="0">
                  <a:moveTo>
                    <a:pt x="1808" y="1"/>
                  </a:moveTo>
                  <a:cubicBezTo>
                    <a:pt x="1145" y="1"/>
                    <a:pt x="1" y="1364"/>
                    <a:pt x="50" y="1976"/>
                  </a:cubicBezTo>
                  <a:cubicBezTo>
                    <a:pt x="104" y="2650"/>
                    <a:pt x="1467" y="4445"/>
                    <a:pt x="2468" y="4445"/>
                  </a:cubicBezTo>
                  <a:cubicBezTo>
                    <a:pt x="2476" y="4445"/>
                    <a:pt x="2483" y="4445"/>
                    <a:pt x="2491" y="4445"/>
                  </a:cubicBezTo>
                  <a:cubicBezTo>
                    <a:pt x="2491" y="4445"/>
                    <a:pt x="3305" y="4391"/>
                    <a:pt x="4145" y="2655"/>
                  </a:cubicBezTo>
                  <a:cubicBezTo>
                    <a:pt x="4634" y="1570"/>
                    <a:pt x="2654" y="376"/>
                    <a:pt x="2003" y="51"/>
                  </a:cubicBezTo>
                  <a:cubicBezTo>
                    <a:pt x="1945" y="16"/>
                    <a:pt x="1879" y="1"/>
                    <a:pt x="1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3"/>
            <p:cNvSpPr/>
            <p:nvPr/>
          </p:nvSpPr>
          <p:spPr>
            <a:xfrm>
              <a:off x="5757150" y="2699500"/>
              <a:ext cx="383150" cy="258750"/>
            </a:xfrm>
            <a:custGeom>
              <a:avLst/>
              <a:gdLst/>
              <a:ahLst/>
              <a:cxnLst/>
              <a:rect l="l" t="t" r="r" b="b"/>
              <a:pathLst>
                <a:path w="15326" h="10350" extrusionOk="0">
                  <a:moveTo>
                    <a:pt x="14728" y="0"/>
                  </a:moveTo>
                  <a:cubicBezTo>
                    <a:pt x="15325" y="1736"/>
                    <a:pt x="11663" y="4801"/>
                    <a:pt x="10199" y="5886"/>
                  </a:cubicBezTo>
                  <a:cubicBezTo>
                    <a:pt x="9109" y="6693"/>
                    <a:pt x="7029" y="8431"/>
                    <a:pt x="5120" y="8431"/>
                  </a:cubicBezTo>
                  <a:cubicBezTo>
                    <a:pt x="4462" y="8431"/>
                    <a:pt x="3825" y="8224"/>
                    <a:pt x="3255" y="7703"/>
                  </a:cubicBezTo>
                  <a:cubicBezTo>
                    <a:pt x="2089" y="6645"/>
                    <a:pt x="2197" y="5750"/>
                    <a:pt x="2577" y="5208"/>
                  </a:cubicBezTo>
                  <a:lnTo>
                    <a:pt x="2577" y="5208"/>
                  </a:lnTo>
                  <a:cubicBezTo>
                    <a:pt x="2279" y="5479"/>
                    <a:pt x="2034" y="5750"/>
                    <a:pt x="1818" y="5995"/>
                  </a:cubicBezTo>
                  <a:cubicBezTo>
                    <a:pt x="0" y="8110"/>
                    <a:pt x="2441" y="9683"/>
                    <a:pt x="2441" y="9683"/>
                  </a:cubicBezTo>
                  <a:cubicBezTo>
                    <a:pt x="2869" y="10148"/>
                    <a:pt x="3409" y="10349"/>
                    <a:pt x="4023" y="10349"/>
                  </a:cubicBezTo>
                  <a:cubicBezTo>
                    <a:pt x="7536" y="10349"/>
                    <a:pt x="13470" y="3750"/>
                    <a:pt x="14647" y="1926"/>
                  </a:cubicBezTo>
                  <a:cubicBezTo>
                    <a:pt x="15054" y="1275"/>
                    <a:pt x="15027" y="597"/>
                    <a:pt x="14728" y="0"/>
                  </a:cubicBezTo>
                  <a:close/>
                </a:path>
              </a:pathLst>
            </a:custGeom>
            <a:solidFill>
              <a:srgbClr val="E7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63"/>
          <p:cNvGrpSpPr/>
          <p:nvPr/>
        </p:nvGrpSpPr>
        <p:grpSpPr>
          <a:xfrm rot="10184688">
            <a:off x="6999223" y="1771394"/>
            <a:ext cx="1060909" cy="1367540"/>
            <a:chOff x="5605250" y="1253125"/>
            <a:chExt cx="694400" cy="895100"/>
          </a:xfrm>
        </p:grpSpPr>
        <p:sp>
          <p:nvSpPr>
            <p:cNvPr id="1998" name="Google Shape;1998;p63"/>
            <p:cNvSpPr/>
            <p:nvPr/>
          </p:nvSpPr>
          <p:spPr>
            <a:xfrm>
              <a:off x="5605250" y="1253125"/>
              <a:ext cx="522825" cy="766250"/>
            </a:xfrm>
            <a:custGeom>
              <a:avLst/>
              <a:gdLst/>
              <a:ahLst/>
              <a:cxnLst/>
              <a:rect l="l" t="t" r="r" b="b"/>
              <a:pathLst>
                <a:path w="20913" h="30650" extrusionOk="0">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3"/>
            <p:cNvSpPr/>
            <p:nvPr/>
          </p:nvSpPr>
          <p:spPr>
            <a:xfrm>
              <a:off x="5628300" y="1303300"/>
              <a:ext cx="577775" cy="762200"/>
            </a:xfrm>
            <a:custGeom>
              <a:avLst/>
              <a:gdLst/>
              <a:ahLst/>
              <a:cxnLst/>
              <a:rect l="l" t="t" r="r" b="b"/>
              <a:pathLst>
                <a:path w="23111" h="30488" extrusionOk="0">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3"/>
            <p:cNvSpPr/>
            <p:nvPr/>
          </p:nvSpPr>
          <p:spPr>
            <a:xfrm>
              <a:off x="5687300" y="1358225"/>
              <a:ext cx="446900" cy="621825"/>
            </a:xfrm>
            <a:custGeom>
              <a:avLst/>
              <a:gdLst/>
              <a:ahLst/>
              <a:cxnLst/>
              <a:rect l="l" t="t" r="r" b="b"/>
              <a:pathLst>
                <a:path w="17876" h="24873" extrusionOk="0">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3"/>
            <p:cNvSpPr/>
            <p:nvPr/>
          </p:nvSpPr>
          <p:spPr>
            <a:xfrm>
              <a:off x="5614750" y="1364325"/>
              <a:ext cx="651675" cy="732375"/>
            </a:xfrm>
            <a:custGeom>
              <a:avLst/>
              <a:gdLst/>
              <a:ahLst/>
              <a:cxnLst/>
              <a:rect l="l" t="t" r="r" b="b"/>
              <a:pathLst>
                <a:path w="26067" h="29295" extrusionOk="0">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3"/>
            <p:cNvSpPr/>
            <p:nvPr/>
          </p:nvSpPr>
          <p:spPr>
            <a:xfrm>
              <a:off x="5628300" y="1433500"/>
              <a:ext cx="671350" cy="714725"/>
            </a:xfrm>
            <a:custGeom>
              <a:avLst/>
              <a:gdLst/>
              <a:ahLst/>
              <a:cxnLst/>
              <a:rect l="l" t="t" r="r" b="b"/>
              <a:pathLst>
                <a:path w="26854" h="28589" extrusionOk="0">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3"/>
            <p:cNvSpPr/>
            <p:nvPr/>
          </p:nvSpPr>
          <p:spPr>
            <a:xfrm>
              <a:off x="5678475" y="1506050"/>
              <a:ext cx="526225" cy="564200"/>
            </a:xfrm>
            <a:custGeom>
              <a:avLst/>
              <a:gdLst/>
              <a:ahLst/>
              <a:cxnLst/>
              <a:rect l="l" t="t" r="r" b="b"/>
              <a:pathLst>
                <a:path w="21049" h="22568" extrusionOk="0">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3"/>
            <p:cNvSpPr/>
            <p:nvPr/>
          </p:nvSpPr>
          <p:spPr>
            <a:xfrm>
              <a:off x="5812075" y="1677275"/>
              <a:ext cx="244125" cy="241900"/>
            </a:xfrm>
            <a:custGeom>
              <a:avLst/>
              <a:gdLst/>
              <a:ahLst/>
              <a:cxnLst/>
              <a:rect l="l" t="t" r="r" b="b"/>
              <a:pathLst>
                <a:path w="9765" h="9676" extrusionOk="0">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3"/>
            <p:cNvSpPr/>
            <p:nvPr/>
          </p:nvSpPr>
          <p:spPr>
            <a:xfrm>
              <a:off x="6025000" y="1570475"/>
              <a:ext cx="78675" cy="95625"/>
            </a:xfrm>
            <a:custGeom>
              <a:avLst/>
              <a:gdLst/>
              <a:ahLst/>
              <a:cxnLst/>
              <a:rect l="l" t="t" r="r" b="b"/>
              <a:pathLst>
                <a:path w="3147" h="3825" extrusionOk="0">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3"/>
            <p:cNvSpPr/>
            <p:nvPr/>
          </p:nvSpPr>
          <p:spPr>
            <a:xfrm>
              <a:off x="6052125" y="1594875"/>
              <a:ext cx="82075" cy="97675"/>
            </a:xfrm>
            <a:custGeom>
              <a:avLst/>
              <a:gdLst/>
              <a:ahLst/>
              <a:cxnLst/>
              <a:rect l="l" t="t" r="r" b="b"/>
              <a:pathLst>
                <a:path w="3283" h="3907" extrusionOk="0">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4721691"/>
      </p:ext>
    </p:extLst>
  </p:cSld>
  <p:clrMapOvr>
    <a:masterClrMapping/>
  </p:clrMapOvr>
</p:sld>
</file>

<file path=ppt/theme/theme1.xml><?xml version="1.0" encoding="utf-8"?>
<a:theme xmlns:a="http://schemas.openxmlformats.org/drawingml/2006/main" name="Banking Infographics by Slidesgo">
  <a:themeElements>
    <a:clrScheme name="Simple Light">
      <a:dk1>
        <a:srgbClr val="000000"/>
      </a:dk1>
      <a:lt1>
        <a:srgbClr val="FFFFFF"/>
      </a:lt1>
      <a:dk2>
        <a:srgbClr val="698CE0"/>
      </a:dk2>
      <a:lt2>
        <a:srgbClr val="9AB8FF"/>
      </a:lt2>
      <a:accent1>
        <a:srgbClr val="FCDC9F"/>
      </a:accent1>
      <a:accent2>
        <a:srgbClr val="0B294E"/>
      </a:accent2>
      <a:accent3>
        <a:srgbClr val="72A2DD"/>
      </a:accent3>
      <a:accent4>
        <a:srgbClr val="3A68A2"/>
      </a:accent4>
      <a:accent5>
        <a:srgbClr val="D5E7FD"/>
      </a:accent5>
      <a:accent6>
        <a:srgbClr val="243B74"/>
      </a:accent6>
      <a:hlink>
        <a:srgbClr val="0B29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595</Words>
  <Application>Microsoft Office PowerPoint</Application>
  <PresentationFormat>On-screen Show (16:9)</PresentationFormat>
  <Paragraphs>42</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Roboto</vt:lpstr>
      <vt:lpstr>Montserrat</vt:lpstr>
      <vt:lpstr>Fira Sans Extra Condensed SemiBold</vt:lpstr>
      <vt:lpstr>Arial</vt:lpstr>
      <vt:lpstr>Abel</vt:lpstr>
      <vt:lpstr>Fira Sans Extra Condensed</vt:lpstr>
      <vt:lpstr>Roboto Condensed Light</vt:lpstr>
      <vt:lpstr>Anaheim</vt:lpstr>
      <vt:lpstr>Rubik Medium</vt:lpstr>
      <vt:lpstr>Rubik</vt:lpstr>
      <vt:lpstr>Changa One</vt:lpstr>
      <vt:lpstr>Banking Infographics by Slidesgo</vt:lpstr>
      <vt:lpstr>Bảo mật đường truyền cây ATM</vt:lpstr>
      <vt:lpstr>PowerPoint Presentation</vt:lpstr>
      <vt:lpstr>Các phương án</vt:lpstr>
      <vt:lpstr>Mô tả hoạt động</vt:lpstr>
      <vt:lpstr>Quá trình mã hóa ATM</vt:lpstr>
      <vt:lpstr>PowerPoint Presentation</vt:lpstr>
      <vt:lpstr>PowerPoint Presentation</vt:lpstr>
      <vt:lpstr>Giao diện được tạo ra từ winform c#: </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cây ATM</dc:title>
  <dc:creator>Hoài Hán Lan</dc:creator>
  <cp:lastModifiedBy>Hoài Hán Lan</cp:lastModifiedBy>
  <cp:revision>42</cp:revision>
  <dcterms:modified xsi:type="dcterms:W3CDTF">2023-06-13T20:22:26Z</dcterms:modified>
</cp:coreProperties>
</file>