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0.jpg" ContentType="image/pn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3"/>
  </p:notesMasterIdLst>
  <p:handoutMasterIdLst>
    <p:handoutMasterId r:id="rId24"/>
  </p:handoutMasterIdLst>
  <p:sldIdLst>
    <p:sldId id="256" r:id="rId2"/>
    <p:sldId id="258" r:id="rId3"/>
    <p:sldId id="259" r:id="rId4"/>
    <p:sldId id="260" r:id="rId5"/>
    <p:sldId id="312" r:id="rId6"/>
    <p:sldId id="313" r:id="rId7"/>
    <p:sldId id="311" r:id="rId8"/>
    <p:sldId id="315" r:id="rId9"/>
    <p:sldId id="326" r:id="rId10"/>
    <p:sldId id="336" r:id="rId11"/>
    <p:sldId id="337" r:id="rId12"/>
    <p:sldId id="338" r:id="rId13"/>
    <p:sldId id="329" r:id="rId14"/>
    <p:sldId id="310" r:id="rId15"/>
    <p:sldId id="314" r:id="rId16"/>
    <p:sldId id="335" r:id="rId17"/>
    <p:sldId id="339" r:id="rId18"/>
    <p:sldId id="334" r:id="rId19"/>
    <p:sldId id="309" r:id="rId20"/>
    <p:sldId id="266" r:id="rId21"/>
    <p:sldId id="32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2364587B-55B4-FBF2-0FA7-C5C3A2002601}" name="Alicia Velasco Santiago" initials="AVS" userId="S::avelasco@freepikco.onmicrosoft.com::6ebda6ea-dc2d-49ad-b83c-c987d890dd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D0"/>
    <a:srgbClr val="DBFE87"/>
    <a:srgbClr val="B2129B"/>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7" autoAdjust="0"/>
    <p:restoredTop sz="96357" autoAdjust="0"/>
  </p:normalViewPr>
  <p:slideViewPr>
    <p:cSldViewPr snapToGrid="0" showGuides="1">
      <p:cViewPr varScale="1">
        <p:scale>
          <a:sx n="95" d="100"/>
          <a:sy n="95" d="100"/>
        </p:scale>
        <p:origin x="576" y="114"/>
      </p:cViewPr>
      <p:guideLst/>
    </p:cSldViewPr>
  </p:slideViewPr>
  <p:outlineViewPr>
    <p:cViewPr>
      <p:scale>
        <a:sx n="33" d="100"/>
        <a:sy n="33" d="100"/>
      </p:scale>
      <p:origin x="0" y="-3756"/>
    </p:cViewPr>
    <p:sldLst>
      <p:sld r:id="rId1" collapse="1"/>
      <p:sld r:id="rId2" collapse="1"/>
    </p:sldLst>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416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89321-463C-4893-9E1A-748A1D07950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503D716-4981-43C4-89BA-6AB273C8891A}">
      <dgm:prSet phldrT="[Text]" custT="1"/>
      <dgm:spPr/>
      <dgm:t>
        <a:bodyPr/>
        <a:lstStyle/>
        <a:p>
          <a:r>
            <a:rPr lang="en-US" sz="1400">
              <a:latin typeface="Times New Roman" panose="02020603050405020304" pitchFamily="18" charset="0"/>
              <a:cs typeface="Times New Roman" panose="02020603050405020304" pitchFamily="18" charset="0"/>
            </a:rPr>
            <a:t>Tạo khóa k = (a,b) € K</a:t>
          </a:r>
        </a:p>
        <a:p>
          <a:r>
            <a:rPr lang="en-US" sz="1400">
              <a:latin typeface="Times New Roman" panose="02020603050405020304" pitchFamily="18" charset="0"/>
              <a:cs typeface="Times New Roman" panose="02020603050405020304" pitchFamily="18" charset="0"/>
            </a:rPr>
            <a:t>K={(a,b):a,b € Z</a:t>
          </a:r>
          <a:r>
            <a:rPr lang="en-US" sz="1400" baseline="-25000">
              <a:latin typeface="Times New Roman" panose="02020603050405020304" pitchFamily="18" charset="0"/>
              <a:cs typeface="Times New Roman" panose="02020603050405020304" pitchFamily="18" charset="0"/>
            </a:rPr>
            <a:t>26.</a:t>
          </a:r>
          <a:r>
            <a:rPr lang="en-US" sz="1400">
              <a:latin typeface="Times New Roman" panose="02020603050405020304" pitchFamily="18" charset="0"/>
              <a:cs typeface="Times New Roman" panose="02020603050405020304" pitchFamily="18" charset="0"/>
            </a:rPr>
            <a:t> </a:t>
          </a:r>
        </a:p>
        <a:p>
          <a:r>
            <a:rPr lang="en-US" sz="1400">
              <a:latin typeface="Times New Roman" panose="02020603050405020304" pitchFamily="18" charset="0"/>
              <a:cs typeface="Times New Roman" panose="02020603050405020304" pitchFamily="18" charset="0"/>
            </a:rPr>
            <a:t>UCLN(a,26) = 1)</a:t>
          </a:r>
        </a:p>
      </dgm:t>
    </dgm:pt>
    <dgm:pt modelId="{5B106C6B-C51C-4CB9-9080-228052164B22}" type="parTrans" cxnId="{A884AAE1-4AB6-42D3-A112-DB3349955B3D}">
      <dgm:prSet/>
      <dgm:spPr/>
      <dgm:t>
        <a:bodyPr/>
        <a:lstStyle/>
        <a:p>
          <a:endParaRPr lang="en-US"/>
        </a:p>
      </dgm:t>
    </dgm:pt>
    <dgm:pt modelId="{22112B8F-9091-488B-9D8C-DB61E378FAC7}" type="sibTrans" cxnId="{A884AAE1-4AB6-42D3-A112-DB3349955B3D}">
      <dgm:prSet/>
      <dgm:spPr/>
      <dgm:t>
        <a:bodyPr/>
        <a:lstStyle/>
        <a:p>
          <a:endParaRPr lang="en-US"/>
        </a:p>
      </dgm:t>
    </dgm:pt>
    <dgm:pt modelId="{9CD0F678-35AC-4812-A33B-4DE0E2588DB8}">
      <dgm:prSet phldrT="[Text]" custT="1"/>
      <dgm:spPr/>
      <dgm:t>
        <a:bodyPr anchor="ctr"/>
        <a:lstStyle/>
        <a:p>
          <a:pPr algn="ctr"/>
          <a:r>
            <a:rPr lang="en-US" sz="2000">
              <a:latin typeface="Times New Roman" panose="02020603050405020304" pitchFamily="18" charset="0"/>
              <a:cs typeface="Times New Roman" panose="02020603050405020304" pitchFamily="18" charset="0"/>
            </a:rPr>
            <a:t>P = C = K = Z</a:t>
          </a:r>
          <a:r>
            <a:rPr lang="en-US" sz="2000" baseline="-25000">
              <a:latin typeface="Times New Roman" panose="02020603050405020304" pitchFamily="18" charset="0"/>
              <a:cs typeface="Times New Roman" panose="02020603050405020304" pitchFamily="18" charset="0"/>
            </a:rPr>
            <a:t>26</a:t>
          </a:r>
          <a:endParaRPr lang="en-US" sz="2000" baseline="30000">
            <a:latin typeface="Times New Roman" panose="02020603050405020304" pitchFamily="18" charset="0"/>
            <a:cs typeface="Times New Roman" panose="02020603050405020304" pitchFamily="18" charset="0"/>
          </a:endParaRPr>
        </a:p>
      </dgm:t>
    </dgm:pt>
    <dgm:pt modelId="{7CFA1889-2D3B-42BC-B64E-F6F6AB419FC9}" type="parTrans" cxnId="{E60BAEC7-B637-4B0F-82A5-01BFBBD0D6CD}">
      <dgm:prSet/>
      <dgm:spPr/>
      <dgm:t>
        <a:bodyPr/>
        <a:lstStyle/>
        <a:p>
          <a:endParaRPr lang="en-US"/>
        </a:p>
      </dgm:t>
    </dgm:pt>
    <dgm:pt modelId="{46BBA182-3539-4398-A0C1-295D5EB00034}" type="sibTrans" cxnId="{E60BAEC7-B637-4B0F-82A5-01BFBBD0D6CD}">
      <dgm:prSet/>
      <dgm:spPr/>
      <dgm:t>
        <a:bodyPr/>
        <a:lstStyle/>
        <a:p>
          <a:endParaRPr lang="en-US"/>
        </a:p>
      </dgm:t>
    </dgm:pt>
    <dgm:pt modelId="{D3EEF2D1-72E0-471F-9E30-DD7AEF378CF6}">
      <dgm:prSet phldrT="[Text]" custT="1"/>
      <dgm:spPr/>
      <dgm:t>
        <a:bodyPr/>
        <a:lstStyle/>
        <a:p>
          <a:r>
            <a:rPr lang="en-US" sz="2000">
              <a:latin typeface="Times New Roman" panose="02020603050405020304" pitchFamily="18" charset="0"/>
              <a:cs typeface="Times New Roman" panose="02020603050405020304" pitchFamily="18" charset="0"/>
            </a:rPr>
            <a:t>Hàm mã hóa - e</a:t>
          </a:r>
        </a:p>
      </dgm:t>
    </dgm:pt>
    <dgm:pt modelId="{951C22AE-3DE4-4781-BC3F-69F4DB86EA3F}" type="parTrans" cxnId="{CBBD91F0-61B9-4D6C-9673-3A753A9A8D48}">
      <dgm:prSet/>
      <dgm:spPr/>
      <dgm:t>
        <a:bodyPr/>
        <a:lstStyle/>
        <a:p>
          <a:endParaRPr lang="en-US"/>
        </a:p>
      </dgm:t>
    </dgm:pt>
    <dgm:pt modelId="{AADA9E3A-5C4C-4005-A986-79AD88909016}" type="sibTrans" cxnId="{CBBD91F0-61B9-4D6C-9673-3A753A9A8D48}">
      <dgm:prSet/>
      <dgm:spPr/>
      <dgm:t>
        <a:bodyPr/>
        <a:lstStyle/>
        <a:p>
          <a:endParaRPr lang="en-US"/>
        </a:p>
      </dgm:t>
    </dgm:pt>
    <dgm:pt modelId="{31C6C542-13FF-4D46-A7EE-937C9D9F0C7A}">
      <dgm:prSet phldrT="[Text]" custT="1"/>
      <dgm:spPr/>
      <dgm:t>
        <a:bodyPr anchor="ctr"/>
        <a:lstStyle/>
        <a:p>
          <a:pPr algn="l"/>
          <a:r>
            <a:rPr lang="en-US" sz="2000">
              <a:latin typeface="Times New Roman" panose="02020603050405020304" pitchFamily="18" charset="0"/>
              <a:cs typeface="Times New Roman" panose="02020603050405020304" pitchFamily="18" charset="0"/>
            </a:rPr>
            <a:t>Bản mã y € C </a:t>
          </a:r>
        </a:p>
      </dgm:t>
    </dgm:pt>
    <dgm:pt modelId="{B7D57B81-5DAB-4286-8BCF-9ACFF6EFE34E}" type="parTrans" cxnId="{8D6FE1D9-6A97-43DE-A20C-96B7952AA3DB}">
      <dgm:prSet/>
      <dgm:spPr/>
      <dgm:t>
        <a:bodyPr/>
        <a:lstStyle/>
        <a:p>
          <a:endParaRPr lang="en-US"/>
        </a:p>
      </dgm:t>
    </dgm:pt>
    <dgm:pt modelId="{753A7F16-30A9-4D25-B56E-D4C13BBC3777}" type="sibTrans" cxnId="{8D6FE1D9-6A97-43DE-A20C-96B7952AA3DB}">
      <dgm:prSet/>
      <dgm:spPr/>
      <dgm:t>
        <a:bodyPr/>
        <a:lstStyle/>
        <a:p>
          <a:endParaRPr lang="en-US"/>
        </a:p>
      </dgm:t>
    </dgm:pt>
    <dgm:pt modelId="{E563B7FA-72C2-4DC9-A2F2-AC3A8CBDF258}">
      <dgm:prSet phldrT="[Text]" custT="1"/>
      <dgm:spPr/>
      <dgm:t>
        <a:bodyPr anchor="ctr"/>
        <a:lstStyle/>
        <a:p>
          <a:pPr algn="l"/>
          <a:r>
            <a:rPr lang="en-US" sz="2000">
              <a:latin typeface="Times New Roman" panose="02020603050405020304" pitchFamily="18" charset="0"/>
              <a:cs typeface="Times New Roman" panose="02020603050405020304" pitchFamily="18" charset="0"/>
            </a:rPr>
            <a:t>y = e</a:t>
          </a:r>
          <a:r>
            <a:rPr lang="en-US" sz="2000" baseline="-25000">
              <a:latin typeface="Times New Roman" panose="02020603050405020304" pitchFamily="18" charset="0"/>
              <a:cs typeface="Times New Roman" panose="02020603050405020304" pitchFamily="18" charset="0"/>
            </a:rPr>
            <a:t>k</a:t>
          </a:r>
          <a:r>
            <a:rPr lang="en-US" sz="2000">
              <a:latin typeface="Times New Roman" panose="02020603050405020304" pitchFamily="18" charset="0"/>
              <a:cs typeface="Times New Roman" panose="02020603050405020304" pitchFamily="18" charset="0"/>
            </a:rPr>
            <a:t>(x)</a:t>
          </a:r>
        </a:p>
      </dgm:t>
    </dgm:pt>
    <dgm:pt modelId="{6306B95A-4456-49D1-83AD-C0A18CDF3B51}" type="parTrans" cxnId="{AC12570E-B92B-4D75-B215-AECDC9072CDE}">
      <dgm:prSet/>
      <dgm:spPr/>
      <dgm:t>
        <a:bodyPr/>
        <a:lstStyle/>
        <a:p>
          <a:endParaRPr lang="en-US"/>
        </a:p>
      </dgm:t>
    </dgm:pt>
    <dgm:pt modelId="{263E544D-ECD7-4146-B10C-AEFE2DCE3964}" type="sibTrans" cxnId="{AC12570E-B92B-4D75-B215-AECDC9072CDE}">
      <dgm:prSet/>
      <dgm:spPr/>
      <dgm:t>
        <a:bodyPr/>
        <a:lstStyle/>
        <a:p>
          <a:endParaRPr lang="en-US"/>
        </a:p>
      </dgm:t>
    </dgm:pt>
    <dgm:pt modelId="{EF35AAB7-B8FE-454E-8981-EDDDCC079572}">
      <dgm:prSet phldrT="[Text]" custT="1"/>
      <dgm:spPr/>
      <dgm:t>
        <a:bodyPr/>
        <a:lstStyle/>
        <a:p>
          <a:r>
            <a:rPr lang="en-US" sz="2000">
              <a:latin typeface="Times New Roman" panose="02020603050405020304" pitchFamily="18" charset="0"/>
              <a:cs typeface="Times New Roman" panose="02020603050405020304" pitchFamily="18" charset="0"/>
            </a:rPr>
            <a:t>Hàm giải mã - d </a:t>
          </a:r>
        </a:p>
      </dgm:t>
    </dgm:pt>
    <dgm:pt modelId="{3D18D31E-9431-4B08-BEBE-7E1DF132B3C2}" type="parTrans" cxnId="{2A89043B-4312-47E9-BEBF-ABF0BB882EC8}">
      <dgm:prSet/>
      <dgm:spPr/>
      <dgm:t>
        <a:bodyPr/>
        <a:lstStyle/>
        <a:p>
          <a:endParaRPr lang="en-US"/>
        </a:p>
      </dgm:t>
    </dgm:pt>
    <dgm:pt modelId="{3B4BAC0A-BE99-4177-9223-ACF0C016DCCD}" type="sibTrans" cxnId="{2A89043B-4312-47E9-BEBF-ABF0BB882EC8}">
      <dgm:prSet/>
      <dgm:spPr/>
      <dgm:t>
        <a:bodyPr/>
        <a:lstStyle/>
        <a:p>
          <a:endParaRPr lang="en-US"/>
        </a:p>
      </dgm:t>
    </dgm:pt>
    <dgm:pt modelId="{B4C65652-8AF0-4DE7-BEAD-5F2AFC2957AC}">
      <dgm:prSet phldrT="[Text]" custT="1"/>
      <dgm:spPr/>
      <dgm:t>
        <a:bodyPr anchor="ctr"/>
        <a:lstStyle/>
        <a:p>
          <a:pPr algn="l"/>
          <a:r>
            <a:rPr lang="en-US" sz="2000">
              <a:latin typeface="Times New Roman" panose="02020603050405020304" pitchFamily="18" charset="0"/>
              <a:cs typeface="Times New Roman" panose="02020603050405020304" pitchFamily="18" charset="0"/>
            </a:rPr>
            <a:t>Bản rõ x € Z</a:t>
          </a:r>
          <a:r>
            <a:rPr lang="en-US" sz="2000" baseline="-25000">
              <a:latin typeface="Times New Roman" panose="02020603050405020304" pitchFamily="18" charset="0"/>
              <a:cs typeface="Times New Roman" panose="02020603050405020304" pitchFamily="18" charset="0"/>
            </a:rPr>
            <a:t>26</a:t>
          </a:r>
          <a:r>
            <a:rPr lang="en-US" sz="2000">
              <a:latin typeface="Times New Roman" panose="02020603050405020304" pitchFamily="18" charset="0"/>
              <a:cs typeface="Times New Roman" panose="02020603050405020304" pitchFamily="18" charset="0"/>
            </a:rPr>
            <a:t> </a:t>
          </a:r>
        </a:p>
      </dgm:t>
    </dgm:pt>
    <dgm:pt modelId="{56FA4601-E45D-4A2D-A417-9B7699D2665C}" type="parTrans" cxnId="{47752D2A-F25C-4044-B65F-023D7AC2FFD6}">
      <dgm:prSet/>
      <dgm:spPr/>
      <dgm:t>
        <a:bodyPr/>
        <a:lstStyle/>
        <a:p>
          <a:endParaRPr lang="en-US"/>
        </a:p>
      </dgm:t>
    </dgm:pt>
    <dgm:pt modelId="{818529AB-56AA-40CB-A6BE-B45A193432D5}" type="sibTrans" cxnId="{47752D2A-F25C-4044-B65F-023D7AC2FFD6}">
      <dgm:prSet/>
      <dgm:spPr/>
      <dgm:t>
        <a:bodyPr/>
        <a:lstStyle/>
        <a:p>
          <a:endParaRPr lang="en-US"/>
        </a:p>
      </dgm:t>
    </dgm:pt>
    <dgm:pt modelId="{44DAF430-E78D-46B2-AAB1-55EFD68FBDB5}">
      <dgm:prSet phldrT="[Text]" custT="1"/>
      <dgm:spPr/>
      <dgm:t>
        <a:bodyPr anchor="ctr"/>
        <a:lstStyle/>
        <a:p>
          <a:pPr algn="l"/>
          <a:r>
            <a:rPr lang="en-US" sz="2000">
              <a:latin typeface="Times New Roman" panose="02020603050405020304" pitchFamily="18" charset="0"/>
              <a:cs typeface="Times New Roman" panose="02020603050405020304" pitchFamily="18" charset="0"/>
            </a:rPr>
            <a:t>x = d</a:t>
          </a:r>
          <a:r>
            <a:rPr lang="en-US" sz="2000" baseline="-25000">
              <a:latin typeface="Times New Roman" panose="02020603050405020304" pitchFamily="18" charset="0"/>
              <a:cs typeface="Times New Roman" panose="02020603050405020304" pitchFamily="18" charset="0"/>
            </a:rPr>
            <a:t>k</a:t>
          </a:r>
          <a:r>
            <a:rPr lang="en-US" sz="2000">
              <a:latin typeface="Times New Roman" panose="02020603050405020304" pitchFamily="18" charset="0"/>
              <a:cs typeface="Times New Roman" panose="02020603050405020304" pitchFamily="18" charset="0"/>
            </a:rPr>
            <a:t>(y)</a:t>
          </a:r>
        </a:p>
      </dgm:t>
    </dgm:pt>
    <dgm:pt modelId="{098CCF70-366D-46F4-A857-EFDE43FB98E4}" type="parTrans" cxnId="{B869358B-9601-4358-A63F-8C502920B728}">
      <dgm:prSet/>
      <dgm:spPr/>
      <dgm:t>
        <a:bodyPr/>
        <a:lstStyle/>
        <a:p>
          <a:endParaRPr lang="en-US"/>
        </a:p>
      </dgm:t>
    </dgm:pt>
    <dgm:pt modelId="{76D04F3D-6FC1-4EE7-B936-65A03DD67F45}" type="sibTrans" cxnId="{B869358B-9601-4358-A63F-8C502920B728}">
      <dgm:prSet/>
      <dgm:spPr/>
      <dgm:t>
        <a:bodyPr/>
        <a:lstStyle/>
        <a:p>
          <a:endParaRPr lang="en-US"/>
        </a:p>
      </dgm:t>
    </dgm:pt>
    <dgm:pt modelId="{57A99746-E86E-4774-9827-6707BF53C124}">
      <dgm:prSet phldrT="[Text]" custT="1"/>
      <dgm:spPr/>
      <dgm:t>
        <a:bodyPr anchor="ctr"/>
        <a:lstStyle/>
        <a:p>
          <a:pPr algn="l">
            <a:buNone/>
          </a:pPr>
          <a:r>
            <a:rPr lang="en-US" sz="2000">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(ax+b) mod 26</a:t>
          </a:r>
        </a:p>
      </dgm:t>
    </dgm:pt>
    <dgm:pt modelId="{60499E32-AE2D-4326-9184-7C86845E65BD}" type="parTrans" cxnId="{B671C26B-2104-4C06-BBC5-11EB8071DB95}">
      <dgm:prSet/>
      <dgm:spPr/>
      <dgm:t>
        <a:bodyPr/>
        <a:lstStyle/>
        <a:p>
          <a:endParaRPr lang="en-US"/>
        </a:p>
      </dgm:t>
    </dgm:pt>
    <dgm:pt modelId="{5FD7AF1E-02EE-4227-9792-6954488D1B3F}" type="sibTrans" cxnId="{B671C26B-2104-4C06-BBC5-11EB8071DB95}">
      <dgm:prSet/>
      <dgm:spPr/>
      <dgm:t>
        <a:bodyPr/>
        <a:lstStyle/>
        <a:p>
          <a:endParaRPr lang="en-US"/>
        </a:p>
      </dgm:t>
    </dgm:pt>
    <dgm:pt modelId="{4C032751-54E2-4C32-A9AC-90AEC301D608}">
      <dgm:prSet phldrT="[Text]" custT="1"/>
      <dgm:spPr/>
      <dgm:t>
        <a:bodyPr anchor="ctr"/>
        <a:lstStyle/>
        <a:p>
          <a:pPr algn="ctr"/>
          <a:r>
            <a:rPr lang="en-US" sz="2000" baseline="0">
              <a:latin typeface="Times New Roman" panose="02020603050405020304" pitchFamily="18" charset="0"/>
              <a:cs typeface="Times New Roman" panose="02020603050405020304" pitchFamily="18" charset="0"/>
            </a:rPr>
            <a:t>Tập khóa K có:</a:t>
          </a:r>
          <a:endParaRPr lang="en-US" sz="2000" baseline="30000">
            <a:latin typeface="Times New Roman" panose="02020603050405020304" pitchFamily="18" charset="0"/>
            <a:cs typeface="Times New Roman" panose="02020603050405020304" pitchFamily="18" charset="0"/>
          </a:endParaRPr>
        </a:p>
      </dgm:t>
    </dgm:pt>
    <dgm:pt modelId="{DD587BFE-27BE-4AA7-A57C-90B54CF09C87}" type="parTrans" cxnId="{0A265B87-87AD-47FD-BED4-9F88650EC6BF}">
      <dgm:prSet/>
      <dgm:spPr/>
      <dgm:t>
        <a:bodyPr/>
        <a:lstStyle/>
        <a:p>
          <a:endParaRPr lang="en-US"/>
        </a:p>
      </dgm:t>
    </dgm:pt>
    <dgm:pt modelId="{44D65473-AC2C-48AA-9381-E0DAB86AC2C0}" type="sibTrans" cxnId="{0A265B87-87AD-47FD-BED4-9F88650EC6BF}">
      <dgm:prSet/>
      <dgm:spPr/>
      <dgm:t>
        <a:bodyPr/>
        <a:lstStyle/>
        <a:p>
          <a:endParaRPr lang="en-US"/>
        </a:p>
      </dgm:t>
    </dgm:pt>
    <dgm:pt modelId="{DC1FD7B8-21B3-430C-A469-DCFEC2D7A9A1}">
      <dgm:prSet phldrT="[Text]" custT="1"/>
      <dgm:spPr/>
      <dgm:t>
        <a:bodyPr anchor="ctr"/>
        <a:lstStyle/>
        <a:p>
          <a:pPr algn="ctr">
            <a:buNone/>
          </a:pPr>
          <a:r>
            <a:rPr lang="en-US" sz="2000" baseline="0">
              <a:latin typeface="Times New Roman" panose="02020603050405020304" pitchFamily="18" charset="0"/>
              <a:cs typeface="Times New Roman" panose="02020603050405020304" pitchFamily="18" charset="0"/>
            </a:rPr>
            <a:t>12*26 = 312 khóa</a:t>
          </a:r>
          <a:endParaRPr lang="en-US" sz="2000" baseline="30000">
            <a:latin typeface="Times New Roman" panose="02020603050405020304" pitchFamily="18" charset="0"/>
            <a:cs typeface="Times New Roman" panose="02020603050405020304" pitchFamily="18" charset="0"/>
          </a:endParaRPr>
        </a:p>
      </dgm:t>
    </dgm:pt>
    <dgm:pt modelId="{61400B3C-2B14-4C7E-AD32-0E6222C012C5}" type="parTrans" cxnId="{0AC1BD71-DD09-4CA9-B153-2F85D4CDED5F}">
      <dgm:prSet/>
      <dgm:spPr/>
      <dgm:t>
        <a:bodyPr/>
        <a:lstStyle/>
        <a:p>
          <a:endParaRPr lang="en-US"/>
        </a:p>
      </dgm:t>
    </dgm:pt>
    <dgm:pt modelId="{B009ADA0-1C15-4833-AB80-D9C4FAEC012F}" type="sibTrans" cxnId="{0AC1BD71-DD09-4CA9-B153-2F85D4CDED5F}">
      <dgm:prSet/>
      <dgm:spPr/>
      <dgm:t>
        <a:bodyPr/>
        <a:lstStyle/>
        <a:p>
          <a:endParaRPr lang="en-US"/>
        </a:p>
      </dgm:t>
    </dgm:pt>
    <dgm:pt modelId="{DA163DFA-3510-4BAC-AAA2-0E69934F381A}">
      <dgm:prSet phldrT="[Text]" custT="1"/>
      <dgm:spPr/>
      <dgm:t>
        <a:bodyPr anchor="ctr"/>
        <a:lstStyle/>
        <a:p>
          <a:pPr algn="ctr">
            <a:buNone/>
          </a:pPr>
          <a:r>
            <a:rPr lang="en-US" sz="2000" baseline="30000">
              <a:latin typeface="Times New Roman" panose="02020603050405020304" pitchFamily="18" charset="0"/>
              <a:cs typeface="Times New Roman" panose="02020603050405020304" pitchFamily="18" charset="0"/>
            </a:rPr>
            <a:t>(rất ít!)</a:t>
          </a:r>
        </a:p>
      </dgm:t>
    </dgm:pt>
    <dgm:pt modelId="{CDE689CE-5F1C-4EAC-B658-ECC44810ECA8}" type="parTrans" cxnId="{D008899A-B9EE-48E8-91A4-34BB60878CE9}">
      <dgm:prSet/>
      <dgm:spPr/>
      <dgm:t>
        <a:bodyPr/>
        <a:lstStyle/>
        <a:p>
          <a:endParaRPr lang="en-US"/>
        </a:p>
      </dgm:t>
    </dgm:pt>
    <dgm:pt modelId="{C730E489-2AB8-4A98-B417-68E517F3AF8D}" type="sibTrans" cxnId="{D008899A-B9EE-48E8-91A4-34BB60878CE9}">
      <dgm:prSet/>
      <dgm:spPr/>
      <dgm:t>
        <a:bodyPr/>
        <a:lstStyle/>
        <a:p>
          <a:endParaRPr lang="en-US"/>
        </a:p>
      </dgm:t>
    </dgm:pt>
    <dgm:pt modelId="{53D6D1CD-AF55-44D5-917D-C1A6476124AD}">
      <dgm:prSet phldrT="[Text]" custT="1"/>
      <dgm:spPr/>
      <dgm:t>
        <a:bodyPr anchor="ctr"/>
        <a:lstStyle/>
        <a:p>
          <a:pPr algn="l">
            <a:buNone/>
          </a:pPr>
          <a:r>
            <a:rPr lang="en-US" sz="2000">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a</a:t>
          </a:r>
          <a:r>
            <a:rPr lang="en-US" sz="2000" baseline="30000">
              <a:solidFill>
                <a:srgbClr val="FF0000"/>
              </a:solidFill>
              <a:latin typeface="Times New Roman" panose="02020603050405020304" pitchFamily="18" charset="0"/>
              <a:cs typeface="Times New Roman" panose="02020603050405020304" pitchFamily="18" charset="0"/>
            </a:rPr>
            <a:t>-1</a:t>
          </a:r>
          <a:r>
            <a:rPr lang="en-US" sz="2000">
              <a:solidFill>
                <a:srgbClr val="FF0000"/>
              </a:solidFill>
              <a:latin typeface="Times New Roman" panose="02020603050405020304" pitchFamily="18" charset="0"/>
              <a:cs typeface="Times New Roman" panose="02020603050405020304" pitchFamily="18" charset="0"/>
            </a:rPr>
            <a:t>(y-b)mod 26</a:t>
          </a:r>
        </a:p>
      </dgm:t>
    </dgm:pt>
    <dgm:pt modelId="{23DD656F-40B0-44D5-B8BB-59F456E4E527}" type="parTrans" cxnId="{32B6BEF4-B339-40F2-B916-43BC02F2DE76}">
      <dgm:prSet/>
      <dgm:spPr/>
      <dgm:t>
        <a:bodyPr/>
        <a:lstStyle/>
        <a:p>
          <a:endParaRPr lang="en-US"/>
        </a:p>
      </dgm:t>
    </dgm:pt>
    <dgm:pt modelId="{F8A4179D-BD01-4E3F-8BC0-2E8D37E75B5A}" type="sibTrans" cxnId="{32B6BEF4-B339-40F2-B916-43BC02F2DE76}">
      <dgm:prSet/>
      <dgm:spPr/>
      <dgm:t>
        <a:bodyPr/>
        <a:lstStyle/>
        <a:p>
          <a:endParaRPr lang="en-US"/>
        </a:p>
      </dgm:t>
    </dgm:pt>
    <dgm:pt modelId="{DD97E0EF-7450-4542-AB3E-F16397E1D9BC}" type="pres">
      <dgm:prSet presAssocID="{11889321-463C-4893-9E1A-748A1D079505}" presName="Name0" presStyleCnt="0">
        <dgm:presLayoutVars>
          <dgm:dir/>
          <dgm:animLvl val="lvl"/>
          <dgm:resizeHandles val="exact"/>
        </dgm:presLayoutVars>
      </dgm:prSet>
      <dgm:spPr/>
    </dgm:pt>
    <dgm:pt modelId="{CF0316D5-39D3-4382-80A1-6CDFCF13F3CC}" type="pres">
      <dgm:prSet presAssocID="{0503D716-4981-43C4-89BA-6AB273C8891A}" presName="composite" presStyleCnt="0"/>
      <dgm:spPr/>
    </dgm:pt>
    <dgm:pt modelId="{D6318CBC-2834-4F27-9FEE-20B2B1563C04}" type="pres">
      <dgm:prSet presAssocID="{0503D716-4981-43C4-89BA-6AB273C8891A}" presName="parTx" presStyleLbl="alignNode1" presStyleIdx="0" presStyleCnt="3">
        <dgm:presLayoutVars>
          <dgm:chMax val="0"/>
          <dgm:chPref val="0"/>
          <dgm:bulletEnabled val="1"/>
        </dgm:presLayoutVars>
      </dgm:prSet>
      <dgm:spPr/>
    </dgm:pt>
    <dgm:pt modelId="{8EEAD0E7-3BC9-4E50-B187-03BC03ADA7A8}" type="pres">
      <dgm:prSet presAssocID="{0503D716-4981-43C4-89BA-6AB273C8891A}" presName="desTx" presStyleLbl="alignAccFollowNode1" presStyleIdx="0" presStyleCnt="3">
        <dgm:presLayoutVars>
          <dgm:bulletEnabled val="1"/>
        </dgm:presLayoutVars>
      </dgm:prSet>
      <dgm:spPr/>
    </dgm:pt>
    <dgm:pt modelId="{AEF610C9-E19A-48BF-834B-2A3103691DBE}" type="pres">
      <dgm:prSet presAssocID="{22112B8F-9091-488B-9D8C-DB61E378FAC7}" presName="space" presStyleCnt="0"/>
      <dgm:spPr/>
    </dgm:pt>
    <dgm:pt modelId="{91A6B781-BA3B-4431-90DD-C0189D889BFE}" type="pres">
      <dgm:prSet presAssocID="{D3EEF2D1-72E0-471F-9E30-DD7AEF378CF6}" presName="composite" presStyleCnt="0"/>
      <dgm:spPr/>
    </dgm:pt>
    <dgm:pt modelId="{6F96090D-3F0F-4320-B54F-8CA775296FA7}" type="pres">
      <dgm:prSet presAssocID="{D3EEF2D1-72E0-471F-9E30-DD7AEF378CF6}" presName="parTx" presStyleLbl="alignNode1" presStyleIdx="1" presStyleCnt="3">
        <dgm:presLayoutVars>
          <dgm:chMax val="0"/>
          <dgm:chPref val="0"/>
          <dgm:bulletEnabled val="1"/>
        </dgm:presLayoutVars>
      </dgm:prSet>
      <dgm:spPr/>
    </dgm:pt>
    <dgm:pt modelId="{285B45DF-E4BA-4AED-87E5-F74C73A08F83}" type="pres">
      <dgm:prSet presAssocID="{D3EEF2D1-72E0-471F-9E30-DD7AEF378CF6}" presName="desTx" presStyleLbl="alignAccFollowNode1" presStyleIdx="1" presStyleCnt="3">
        <dgm:presLayoutVars>
          <dgm:bulletEnabled val="1"/>
        </dgm:presLayoutVars>
      </dgm:prSet>
      <dgm:spPr/>
    </dgm:pt>
    <dgm:pt modelId="{2F919156-FD66-47CF-A431-086196FCACCA}" type="pres">
      <dgm:prSet presAssocID="{AADA9E3A-5C4C-4005-A986-79AD88909016}" presName="space" presStyleCnt="0"/>
      <dgm:spPr/>
    </dgm:pt>
    <dgm:pt modelId="{8583727D-3BFC-4258-9518-A8620F8899F9}" type="pres">
      <dgm:prSet presAssocID="{EF35AAB7-B8FE-454E-8981-EDDDCC079572}" presName="composite" presStyleCnt="0"/>
      <dgm:spPr/>
    </dgm:pt>
    <dgm:pt modelId="{6DE84ACE-83A5-46E9-945B-CB1213749C80}" type="pres">
      <dgm:prSet presAssocID="{EF35AAB7-B8FE-454E-8981-EDDDCC079572}" presName="parTx" presStyleLbl="alignNode1" presStyleIdx="2" presStyleCnt="3">
        <dgm:presLayoutVars>
          <dgm:chMax val="0"/>
          <dgm:chPref val="0"/>
          <dgm:bulletEnabled val="1"/>
        </dgm:presLayoutVars>
      </dgm:prSet>
      <dgm:spPr/>
    </dgm:pt>
    <dgm:pt modelId="{A6ADDC4B-970A-40C2-850F-FB3560E4DBF8}" type="pres">
      <dgm:prSet presAssocID="{EF35AAB7-B8FE-454E-8981-EDDDCC079572}" presName="desTx" presStyleLbl="alignAccFollowNode1" presStyleIdx="2" presStyleCnt="3">
        <dgm:presLayoutVars>
          <dgm:bulletEnabled val="1"/>
        </dgm:presLayoutVars>
      </dgm:prSet>
      <dgm:spPr/>
    </dgm:pt>
  </dgm:ptLst>
  <dgm:cxnLst>
    <dgm:cxn modelId="{639F5708-570B-476D-9B5A-CC6DFA46E583}" type="presOf" srcId="{11889321-463C-4893-9E1A-748A1D079505}" destId="{DD97E0EF-7450-4542-AB3E-F16397E1D9BC}" srcOrd="0" destOrd="0" presId="urn:microsoft.com/office/officeart/2005/8/layout/hList1"/>
    <dgm:cxn modelId="{82E2680D-2C95-4C04-ACCE-58624CB350FD}" type="presOf" srcId="{0503D716-4981-43C4-89BA-6AB273C8891A}" destId="{D6318CBC-2834-4F27-9FEE-20B2B1563C04}" srcOrd="0" destOrd="0" presId="urn:microsoft.com/office/officeart/2005/8/layout/hList1"/>
    <dgm:cxn modelId="{AC12570E-B92B-4D75-B215-AECDC9072CDE}" srcId="{D3EEF2D1-72E0-471F-9E30-DD7AEF378CF6}" destId="{E563B7FA-72C2-4DC9-A2F2-AC3A8CBDF258}" srcOrd="1" destOrd="0" parTransId="{6306B95A-4456-49D1-83AD-C0A18CDF3B51}" sibTransId="{263E544D-ECD7-4146-B10C-AEFE2DCE3964}"/>
    <dgm:cxn modelId="{A61C090F-6F9C-432E-9F47-09C3EA2F519E}" type="presOf" srcId="{B4C65652-8AF0-4DE7-BEAD-5F2AFC2957AC}" destId="{A6ADDC4B-970A-40C2-850F-FB3560E4DBF8}" srcOrd="0" destOrd="0" presId="urn:microsoft.com/office/officeart/2005/8/layout/hList1"/>
    <dgm:cxn modelId="{47752D2A-F25C-4044-B65F-023D7AC2FFD6}" srcId="{EF35AAB7-B8FE-454E-8981-EDDDCC079572}" destId="{B4C65652-8AF0-4DE7-BEAD-5F2AFC2957AC}" srcOrd="0" destOrd="0" parTransId="{56FA4601-E45D-4A2D-A417-9B7699D2665C}" sibTransId="{818529AB-56AA-40CB-A6BE-B45A193432D5}"/>
    <dgm:cxn modelId="{6C54AA2B-3AA8-4265-8D4C-D0FFA1756350}" type="presOf" srcId="{9CD0F678-35AC-4812-A33B-4DE0E2588DB8}" destId="{8EEAD0E7-3BC9-4E50-B187-03BC03ADA7A8}" srcOrd="0" destOrd="0" presId="urn:microsoft.com/office/officeart/2005/8/layout/hList1"/>
    <dgm:cxn modelId="{2A89043B-4312-47E9-BEBF-ABF0BB882EC8}" srcId="{11889321-463C-4893-9E1A-748A1D079505}" destId="{EF35AAB7-B8FE-454E-8981-EDDDCC079572}" srcOrd="2" destOrd="0" parTransId="{3D18D31E-9431-4B08-BEBE-7E1DF132B3C2}" sibTransId="{3B4BAC0A-BE99-4177-9223-ACF0C016DCCD}"/>
    <dgm:cxn modelId="{B671C26B-2104-4C06-BBC5-11EB8071DB95}" srcId="{D3EEF2D1-72E0-471F-9E30-DD7AEF378CF6}" destId="{57A99746-E86E-4774-9827-6707BF53C124}" srcOrd="2" destOrd="0" parTransId="{60499E32-AE2D-4326-9184-7C86845E65BD}" sibTransId="{5FD7AF1E-02EE-4227-9792-6954488D1B3F}"/>
    <dgm:cxn modelId="{0AC1BD71-DD09-4CA9-B153-2F85D4CDED5F}" srcId="{0503D716-4981-43C4-89BA-6AB273C8891A}" destId="{DC1FD7B8-21B3-430C-A469-DCFEC2D7A9A1}" srcOrd="2" destOrd="0" parTransId="{61400B3C-2B14-4C7E-AD32-0E6222C012C5}" sibTransId="{B009ADA0-1C15-4833-AB80-D9C4FAEC012F}"/>
    <dgm:cxn modelId="{F5F2BA75-DCE7-471E-9FC1-4389C262F3CF}" type="presOf" srcId="{44DAF430-E78D-46B2-AAB1-55EFD68FBDB5}" destId="{A6ADDC4B-970A-40C2-850F-FB3560E4DBF8}" srcOrd="0" destOrd="1" presId="urn:microsoft.com/office/officeart/2005/8/layout/hList1"/>
    <dgm:cxn modelId="{0A265B87-87AD-47FD-BED4-9F88650EC6BF}" srcId="{0503D716-4981-43C4-89BA-6AB273C8891A}" destId="{4C032751-54E2-4C32-A9AC-90AEC301D608}" srcOrd="1" destOrd="0" parTransId="{DD587BFE-27BE-4AA7-A57C-90B54CF09C87}" sibTransId="{44D65473-AC2C-48AA-9381-E0DAB86AC2C0}"/>
    <dgm:cxn modelId="{B869358B-9601-4358-A63F-8C502920B728}" srcId="{EF35AAB7-B8FE-454E-8981-EDDDCC079572}" destId="{44DAF430-E78D-46B2-AAB1-55EFD68FBDB5}" srcOrd="1" destOrd="0" parTransId="{098CCF70-366D-46F4-A857-EFDE43FB98E4}" sibTransId="{76D04F3D-6FC1-4EE7-B936-65A03DD67F45}"/>
    <dgm:cxn modelId="{80CE6A8C-F9DA-4ED3-A54A-F7A58CEC6B05}" type="presOf" srcId="{D3EEF2D1-72E0-471F-9E30-DD7AEF378CF6}" destId="{6F96090D-3F0F-4320-B54F-8CA775296FA7}" srcOrd="0" destOrd="0" presId="urn:microsoft.com/office/officeart/2005/8/layout/hList1"/>
    <dgm:cxn modelId="{D008899A-B9EE-48E8-91A4-34BB60878CE9}" srcId="{0503D716-4981-43C4-89BA-6AB273C8891A}" destId="{DA163DFA-3510-4BAC-AAA2-0E69934F381A}" srcOrd="3" destOrd="0" parTransId="{CDE689CE-5F1C-4EAC-B658-ECC44810ECA8}" sibTransId="{C730E489-2AB8-4A98-B417-68E517F3AF8D}"/>
    <dgm:cxn modelId="{35C3649B-5DCF-43A4-A67F-85CFA1BEF073}" type="presOf" srcId="{EF35AAB7-B8FE-454E-8981-EDDDCC079572}" destId="{6DE84ACE-83A5-46E9-945B-CB1213749C80}" srcOrd="0" destOrd="0" presId="urn:microsoft.com/office/officeart/2005/8/layout/hList1"/>
    <dgm:cxn modelId="{40F818A1-88BD-4020-B4FF-F6F91BEADF9F}" type="presOf" srcId="{E563B7FA-72C2-4DC9-A2F2-AC3A8CBDF258}" destId="{285B45DF-E4BA-4AED-87E5-F74C73A08F83}" srcOrd="0" destOrd="1" presId="urn:microsoft.com/office/officeart/2005/8/layout/hList1"/>
    <dgm:cxn modelId="{D9F0C5A4-BDED-4267-B534-85B02719C7EF}" type="presOf" srcId="{53D6D1CD-AF55-44D5-917D-C1A6476124AD}" destId="{A6ADDC4B-970A-40C2-850F-FB3560E4DBF8}" srcOrd="0" destOrd="2" presId="urn:microsoft.com/office/officeart/2005/8/layout/hList1"/>
    <dgm:cxn modelId="{C4D86FB3-FD49-4AED-A8EE-6508DEAB6B8C}" type="presOf" srcId="{4C032751-54E2-4C32-A9AC-90AEC301D608}" destId="{8EEAD0E7-3BC9-4E50-B187-03BC03ADA7A8}" srcOrd="0" destOrd="1" presId="urn:microsoft.com/office/officeart/2005/8/layout/hList1"/>
    <dgm:cxn modelId="{F7B4DBB4-234D-4577-AD2D-0036C0D6B506}" type="presOf" srcId="{DA163DFA-3510-4BAC-AAA2-0E69934F381A}" destId="{8EEAD0E7-3BC9-4E50-B187-03BC03ADA7A8}" srcOrd="0" destOrd="3" presId="urn:microsoft.com/office/officeart/2005/8/layout/hList1"/>
    <dgm:cxn modelId="{E60BAEC7-B637-4B0F-82A5-01BFBBD0D6CD}" srcId="{0503D716-4981-43C4-89BA-6AB273C8891A}" destId="{9CD0F678-35AC-4812-A33B-4DE0E2588DB8}" srcOrd="0" destOrd="0" parTransId="{7CFA1889-2D3B-42BC-B64E-F6F6AB419FC9}" sibTransId="{46BBA182-3539-4398-A0C1-295D5EB00034}"/>
    <dgm:cxn modelId="{0DF685D3-6BFF-4194-8AEE-35A92D6A8BB2}" type="presOf" srcId="{57A99746-E86E-4774-9827-6707BF53C124}" destId="{285B45DF-E4BA-4AED-87E5-F74C73A08F83}" srcOrd="0" destOrd="2" presId="urn:microsoft.com/office/officeart/2005/8/layout/hList1"/>
    <dgm:cxn modelId="{8D6FE1D9-6A97-43DE-A20C-96B7952AA3DB}" srcId="{D3EEF2D1-72E0-471F-9E30-DD7AEF378CF6}" destId="{31C6C542-13FF-4D46-A7EE-937C9D9F0C7A}" srcOrd="0" destOrd="0" parTransId="{B7D57B81-5DAB-4286-8BCF-9ACFF6EFE34E}" sibTransId="{753A7F16-30A9-4D25-B56E-D4C13BBC3777}"/>
    <dgm:cxn modelId="{A884AAE1-4AB6-42D3-A112-DB3349955B3D}" srcId="{11889321-463C-4893-9E1A-748A1D079505}" destId="{0503D716-4981-43C4-89BA-6AB273C8891A}" srcOrd="0" destOrd="0" parTransId="{5B106C6B-C51C-4CB9-9080-228052164B22}" sibTransId="{22112B8F-9091-488B-9D8C-DB61E378FAC7}"/>
    <dgm:cxn modelId="{CBBD91F0-61B9-4D6C-9673-3A753A9A8D48}" srcId="{11889321-463C-4893-9E1A-748A1D079505}" destId="{D3EEF2D1-72E0-471F-9E30-DD7AEF378CF6}" srcOrd="1" destOrd="0" parTransId="{951C22AE-3DE4-4781-BC3F-69F4DB86EA3F}" sibTransId="{AADA9E3A-5C4C-4005-A986-79AD88909016}"/>
    <dgm:cxn modelId="{32B6BEF4-B339-40F2-B916-43BC02F2DE76}" srcId="{EF35AAB7-B8FE-454E-8981-EDDDCC079572}" destId="{53D6D1CD-AF55-44D5-917D-C1A6476124AD}" srcOrd="2" destOrd="0" parTransId="{23DD656F-40B0-44D5-B8BB-59F456E4E527}" sibTransId="{F8A4179D-BD01-4E3F-8BC0-2E8D37E75B5A}"/>
    <dgm:cxn modelId="{43F379F5-C4DE-4168-8A93-A5D711BCD8FF}" type="presOf" srcId="{DC1FD7B8-21B3-430C-A469-DCFEC2D7A9A1}" destId="{8EEAD0E7-3BC9-4E50-B187-03BC03ADA7A8}" srcOrd="0" destOrd="2" presId="urn:microsoft.com/office/officeart/2005/8/layout/hList1"/>
    <dgm:cxn modelId="{2EA136FD-C1A7-4B07-8F15-FC4368F2DED0}" type="presOf" srcId="{31C6C542-13FF-4D46-A7EE-937C9D9F0C7A}" destId="{285B45DF-E4BA-4AED-87E5-F74C73A08F83}" srcOrd="0" destOrd="0" presId="urn:microsoft.com/office/officeart/2005/8/layout/hList1"/>
    <dgm:cxn modelId="{3F9261D8-7651-4272-854A-95B02C8E1014}" type="presParOf" srcId="{DD97E0EF-7450-4542-AB3E-F16397E1D9BC}" destId="{CF0316D5-39D3-4382-80A1-6CDFCF13F3CC}" srcOrd="0" destOrd="0" presId="urn:microsoft.com/office/officeart/2005/8/layout/hList1"/>
    <dgm:cxn modelId="{2B2803E9-29FA-4027-959D-672D11F8B7F9}" type="presParOf" srcId="{CF0316D5-39D3-4382-80A1-6CDFCF13F3CC}" destId="{D6318CBC-2834-4F27-9FEE-20B2B1563C04}" srcOrd="0" destOrd="0" presId="urn:microsoft.com/office/officeart/2005/8/layout/hList1"/>
    <dgm:cxn modelId="{E06FEC0B-9BDC-41B7-B526-83396FFE9573}" type="presParOf" srcId="{CF0316D5-39D3-4382-80A1-6CDFCF13F3CC}" destId="{8EEAD0E7-3BC9-4E50-B187-03BC03ADA7A8}" srcOrd="1" destOrd="0" presId="urn:microsoft.com/office/officeart/2005/8/layout/hList1"/>
    <dgm:cxn modelId="{69EFB3EE-2C6E-4749-83F2-5EEAC021E74E}" type="presParOf" srcId="{DD97E0EF-7450-4542-AB3E-F16397E1D9BC}" destId="{AEF610C9-E19A-48BF-834B-2A3103691DBE}" srcOrd="1" destOrd="0" presId="urn:microsoft.com/office/officeart/2005/8/layout/hList1"/>
    <dgm:cxn modelId="{B3A867A5-D197-45BB-9DD5-D1313011140A}" type="presParOf" srcId="{DD97E0EF-7450-4542-AB3E-F16397E1D9BC}" destId="{91A6B781-BA3B-4431-90DD-C0189D889BFE}" srcOrd="2" destOrd="0" presId="urn:microsoft.com/office/officeart/2005/8/layout/hList1"/>
    <dgm:cxn modelId="{221AA5FC-D857-4EBB-ABAA-C7DAF514CC90}" type="presParOf" srcId="{91A6B781-BA3B-4431-90DD-C0189D889BFE}" destId="{6F96090D-3F0F-4320-B54F-8CA775296FA7}" srcOrd="0" destOrd="0" presId="urn:microsoft.com/office/officeart/2005/8/layout/hList1"/>
    <dgm:cxn modelId="{7145B0D0-7738-4973-9F38-3A4BC17BE014}" type="presParOf" srcId="{91A6B781-BA3B-4431-90DD-C0189D889BFE}" destId="{285B45DF-E4BA-4AED-87E5-F74C73A08F83}" srcOrd="1" destOrd="0" presId="urn:microsoft.com/office/officeart/2005/8/layout/hList1"/>
    <dgm:cxn modelId="{A7C8C33A-6155-4B84-A262-F55400A9417A}" type="presParOf" srcId="{DD97E0EF-7450-4542-AB3E-F16397E1D9BC}" destId="{2F919156-FD66-47CF-A431-086196FCACCA}" srcOrd="3" destOrd="0" presId="urn:microsoft.com/office/officeart/2005/8/layout/hList1"/>
    <dgm:cxn modelId="{BB39983D-D8D0-484D-8ADC-79DB7BABBFED}" type="presParOf" srcId="{DD97E0EF-7450-4542-AB3E-F16397E1D9BC}" destId="{8583727D-3BFC-4258-9518-A8620F8899F9}" srcOrd="4" destOrd="0" presId="urn:microsoft.com/office/officeart/2005/8/layout/hList1"/>
    <dgm:cxn modelId="{265DB713-11EA-4288-8787-5A3A9209291A}" type="presParOf" srcId="{8583727D-3BFC-4258-9518-A8620F8899F9}" destId="{6DE84ACE-83A5-46E9-945B-CB1213749C80}" srcOrd="0" destOrd="0" presId="urn:microsoft.com/office/officeart/2005/8/layout/hList1"/>
    <dgm:cxn modelId="{A4D8E5F0-C63C-4C90-A231-A829DB9639E3}" type="presParOf" srcId="{8583727D-3BFC-4258-9518-A8620F8899F9}" destId="{A6ADDC4B-970A-40C2-850F-FB3560E4DBF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18CBC-2834-4F27-9FEE-20B2B1563C04}">
      <dsp:nvSpPr>
        <dsp:cNvPr id="0" name=""/>
        <dsp:cNvSpPr/>
      </dsp:nvSpPr>
      <dsp:spPr>
        <a:xfrm>
          <a:off x="2294" y="18224"/>
          <a:ext cx="2237305" cy="894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Tạo khóa k = (a,b) € K</a:t>
          </a:r>
        </a:p>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K={(a,b):a,b € Z</a:t>
          </a:r>
          <a:r>
            <a:rPr lang="en-US" sz="1400" kern="1200" baseline="-25000">
              <a:latin typeface="Times New Roman" panose="02020603050405020304" pitchFamily="18" charset="0"/>
              <a:cs typeface="Times New Roman" panose="02020603050405020304" pitchFamily="18" charset="0"/>
            </a:rPr>
            <a:t>26.</a:t>
          </a:r>
          <a:r>
            <a:rPr lang="en-US" sz="1400" kern="1200">
              <a:latin typeface="Times New Roman" panose="02020603050405020304" pitchFamily="18" charset="0"/>
              <a:cs typeface="Times New Roman" panose="02020603050405020304" pitchFamily="18" charset="0"/>
            </a:rPr>
            <a:t> </a:t>
          </a:r>
        </a:p>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UCLN(a,26) = 1)</a:t>
          </a:r>
        </a:p>
      </dsp:txBody>
      <dsp:txXfrm>
        <a:off x="2294" y="18224"/>
        <a:ext cx="2237305" cy="894922"/>
      </dsp:txXfrm>
    </dsp:sp>
    <dsp:sp modelId="{8EEAD0E7-3BC9-4E50-B187-03BC03ADA7A8}">
      <dsp:nvSpPr>
        <dsp:cNvPr id="0" name=""/>
        <dsp:cNvSpPr/>
      </dsp:nvSpPr>
      <dsp:spPr>
        <a:xfrm>
          <a:off x="2294" y="913147"/>
          <a:ext cx="2237305" cy="1932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ctr"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P = C = K = Z</a:t>
          </a:r>
          <a:r>
            <a:rPr lang="en-US" sz="2000" kern="1200" baseline="-25000">
              <a:latin typeface="Times New Roman" panose="02020603050405020304" pitchFamily="18" charset="0"/>
              <a:cs typeface="Times New Roman" panose="02020603050405020304" pitchFamily="18" charset="0"/>
            </a:rPr>
            <a:t>26</a:t>
          </a:r>
          <a:endParaRPr lang="en-US" sz="2000" kern="1200" baseline="3000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Char char="•"/>
          </a:pPr>
          <a:r>
            <a:rPr lang="en-US" sz="2000" kern="1200" baseline="0">
              <a:latin typeface="Times New Roman" panose="02020603050405020304" pitchFamily="18" charset="0"/>
              <a:cs typeface="Times New Roman" panose="02020603050405020304" pitchFamily="18" charset="0"/>
            </a:rPr>
            <a:t>Tập khóa K có:</a:t>
          </a:r>
          <a:endParaRPr lang="en-US" sz="2000" kern="1200" baseline="3000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baseline="0">
              <a:latin typeface="Times New Roman" panose="02020603050405020304" pitchFamily="18" charset="0"/>
              <a:cs typeface="Times New Roman" panose="02020603050405020304" pitchFamily="18" charset="0"/>
            </a:rPr>
            <a:t>12*26 = 312 khóa</a:t>
          </a:r>
          <a:endParaRPr lang="en-US" sz="2000" kern="1200" baseline="30000">
            <a:latin typeface="Times New Roman" panose="02020603050405020304" pitchFamily="18" charset="0"/>
            <a:cs typeface="Times New Roman" panose="02020603050405020304" pitchFamily="18" charset="0"/>
          </a:endParaRPr>
        </a:p>
        <a:p>
          <a:pPr marL="228600" lvl="1" indent="-228600" algn="ctr" defTabSz="889000">
            <a:lnSpc>
              <a:spcPct val="90000"/>
            </a:lnSpc>
            <a:spcBef>
              <a:spcPct val="0"/>
            </a:spcBef>
            <a:spcAft>
              <a:spcPct val="15000"/>
            </a:spcAft>
            <a:buNone/>
          </a:pPr>
          <a:r>
            <a:rPr lang="en-US" sz="2000" kern="1200" baseline="30000">
              <a:latin typeface="Times New Roman" panose="02020603050405020304" pitchFamily="18" charset="0"/>
              <a:cs typeface="Times New Roman" panose="02020603050405020304" pitchFamily="18" charset="0"/>
            </a:rPr>
            <a:t>(rất ít!)</a:t>
          </a:r>
        </a:p>
      </dsp:txBody>
      <dsp:txXfrm>
        <a:off x="2294" y="913147"/>
        <a:ext cx="2237305" cy="1932480"/>
      </dsp:txXfrm>
    </dsp:sp>
    <dsp:sp modelId="{6F96090D-3F0F-4320-B54F-8CA775296FA7}">
      <dsp:nvSpPr>
        <dsp:cNvPr id="0" name=""/>
        <dsp:cNvSpPr/>
      </dsp:nvSpPr>
      <dsp:spPr>
        <a:xfrm>
          <a:off x="2552822" y="18224"/>
          <a:ext cx="2237305" cy="894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Hàm mã hóa - e</a:t>
          </a:r>
        </a:p>
      </dsp:txBody>
      <dsp:txXfrm>
        <a:off x="2552822" y="18224"/>
        <a:ext cx="2237305" cy="894922"/>
      </dsp:txXfrm>
    </dsp:sp>
    <dsp:sp modelId="{285B45DF-E4BA-4AED-87E5-F74C73A08F83}">
      <dsp:nvSpPr>
        <dsp:cNvPr id="0" name=""/>
        <dsp:cNvSpPr/>
      </dsp:nvSpPr>
      <dsp:spPr>
        <a:xfrm>
          <a:off x="2552822" y="913147"/>
          <a:ext cx="2237305" cy="1932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Bản mã y € C </a:t>
          </a: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y = e</a:t>
          </a:r>
          <a:r>
            <a:rPr lang="en-US" sz="2000" kern="1200" baseline="-25000">
              <a:latin typeface="Times New Roman" panose="02020603050405020304" pitchFamily="18" charset="0"/>
              <a:cs typeface="Times New Roman" panose="02020603050405020304" pitchFamily="18" charset="0"/>
            </a:rPr>
            <a:t>k</a:t>
          </a:r>
          <a:r>
            <a:rPr lang="en-US" sz="2000" kern="1200">
              <a:latin typeface="Times New Roman" panose="02020603050405020304" pitchFamily="18" charset="0"/>
              <a:cs typeface="Times New Roman" panose="02020603050405020304" pitchFamily="18" charset="0"/>
            </a:rPr>
            <a:t>(x)</a:t>
          </a:r>
        </a:p>
        <a:p>
          <a:pPr marL="228600" lvl="1" indent="-228600" algn="l" defTabSz="889000">
            <a:lnSpc>
              <a:spcPct val="90000"/>
            </a:lnSpc>
            <a:spcBef>
              <a:spcPct val="0"/>
            </a:spcBef>
            <a:spcAft>
              <a:spcPct val="15000"/>
            </a:spcAft>
            <a:buNone/>
          </a:pPr>
          <a:r>
            <a:rPr lang="en-US" sz="2000" kern="1200">
              <a:latin typeface="Times New Roman" panose="02020603050405020304" pitchFamily="18" charset="0"/>
              <a:cs typeface="Times New Roman" panose="02020603050405020304" pitchFamily="18" charset="0"/>
            </a:rPr>
            <a:t>= </a:t>
          </a:r>
          <a:r>
            <a:rPr lang="en-US" sz="2000" kern="1200">
              <a:solidFill>
                <a:srgbClr val="FF0000"/>
              </a:solidFill>
              <a:latin typeface="Times New Roman" panose="02020603050405020304" pitchFamily="18" charset="0"/>
              <a:cs typeface="Times New Roman" panose="02020603050405020304" pitchFamily="18" charset="0"/>
            </a:rPr>
            <a:t>(ax+b) mod 26</a:t>
          </a:r>
        </a:p>
      </dsp:txBody>
      <dsp:txXfrm>
        <a:off x="2552822" y="913147"/>
        <a:ext cx="2237305" cy="1932480"/>
      </dsp:txXfrm>
    </dsp:sp>
    <dsp:sp modelId="{6DE84ACE-83A5-46E9-945B-CB1213749C80}">
      <dsp:nvSpPr>
        <dsp:cNvPr id="0" name=""/>
        <dsp:cNvSpPr/>
      </dsp:nvSpPr>
      <dsp:spPr>
        <a:xfrm>
          <a:off x="5103350" y="18224"/>
          <a:ext cx="2237305" cy="894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Hàm giải mã - d </a:t>
          </a:r>
        </a:p>
      </dsp:txBody>
      <dsp:txXfrm>
        <a:off x="5103350" y="18224"/>
        <a:ext cx="2237305" cy="894922"/>
      </dsp:txXfrm>
    </dsp:sp>
    <dsp:sp modelId="{A6ADDC4B-970A-40C2-850F-FB3560E4DBF8}">
      <dsp:nvSpPr>
        <dsp:cNvPr id="0" name=""/>
        <dsp:cNvSpPr/>
      </dsp:nvSpPr>
      <dsp:spPr>
        <a:xfrm>
          <a:off x="5103350" y="913147"/>
          <a:ext cx="2237305" cy="1932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Bản rõ x € Z</a:t>
          </a:r>
          <a:r>
            <a:rPr lang="en-US" sz="2000" kern="1200" baseline="-25000">
              <a:latin typeface="Times New Roman" panose="02020603050405020304" pitchFamily="18" charset="0"/>
              <a:cs typeface="Times New Roman" panose="02020603050405020304" pitchFamily="18" charset="0"/>
            </a:rPr>
            <a:t>26</a:t>
          </a:r>
          <a:r>
            <a:rPr lang="en-US" sz="2000" kern="1200">
              <a:latin typeface="Times New Roman" panose="02020603050405020304" pitchFamily="18" charset="0"/>
              <a:cs typeface="Times New Roman" panose="02020603050405020304" pitchFamily="18" charset="0"/>
            </a:rPr>
            <a:t> </a:t>
          </a: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x = d</a:t>
          </a:r>
          <a:r>
            <a:rPr lang="en-US" sz="2000" kern="1200" baseline="-25000">
              <a:latin typeface="Times New Roman" panose="02020603050405020304" pitchFamily="18" charset="0"/>
              <a:cs typeface="Times New Roman" panose="02020603050405020304" pitchFamily="18" charset="0"/>
            </a:rPr>
            <a:t>k</a:t>
          </a:r>
          <a:r>
            <a:rPr lang="en-US" sz="2000" kern="1200">
              <a:latin typeface="Times New Roman" panose="02020603050405020304" pitchFamily="18" charset="0"/>
              <a:cs typeface="Times New Roman" panose="02020603050405020304" pitchFamily="18" charset="0"/>
            </a:rPr>
            <a:t>(y)</a:t>
          </a:r>
        </a:p>
        <a:p>
          <a:pPr marL="228600" lvl="1" indent="-228600" algn="l" defTabSz="889000">
            <a:lnSpc>
              <a:spcPct val="90000"/>
            </a:lnSpc>
            <a:spcBef>
              <a:spcPct val="0"/>
            </a:spcBef>
            <a:spcAft>
              <a:spcPct val="15000"/>
            </a:spcAft>
            <a:buNone/>
          </a:pPr>
          <a:r>
            <a:rPr lang="en-US" sz="2000" kern="1200">
              <a:latin typeface="Times New Roman" panose="02020603050405020304" pitchFamily="18" charset="0"/>
              <a:cs typeface="Times New Roman" panose="02020603050405020304" pitchFamily="18" charset="0"/>
            </a:rPr>
            <a:t>= </a:t>
          </a:r>
          <a:r>
            <a:rPr lang="en-US" sz="2000" kern="1200">
              <a:solidFill>
                <a:srgbClr val="FF0000"/>
              </a:solidFill>
              <a:latin typeface="Times New Roman" panose="02020603050405020304" pitchFamily="18" charset="0"/>
              <a:cs typeface="Times New Roman" panose="02020603050405020304" pitchFamily="18" charset="0"/>
            </a:rPr>
            <a:t>a</a:t>
          </a:r>
          <a:r>
            <a:rPr lang="en-US" sz="2000" kern="1200" baseline="30000">
              <a:solidFill>
                <a:srgbClr val="FF0000"/>
              </a:solidFill>
              <a:latin typeface="Times New Roman" panose="02020603050405020304" pitchFamily="18" charset="0"/>
              <a:cs typeface="Times New Roman" panose="02020603050405020304" pitchFamily="18" charset="0"/>
            </a:rPr>
            <a:t>-1</a:t>
          </a:r>
          <a:r>
            <a:rPr lang="en-US" sz="2000" kern="1200">
              <a:solidFill>
                <a:srgbClr val="FF0000"/>
              </a:solidFill>
              <a:latin typeface="Times New Roman" panose="02020603050405020304" pitchFamily="18" charset="0"/>
              <a:cs typeface="Times New Roman" panose="02020603050405020304" pitchFamily="18" charset="0"/>
            </a:rPr>
            <a:t>(y-b)mod 26</a:t>
          </a:r>
        </a:p>
      </dsp:txBody>
      <dsp:txXfrm>
        <a:off x="5103350" y="913147"/>
        <a:ext cx="2237305" cy="19324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0D902A-A0B4-346D-B5C2-63F53AAF8C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3B922166-1221-9047-50AD-65A64D6A7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457577-7D80-4632-B217-83A1C6EC33AE}" type="datetimeFigureOut">
              <a:rPr lang="es-ES" smtClean="0"/>
              <a:t>07/11/2023</a:t>
            </a:fld>
            <a:endParaRPr lang="es-ES"/>
          </a:p>
        </p:txBody>
      </p:sp>
      <p:sp>
        <p:nvSpPr>
          <p:cNvPr id="4" name="Marcador de pie de página 3">
            <a:extLst>
              <a:ext uri="{FF2B5EF4-FFF2-40B4-BE49-F238E27FC236}">
                <a16:creationId xmlns:a16="http://schemas.microsoft.com/office/drawing/2014/main" id="{A85BD77B-8664-254C-10D6-76BD0F60F5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B06A4505-3976-6057-23F6-28F1C8B9F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A36B5-73DB-44CA-A78A-04B4CD8FC5A3}" type="slidenum">
              <a:rPr lang="es-ES" smtClean="0"/>
              <a:t>‹#›</a:t>
            </a:fld>
            <a:endParaRPr lang="es-ES"/>
          </a:p>
        </p:txBody>
      </p:sp>
    </p:spTree>
    <p:extLst>
      <p:ext uri="{BB962C8B-B14F-4D97-AF65-F5344CB8AC3E}">
        <p14:creationId xmlns:p14="http://schemas.microsoft.com/office/powerpoint/2010/main" val="375173082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5B52-9D50-4CEC-870C-59BE2CADFCBC}" type="datetimeFigureOut">
              <a:rPr lang="es-ES" smtClean="0"/>
              <a:t>07/11/2023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F9CF-588F-44DA-A9C3-AF05E5EE6BC5}" type="slidenum">
              <a:rPr lang="es-ES" smtClean="0"/>
              <a:t>‹#›</a:t>
            </a:fld>
            <a:endParaRPr lang="es-ES"/>
          </a:p>
        </p:txBody>
      </p:sp>
    </p:spTree>
    <p:extLst>
      <p:ext uri="{BB962C8B-B14F-4D97-AF65-F5344CB8AC3E}">
        <p14:creationId xmlns:p14="http://schemas.microsoft.com/office/powerpoint/2010/main" val="19609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4B4870F-2DB3-E73C-FD84-0063022A895C}"/>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noFill/>
          <a:effectLst>
            <a:outerShdw dist="50800" sx="1000" sy="1000" algn="ctr" rotWithShape="0">
              <a:srgbClr val="000000"/>
            </a:outerShdw>
          </a:effectLst>
        </p:spPr>
      </p:pic>
      <p:sp>
        <p:nvSpPr>
          <p:cNvPr id="17" name="Freeform 329">
            <a:extLst>
              <a:ext uri="{FF2B5EF4-FFF2-40B4-BE49-F238E27FC236}">
                <a16:creationId xmlns:a16="http://schemas.microsoft.com/office/drawing/2014/main" id="{F83457C0-97BB-D269-0225-1E8237A9C245}"/>
              </a:ext>
            </a:extLst>
          </p:cNvPr>
          <p:cNvSpPr>
            <a:spLocks/>
          </p:cNvSpPr>
          <p:nvPr userDrawn="1"/>
        </p:nvSpPr>
        <p:spPr bwMode="auto">
          <a:xfrm>
            <a:off x="142726" y="2203570"/>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Rectángulo: esquinas redondeadas 10">
            <a:extLst>
              <a:ext uri="{FF2B5EF4-FFF2-40B4-BE49-F238E27FC236}">
                <a16:creationId xmlns:a16="http://schemas.microsoft.com/office/drawing/2014/main" id="{01EB5E2D-5981-5F85-7964-D3F3A2DFB83B}"/>
              </a:ext>
            </a:extLst>
          </p:cNvPr>
          <p:cNvSpPr/>
          <p:nvPr userDrawn="1"/>
        </p:nvSpPr>
        <p:spPr>
          <a:xfrm>
            <a:off x="1033864" y="862414"/>
            <a:ext cx="7696200" cy="4038600"/>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AAA0D46C-7C4D-418E-E6A5-FF840D316073}"/>
              </a:ext>
            </a:extLst>
          </p:cNvPr>
          <p:cNvSpPr/>
          <p:nvPr userDrawn="1"/>
        </p:nvSpPr>
        <p:spPr>
          <a:xfrm>
            <a:off x="930544" y="753928"/>
            <a:ext cx="7696200" cy="4038600"/>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D7BD182C-2975-E039-C2C9-AA73ED776A02}"/>
              </a:ext>
            </a:extLst>
          </p:cNvPr>
          <p:cNvSpPr/>
          <p:nvPr userDrawn="1"/>
        </p:nvSpPr>
        <p:spPr>
          <a:xfrm>
            <a:off x="827216" y="655447"/>
            <a:ext cx="7696200" cy="4038600"/>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4" name="Grupo 13">
            <a:extLst>
              <a:ext uri="{FF2B5EF4-FFF2-40B4-BE49-F238E27FC236}">
                <a16:creationId xmlns:a16="http://schemas.microsoft.com/office/drawing/2014/main" id="{AFFF1F7E-57B9-8F5E-8568-850583EBB201}"/>
              </a:ext>
            </a:extLst>
          </p:cNvPr>
          <p:cNvGrpSpPr/>
          <p:nvPr userDrawn="1"/>
        </p:nvGrpSpPr>
        <p:grpSpPr>
          <a:xfrm>
            <a:off x="723900" y="552450"/>
            <a:ext cx="7696200" cy="4038600"/>
            <a:chOff x="723900" y="552450"/>
            <a:chExt cx="7696200" cy="4038600"/>
          </a:xfrm>
        </p:grpSpPr>
        <p:sp>
          <p:nvSpPr>
            <p:cNvPr id="15" name="Rectángulo: esquinas redondeadas 14">
              <a:extLst>
                <a:ext uri="{FF2B5EF4-FFF2-40B4-BE49-F238E27FC236}">
                  <a16:creationId xmlns:a16="http://schemas.microsoft.com/office/drawing/2014/main" id="{BBD1ECC8-5F64-B59F-4CF5-B9063AF7FB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6" name="Conector recto 15">
              <a:extLst>
                <a:ext uri="{FF2B5EF4-FFF2-40B4-BE49-F238E27FC236}">
                  <a16:creationId xmlns:a16="http://schemas.microsoft.com/office/drawing/2014/main" id="{04CB5EE9-4E49-754B-8997-EE99CC6951F1}"/>
                </a:ext>
              </a:extLst>
            </p:cNvPr>
            <p:cNvCxnSpPr/>
            <p:nvPr/>
          </p:nvCxnSpPr>
          <p:spPr>
            <a:xfrm>
              <a:off x="723900" y="831742"/>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251020" y="1283451"/>
            <a:ext cx="6641960" cy="2118252"/>
          </a:xfrm>
        </p:spPr>
        <p:txBody>
          <a:bodyPr anchor="b">
            <a:normAutofit/>
          </a:bodyPr>
          <a:lstStyle>
            <a:lvl1pPr algn="ctr">
              <a:defRPr sz="4000" b="1">
                <a:latin typeface="Poppins" panose="00000500000000000000" pitchFamily="50" charset="0"/>
                <a:cs typeface="Poppins" panose="00000500000000000000" pitchFamily="50" charset="0"/>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436914" y="3473910"/>
            <a:ext cx="6270172" cy="352957"/>
          </a:xfrm>
        </p:spPr>
        <p:txBody>
          <a:bodyPr>
            <a:normAutofit/>
          </a:bodyPr>
          <a:lstStyle>
            <a:lvl1pPr marL="0" indent="0" algn="ctr">
              <a:buNone/>
              <a:defRPr sz="1600">
                <a:latin typeface="Candara" panose="020E0502030303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2714403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7483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63F141-BBD5-F08E-0980-70C7B8B5B1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8" name="Freeform 233">
            <a:extLst>
              <a:ext uri="{FF2B5EF4-FFF2-40B4-BE49-F238E27FC236}">
                <a16:creationId xmlns:a16="http://schemas.microsoft.com/office/drawing/2014/main" id="{AA0D41C9-1EA1-D767-C546-CBB3B3F6E9B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1"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697021"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546793" y="1554592"/>
            <a:ext cx="2791795" cy="58910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697022" y="3317027"/>
            <a:ext cx="2791794"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546793" y="3317027"/>
            <a:ext cx="2791795" cy="582719"/>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1304AC5F-8366-E4C9-2FE6-F4CBCE0E56DF}"/>
              </a:ext>
            </a:extLst>
          </p:cNvPr>
          <p:cNvSpPr>
            <a:spLocks noGrp="1"/>
          </p:cNvSpPr>
          <p:nvPr>
            <p:ph type="body" idx="23" hasCustomPrompt="1"/>
          </p:nvPr>
        </p:nvSpPr>
        <p:spPr>
          <a:xfrm>
            <a:off x="730827"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3" name="Text Placeholder 2">
            <a:extLst>
              <a:ext uri="{FF2B5EF4-FFF2-40B4-BE49-F238E27FC236}">
                <a16:creationId xmlns:a16="http://schemas.microsoft.com/office/drawing/2014/main" id="{6D27C2D7-39AB-91F7-AE4E-E9DC1A781AD1}"/>
              </a:ext>
            </a:extLst>
          </p:cNvPr>
          <p:cNvSpPr>
            <a:spLocks noGrp="1"/>
          </p:cNvSpPr>
          <p:nvPr>
            <p:ph type="body" idx="25" hasCustomPrompt="1"/>
          </p:nvPr>
        </p:nvSpPr>
        <p:spPr>
          <a:xfrm>
            <a:off x="4577531" y="1808112"/>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5" name="Text Placeholder 2">
            <a:extLst>
              <a:ext uri="{FF2B5EF4-FFF2-40B4-BE49-F238E27FC236}">
                <a16:creationId xmlns:a16="http://schemas.microsoft.com/office/drawing/2014/main" id="{6E77D135-F648-CEE0-E9DF-ED77AA06DD01}"/>
              </a:ext>
            </a:extLst>
          </p:cNvPr>
          <p:cNvSpPr>
            <a:spLocks noGrp="1"/>
          </p:cNvSpPr>
          <p:nvPr>
            <p:ph type="body" idx="26" hasCustomPrompt="1"/>
          </p:nvPr>
        </p:nvSpPr>
        <p:spPr>
          <a:xfrm>
            <a:off x="730827"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6" name="Text Placeholder 2">
            <a:extLst>
              <a:ext uri="{FF2B5EF4-FFF2-40B4-BE49-F238E27FC236}">
                <a16:creationId xmlns:a16="http://schemas.microsoft.com/office/drawing/2014/main" id="{E586FB73-B641-7A40-365F-596A51180AD8}"/>
              </a:ext>
            </a:extLst>
          </p:cNvPr>
          <p:cNvSpPr>
            <a:spLocks noGrp="1"/>
          </p:cNvSpPr>
          <p:nvPr>
            <p:ph type="body" idx="27" hasCustomPrompt="1"/>
          </p:nvPr>
        </p:nvSpPr>
        <p:spPr>
          <a:xfrm>
            <a:off x="4577531" y="3574819"/>
            <a:ext cx="966194" cy="520268"/>
          </a:xfrm>
        </p:spPr>
        <p:txBody>
          <a:bodyPr anchor="ct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 name="Text Placeholder 2">
            <a:extLst>
              <a:ext uri="{FF2B5EF4-FFF2-40B4-BE49-F238E27FC236}">
                <a16:creationId xmlns:a16="http://schemas.microsoft.com/office/drawing/2014/main" id="{C18C144F-BF3E-0A0F-FC5F-512F1DED799F}"/>
              </a:ext>
            </a:extLst>
          </p:cNvPr>
          <p:cNvSpPr>
            <a:spLocks noGrp="1"/>
          </p:cNvSpPr>
          <p:nvPr>
            <p:ph type="body" idx="28"/>
          </p:nvPr>
        </p:nvSpPr>
        <p:spPr>
          <a:xfrm>
            <a:off x="1697021" y="2143698"/>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5" name="Text Placeholder 2">
            <a:extLst>
              <a:ext uri="{FF2B5EF4-FFF2-40B4-BE49-F238E27FC236}">
                <a16:creationId xmlns:a16="http://schemas.microsoft.com/office/drawing/2014/main" id="{A81EE84D-8E76-59F3-7D5E-BD582550FF39}"/>
              </a:ext>
            </a:extLst>
          </p:cNvPr>
          <p:cNvSpPr>
            <a:spLocks noGrp="1"/>
          </p:cNvSpPr>
          <p:nvPr>
            <p:ph type="body" idx="29"/>
          </p:nvPr>
        </p:nvSpPr>
        <p:spPr>
          <a:xfrm>
            <a:off x="5546793" y="2143698"/>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Text Placeholder 2">
            <a:extLst>
              <a:ext uri="{FF2B5EF4-FFF2-40B4-BE49-F238E27FC236}">
                <a16:creationId xmlns:a16="http://schemas.microsoft.com/office/drawing/2014/main" id="{D0067652-5718-EE08-2890-F0DD71F16838}"/>
              </a:ext>
            </a:extLst>
          </p:cNvPr>
          <p:cNvSpPr>
            <a:spLocks noGrp="1"/>
          </p:cNvSpPr>
          <p:nvPr>
            <p:ph type="body" idx="30"/>
          </p:nvPr>
        </p:nvSpPr>
        <p:spPr>
          <a:xfrm>
            <a:off x="1697021" y="3899747"/>
            <a:ext cx="2791795"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549A6D15-0E14-E3F8-9C1A-B5EC533FABF9}"/>
              </a:ext>
            </a:extLst>
          </p:cNvPr>
          <p:cNvSpPr>
            <a:spLocks noGrp="1"/>
          </p:cNvSpPr>
          <p:nvPr>
            <p:ph type="body" idx="31"/>
          </p:nvPr>
        </p:nvSpPr>
        <p:spPr>
          <a:xfrm>
            <a:off x="5546793" y="3899747"/>
            <a:ext cx="2791796" cy="392482"/>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36026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16B7703-F824-670F-BFAE-238730EA5FD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15" name="Freeform 329">
            <a:extLst>
              <a:ext uri="{FF2B5EF4-FFF2-40B4-BE49-F238E27FC236}">
                <a16:creationId xmlns:a16="http://schemas.microsoft.com/office/drawing/2014/main" id="{F915E963-C590-2954-3A06-42C4718924F8}"/>
              </a:ext>
            </a:extLst>
          </p:cNvPr>
          <p:cNvSpPr>
            <a:spLocks/>
          </p:cNvSpPr>
          <p:nvPr userDrawn="1"/>
        </p:nvSpPr>
        <p:spPr bwMode="auto">
          <a:xfrm>
            <a:off x="-224181" y="-14930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6" name="Grupo 15">
            <a:extLst>
              <a:ext uri="{FF2B5EF4-FFF2-40B4-BE49-F238E27FC236}">
                <a16:creationId xmlns:a16="http://schemas.microsoft.com/office/drawing/2014/main" id="{0A9A3D6E-C262-3F8E-56F6-03F3C61C877E}"/>
              </a:ext>
            </a:extLst>
          </p:cNvPr>
          <p:cNvGrpSpPr/>
          <p:nvPr userDrawn="1"/>
        </p:nvGrpSpPr>
        <p:grpSpPr>
          <a:xfrm>
            <a:off x="-220856" y="4603777"/>
            <a:ext cx="1199268" cy="599634"/>
            <a:chOff x="5638801" y="2709863"/>
            <a:chExt cx="495300" cy="247650"/>
          </a:xfrm>
        </p:grpSpPr>
        <p:sp>
          <p:nvSpPr>
            <p:cNvPr id="17" name="Freeform 175">
              <a:extLst>
                <a:ext uri="{FF2B5EF4-FFF2-40B4-BE49-F238E27FC236}">
                  <a16:creationId xmlns:a16="http://schemas.microsoft.com/office/drawing/2014/main" id="{ECF1B387-B19A-2FA2-95F2-1B3C06BA7E4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178">
              <a:extLst>
                <a:ext uri="{FF2B5EF4-FFF2-40B4-BE49-F238E27FC236}">
                  <a16:creationId xmlns:a16="http://schemas.microsoft.com/office/drawing/2014/main" id="{7D5F6BF5-2571-7CCD-5537-42135763EB8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9" name="Freeform 235">
            <a:extLst>
              <a:ext uri="{FF2B5EF4-FFF2-40B4-BE49-F238E27FC236}">
                <a16:creationId xmlns:a16="http://schemas.microsoft.com/office/drawing/2014/main" id="{C2F7FE50-A013-F80E-2BE9-0F55C0F7D45B}"/>
              </a:ext>
            </a:extLst>
          </p:cNvPr>
          <p:cNvSpPr>
            <a:spLocks/>
          </p:cNvSpPr>
          <p:nvPr userDrawn="1"/>
        </p:nvSpPr>
        <p:spPr bwMode="auto">
          <a:xfrm>
            <a:off x="8260668" y="3110803"/>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2FB13779-186A-6A56-5927-33DEE4947D00}"/>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736868FF-9672-7A8B-A5A4-2C29BA4C12CD}"/>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F17D9514-602E-BAC4-80AA-7BF299B6EF11}"/>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10" name="Grupo 9">
            <a:extLst>
              <a:ext uri="{FF2B5EF4-FFF2-40B4-BE49-F238E27FC236}">
                <a16:creationId xmlns:a16="http://schemas.microsoft.com/office/drawing/2014/main" id="{5F213D62-5C66-773F-8EBE-7698E255FEB2}"/>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99A6D428-1933-B7F9-7231-182A63AC69E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EE40C5D2-5B1A-A486-01ED-23395EB1A3C0}"/>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 Placeholder 2">
            <a:extLst>
              <a:ext uri="{FF2B5EF4-FFF2-40B4-BE49-F238E27FC236}">
                <a16:creationId xmlns:a16="http://schemas.microsoft.com/office/drawing/2014/main" id="{69B29413-A34C-B208-C7D6-2ADC5948E46F}"/>
              </a:ext>
            </a:extLst>
          </p:cNvPr>
          <p:cNvSpPr>
            <a:spLocks noGrp="1"/>
          </p:cNvSpPr>
          <p:nvPr>
            <p:ph type="body" idx="14"/>
          </p:nvPr>
        </p:nvSpPr>
        <p:spPr>
          <a:xfrm>
            <a:off x="1045307" y="3002545"/>
            <a:ext cx="7023241" cy="422460"/>
          </a:xfrm>
        </p:spPr>
        <p:txBody>
          <a:bodyPr>
            <a:noAutofit/>
          </a:bodyPr>
          <a:lstStyle>
            <a:lvl1pPr marL="0" indent="0" algn="r">
              <a:buNone/>
              <a:defRPr sz="25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E56C2102-EA34-015B-F821-D83175C48F4D}"/>
              </a:ext>
            </a:extLst>
          </p:cNvPr>
          <p:cNvSpPr>
            <a:spLocks noGrp="1"/>
          </p:cNvSpPr>
          <p:nvPr>
            <p:ph type="body" idx="1" hasCustomPrompt="1"/>
          </p:nvPr>
        </p:nvSpPr>
        <p:spPr>
          <a:xfrm>
            <a:off x="1046504" y="1515250"/>
            <a:ext cx="7012974" cy="1472137"/>
          </a:xfrm>
        </p:spPr>
        <p:txBody>
          <a:bodyPr>
            <a:noAutofit/>
          </a:bodyPr>
          <a:lstStyle>
            <a:lvl1pPr marL="0" indent="0" algn="r">
              <a:buNone/>
              <a:defRPr sz="3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1351959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098FAF-3FF3-54AC-7673-7D71C381D776}"/>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2" name="Freeform 233">
            <a:extLst>
              <a:ext uri="{FF2B5EF4-FFF2-40B4-BE49-F238E27FC236}">
                <a16:creationId xmlns:a16="http://schemas.microsoft.com/office/drawing/2014/main" id="{5CCFFA3E-524D-03BF-B9A3-EC1CE7A60773}"/>
              </a:ext>
            </a:extLst>
          </p:cNvPr>
          <p:cNvSpPr>
            <a:spLocks/>
          </p:cNvSpPr>
          <p:nvPr userDrawn="1"/>
        </p:nvSpPr>
        <p:spPr bwMode="auto">
          <a:xfrm>
            <a:off x="1001617" y="-19529"/>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29">
            <a:extLst>
              <a:ext uri="{FF2B5EF4-FFF2-40B4-BE49-F238E27FC236}">
                <a16:creationId xmlns:a16="http://schemas.microsoft.com/office/drawing/2014/main" id="{D108EC06-9B32-49D6-369F-012A84DC682A}"/>
              </a:ext>
            </a:extLst>
          </p:cNvPr>
          <p:cNvSpPr>
            <a:spLocks/>
          </p:cNvSpPr>
          <p:nvPr userDrawn="1"/>
        </p:nvSpPr>
        <p:spPr bwMode="auto">
          <a:xfrm>
            <a:off x="5335" y="4865047"/>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4" name="Grupo 23">
            <a:extLst>
              <a:ext uri="{FF2B5EF4-FFF2-40B4-BE49-F238E27FC236}">
                <a16:creationId xmlns:a16="http://schemas.microsoft.com/office/drawing/2014/main" id="{E0FA8A5D-B04E-8BCB-6FB8-C45F4714E6F8}"/>
              </a:ext>
            </a:extLst>
          </p:cNvPr>
          <p:cNvGrpSpPr/>
          <p:nvPr userDrawn="1"/>
        </p:nvGrpSpPr>
        <p:grpSpPr>
          <a:xfrm>
            <a:off x="-303057" y="2435287"/>
            <a:ext cx="1199268" cy="599634"/>
            <a:chOff x="5638801" y="2709863"/>
            <a:chExt cx="495300" cy="247650"/>
          </a:xfrm>
        </p:grpSpPr>
        <p:sp>
          <p:nvSpPr>
            <p:cNvPr id="25" name="Freeform 175">
              <a:extLst>
                <a:ext uri="{FF2B5EF4-FFF2-40B4-BE49-F238E27FC236}">
                  <a16:creationId xmlns:a16="http://schemas.microsoft.com/office/drawing/2014/main" id="{061B59CF-A275-EA45-1DDE-E7F889481B9A}"/>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178">
              <a:extLst>
                <a:ext uri="{FF2B5EF4-FFF2-40B4-BE49-F238E27FC236}">
                  <a16:creationId xmlns:a16="http://schemas.microsoft.com/office/drawing/2014/main" id="{A7908992-F664-5E93-09A0-DD662D2B19B8}"/>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upo 7">
            <a:extLst>
              <a:ext uri="{FF2B5EF4-FFF2-40B4-BE49-F238E27FC236}">
                <a16:creationId xmlns:a16="http://schemas.microsoft.com/office/drawing/2014/main" id="{9E9A20E5-E193-EE3B-CBF5-E6DAFE9ACF8C}"/>
              </a:ext>
            </a:extLst>
          </p:cNvPr>
          <p:cNvGrpSpPr/>
          <p:nvPr userDrawn="1"/>
        </p:nvGrpSpPr>
        <p:grpSpPr>
          <a:xfrm>
            <a:off x="8501062" y="66897"/>
            <a:ext cx="686969" cy="696648"/>
            <a:chOff x="4911726" y="3608388"/>
            <a:chExt cx="225425" cy="228601"/>
          </a:xfrm>
        </p:grpSpPr>
        <p:sp>
          <p:nvSpPr>
            <p:cNvPr id="13" name="Freeform 122">
              <a:extLst>
                <a:ext uri="{FF2B5EF4-FFF2-40B4-BE49-F238E27FC236}">
                  <a16:creationId xmlns:a16="http://schemas.microsoft.com/office/drawing/2014/main" id="{2D24AAE1-11F1-6618-83F3-E2C50EDFB195}"/>
                </a:ext>
              </a:extLst>
            </p:cNvPr>
            <p:cNvSpPr>
              <a:spLocks/>
            </p:cNvSpPr>
            <p:nvPr/>
          </p:nvSpPr>
          <p:spPr bwMode="auto">
            <a:xfrm>
              <a:off x="4941888" y="3641726"/>
              <a:ext cx="195263" cy="195263"/>
            </a:xfrm>
            <a:custGeom>
              <a:avLst/>
              <a:gdLst>
                <a:gd name="T0" fmla="*/ 75 w 331"/>
                <a:gd name="T1" fmla="*/ 0 h 331"/>
                <a:gd name="T2" fmla="*/ 256 w 331"/>
                <a:gd name="T3" fmla="*/ 1 h 331"/>
                <a:gd name="T4" fmla="*/ 331 w 331"/>
                <a:gd name="T5" fmla="*/ 76 h 331"/>
                <a:gd name="T6" fmla="*/ 330 w 331"/>
                <a:gd name="T7" fmla="*/ 256 h 331"/>
                <a:gd name="T8" fmla="*/ 255 w 331"/>
                <a:gd name="T9" fmla="*/ 331 h 331"/>
                <a:gd name="T10" fmla="*/ 75 w 331"/>
                <a:gd name="T11" fmla="*/ 330 h 331"/>
                <a:gd name="T12" fmla="*/ 0 w 331"/>
                <a:gd name="T13" fmla="*/ 255 h 331"/>
                <a:gd name="T14" fmla="*/ 0 w 331"/>
                <a:gd name="T15" fmla="*/ 75 h 331"/>
                <a:gd name="T16" fmla="*/ 75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86">
              <a:extLst>
                <a:ext uri="{FF2B5EF4-FFF2-40B4-BE49-F238E27FC236}">
                  <a16:creationId xmlns:a16="http://schemas.microsoft.com/office/drawing/2014/main" id="{A6B1DD1C-4665-6DC3-DC41-DE1AF2A5D607}"/>
                </a:ext>
              </a:extLst>
            </p:cNvPr>
            <p:cNvSpPr>
              <a:spLocks/>
            </p:cNvSpPr>
            <p:nvPr/>
          </p:nvSpPr>
          <p:spPr bwMode="auto">
            <a:xfrm>
              <a:off x="4911726" y="3608388"/>
              <a:ext cx="193675" cy="195263"/>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0" name="Grupo 9">
            <a:extLst>
              <a:ext uri="{FF2B5EF4-FFF2-40B4-BE49-F238E27FC236}">
                <a16:creationId xmlns:a16="http://schemas.microsoft.com/office/drawing/2014/main" id="{A2A04542-0125-3A7B-0352-EAA5150BCA70}"/>
              </a:ext>
            </a:extLst>
          </p:cNvPr>
          <p:cNvGrpSpPr/>
          <p:nvPr userDrawn="1"/>
        </p:nvGrpSpPr>
        <p:grpSpPr>
          <a:xfrm>
            <a:off x="299451" y="310078"/>
            <a:ext cx="8545096" cy="4523344"/>
            <a:chOff x="723900" y="552450"/>
            <a:chExt cx="7696200" cy="4038600"/>
          </a:xfrm>
        </p:grpSpPr>
        <p:sp>
          <p:nvSpPr>
            <p:cNvPr id="11" name="Rectángulo: esquinas redondeadas 10">
              <a:extLst>
                <a:ext uri="{FF2B5EF4-FFF2-40B4-BE49-F238E27FC236}">
                  <a16:creationId xmlns:a16="http://schemas.microsoft.com/office/drawing/2014/main" id="{ED8181DB-D6AC-E304-067D-D9A4B1EEA76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2" name="Conector recto 11">
              <a:extLst>
                <a:ext uri="{FF2B5EF4-FFF2-40B4-BE49-F238E27FC236}">
                  <a16:creationId xmlns:a16="http://schemas.microsoft.com/office/drawing/2014/main" id="{499B8406-0770-1C38-A132-482CEB8D216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7F9C2995-B3F1-2846-98AD-6017125A3DB4}"/>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Content Placeholder 2">
            <a:extLst>
              <a:ext uri="{FF2B5EF4-FFF2-40B4-BE49-F238E27FC236}">
                <a16:creationId xmlns:a16="http://schemas.microsoft.com/office/drawing/2014/main" id="{9CD74B88-9AB2-6677-FFF6-46EE572FEDA1}"/>
              </a:ext>
            </a:extLst>
          </p:cNvPr>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1" name="Freeform 235">
            <a:extLst>
              <a:ext uri="{FF2B5EF4-FFF2-40B4-BE49-F238E27FC236}">
                <a16:creationId xmlns:a16="http://schemas.microsoft.com/office/drawing/2014/main" id="{7EF89B0D-C275-2C4C-7599-2636D3139EC1}"/>
              </a:ext>
            </a:extLst>
          </p:cNvPr>
          <p:cNvSpPr>
            <a:spLocks/>
          </p:cNvSpPr>
          <p:nvPr userDrawn="1"/>
        </p:nvSpPr>
        <p:spPr bwMode="auto">
          <a:xfrm>
            <a:off x="4016643" y="4944458"/>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5459968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Title and text 1">
    <p:bg>
      <p:bgPr>
        <a:solidFill>
          <a:schemeClr val="accent2"/>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4DBA768-5079-EFE2-2AB9-ACABA0EEE1D8}"/>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16" name="Grupo 15">
            <a:extLst>
              <a:ext uri="{FF2B5EF4-FFF2-40B4-BE49-F238E27FC236}">
                <a16:creationId xmlns:a16="http://schemas.microsoft.com/office/drawing/2014/main" id="{7B21F8C0-06EB-5B82-6A2C-1B13EED05F07}"/>
              </a:ext>
            </a:extLst>
          </p:cNvPr>
          <p:cNvGrpSpPr/>
          <p:nvPr userDrawn="1"/>
        </p:nvGrpSpPr>
        <p:grpSpPr>
          <a:xfrm>
            <a:off x="299452" y="310078"/>
            <a:ext cx="8545096" cy="4523344"/>
            <a:chOff x="723900" y="552450"/>
            <a:chExt cx="7696200" cy="4038600"/>
          </a:xfrm>
        </p:grpSpPr>
        <p:sp>
          <p:nvSpPr>
            <p:cNvPr id="17" name="Rectángulo: esquinas redondeadas 16">
              <a:extLst>
                <a:ext uri="{FF2B5EF4-FFF2-40B4-BE49-F238E27FC236}">
                  <a16:creationId xmlns:a16="http://schemas.microsoft.com/office/drawing/2014/main" id="{38799560-E0BB-B883-1ACA-9A3063432A21}"/>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8" name="Conector recto 17">
              <a:extLst>
                <a:ext uri="{FF2B5EF4-FFF2-40B4-BE49-F238E27FC236}">
                  <a16:creationId xmlns:a16="http://schemas.microsoft.com/office/drawing/2014/main" id="{52684065-E64F-8CAE-8636-5213FF8B35D3}"/>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23900" y="1827034"/>
            <a:ext cx="3408582" cy="1373168"/>
          </a:xfrm>
        </p:spPr>
        <p:txBody>
          <a:bodyPr anchor="b">
            <a:noAutofit/>
          </a:bodyPr>
          <a:lstStyle>
            <a:lvl1pPr>
              <a:defRPr sz="3000" b="1"/>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987636" y="1236864"/>
            <a:ext cx="3009682" cy="2860596"/>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726281" y="3139908"/>
            <a:ext cx="3408582" cy="723354"/>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Tree>
    <p:extLst>
      <p:ext uri="{BB962C8B-B14F-4D97-AF65-F5344CB8AC3E}">
        <p14:creationId xmlns:p14="http://schemas.microsoft.com/office/powerpoint/2010/main" val="148687140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1">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86289F6-A28F-F510-4A28-F5B9A40E7F0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19B682BB-FAE8-9E5F-8F5C-B66EBA425336}"/>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55446888-FAF8-9DF4-3E53-C576DF3E097E}"/>
              </a:ext>
            </a:extLst>
          </p:cNvPr>
          <p:cNvGrpSpPr/>
          <p:nvPr userDrawn="1"/>
        </p:nvGrpSpPr>
        <p:grpSpPr>
          <a:xfrm>
            <a:off x="8026882" y="2780626"/>
            <a:ext cx="1199268" cy="599634"/>
            <a:chOff x="5638801" y="2709863"/>
            <a:chExt cx="495300" cy="247650"/>
          </a:xfrm>
        </p:grpSpPr>
        <p:sp>
          <p:nvSpPr>
            <p:cNvPr id="14" name="Freeform 175">
              <a:extLst>
                <a:ext uri="{FF2B5EF4-FFF2-40B4-BE49-F238E27FC236}">
                  <a16:creationId xmlns:a16="http://schemas.microsoft.com/office/drawing/2014/main" id="{2B6A1022-E450-AC61-0F07-734B5E801C2F}"/>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178">
              <a:extLst>
                <a:ext uri="{FF2B5EF4-FFF2-40B4-BE49-F238E27FC236}">
                  <a16:creationId xmlns:a16="http://schemas.microsoft.com/office/drawing/2014/main" id="{2259ADF6-1AFD-BF3A-1C43-BCD6D8BE2E6B}"/>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5477568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lumns 1">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1C632B-AC14-5A8D-B1A4-8D10BD906F3B}"/>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4" name="Freeform 233">
            <a:extLst>
              <a:ext uri="{FF2B5EF4-FFF2-40B4-BE49-F238E27FC236}">
                <a16:creationId xmlns:a16="http://schemas.microsoft.com/office/drawing/2014/main" id="{229FBF62-1661-52A1-B4A0-244BCC236E04}"/>
              </a:ext>
            </a:extLst>
          </p:cNvPr>
          <p:cNvSpPr>
            <a:spLocks/>
          </p:cNvSpPr>
          <p:nvPr userDrawn="1"/>
        </p:nvSpPr>
        <p:spPr bwMode="auto">
          <a:xfrm>
            <a:off x="1815309" y="496102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0">
            <a:extLst>
              <a:ext uri="{FF2B5EF4-FFF2-40B4-BE49-F238E27FC236}">
                <a16:creationId xmlns:a16="http://schemas.microsoft.com/office/drawing/2014/main" id="{A3669237-0CB1-2E5D-6628-B618F223506F}"/>
              </a:ext>
            </a:extLst>
          </p:cNvPr>
          <p:cNvSpPr>
            <a:spLocks/>
          </p:cNvSpPr>
          <p:nvPr userDrawn="1"/>
        </p:nvSpPr>
        <p:spPr bwMode="auto">
          <a:xfrm rot="5400000">
            <a:off x="-351682" y="136081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1" name="Grupo 10">
            <a:extLst>
              <a:ext uri="{FF2B5EF4-FFF2-40B4-BE49-F238E27FC236}">
                <a16:creationId xmlns:a16="http://schemas.microsoft.com/office/drawing/2014/main" id="{C9CCF33D-5EDC-A80C-DB40-8D8BD44AFCBE}"/>
              </a:ext>
            </a:extLst>
          </p:cNvPr>
          <p:cNvGrpSpPr/>
          <p:nvPr userDrawn="1"/>
        </p:nvGrpSpPr>
        <p:grpSpPr>
          <a:xfrm>
            <a:off x="299451" y="310078"/>
            <a:ext cx="8545096" cy="4523344"/>
            <a:chOff x="723900" y="552450"/>
            <a:chExt cx="7696200" cy="4038600"/>
          </a:xfrm>
        </p:grpSpPr>
        <p:sp>
          <p:nvSpPr>
            <p:cNvPr id="12" name="Rectángulo: esquinas redondeadas 11">
              <a:extLst>
                <a:ext uri="{FF2B5EF4-FFF2-40B4-BE49-F238E27FC236}">
                  <a16:creationId xmlns:a16="http://schemas.microsoft.com/office/drawing/2014/main" id="{CB83B7F4-3727-97BB-2CE7-02AFB252ED0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3" name="Conector recto 12">
              <a:extLst>
                <a:ext uri="{FF2B5EF4-FFF2-40B4-BE49-F238E27FC236}">
                  <a16:creationId xmlns:a16="http://schemas.microsoft.com/office/drawing/2014/main" id="{8838743B-6C79-B4A6-7498-76F0AED8D9C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745EDEF1-92F5-4269-B9A0-1D165E112185}"/>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20" name="Text Placeholder 2">
            <a:extLst>
              <a:ext uri="{FF2B5EF4-FFF2-40B4-BE49-F238E27FC236}">
                <a16:creationId xmlns:a16="http://schemas.microsoft.com/office/drawing/2014/main" id="{8C000A77-7427-6354-9D0B-E06E9F0BF9CA}"/>
              </a:ext>
            </a:extLst>
          </p:cNvPr>
          <p:cNvSpPr>
            <a:spLocks noGrp="1"/>
          </p:cNvSpPr>
          <p:nvPr>
            <p:ph type="body" idx="17"/>
          </p:nvPr>
        </p:nvSpPr>
        <p:spPr>
          <a:xfrm>
            <a:off x="1640151" y="1566089"/>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59C725AB-57E2-E006-E6D0-A29089A1352F}"/>
              </a:ext>
            </a:extLst>
          </p:cNvPr>
          <p:cNvSpPr>
            <a:spLocks noGrp="1"/>
          </p:cNvSpPr>
          <p:nvPr>
            <p:ph type="body" idx="19"/>
          </p:nvPr>
        </p:nvSpPr>
        <p:spPr>
          <a:xfrm>
            <a:off x="1640151" y="3032645"/>
            <a:ext cx="2266333" cy="377366"/>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3EBB5B96-46B1-9689-4593-077DC02960D9}"/>
              </a:ext>
            </a:extLst>
          </p:cNvPr>
          <p:cNvSpPr>
            <a:spLocks noGrp="1"/>
          </p:cNvSpPr>
          <p:nvPr>
            <p:ph type="body" idx="20" hasCustomPrompt="1"/>
          </p:nvPr>
        </p:nvSpPr>
        <p:spPr>
          <a:xfrm>
            <a:off x="1640151" y="1947610"/>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68F5FA72-7015-7B54-80B4-A58556400005}"/>
              </a:ext>
            </a:extLst>
          </p:cNvPr>
          <p:cNvSpPr>
            <a:spLocks noGrp="1"/>
          </p:cNvSpPr>
          <p:nvPr>
            <p:ph type="body" idx="21" hasCustomPrompt="1"/>
          </p:nvPr>
        </p:nvSpPr>
        <p:spPr>
          <a:xfrm>
            <a:off x="1640151" y="3413292"/>
            <a:ext cx="2266333" cy="623978"/>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6095842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2">
    <p:bg>
      <p:bgPr>
        <a:solidFill>
          <a:schemeClr val="accent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3A12127-4B7A-719B-32D8-D104FC53856E}"/>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 name="Freeform 233">
            <a:extLst>
              <a:ext uri="{FF2B5EF4-FFF2-40B4-BE49-F238E27FC236}">
                <a16:creationId xmlns:a16="http://schemas.microsoft.com/office/drawing/2014/main" id="{F40664C3-916B-11AE-9C8F-EDB84CEE901E}"/>
              </a:ext>
            </a:extLst>
          </p:cNvPr>
          <p:cNvSpPr>
            <a:spLocks/>
          </p:cNvSpPr>
          <p:nvPr userDrawn="1"/>
        </p:nvSpPr>
        <p:spPr bwMode="auto">
          <a:xfrm>
            <a:off x="-260576" y="4346487"/>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29">
            <a:extLst>
              <a:ext uri="{FF2B5EF4-FFF2-40B4-BE49-F238E27FC236}">
                <a16:creationId xmlns:a16="http://schemas.microsoft.com/office/drawing/2014/main" id="{75C2ADCF-EBB1-32B8-F34D-817495E0022D}"/>
              </a:ext>
            </a:extLst>
          </p:cNvPr>
          <p:cNvSpPr>
            <a:spLocks/>
          </p:cNvSpPr>
          <p:nvPr userDrawn="1"/>
        </p:nvSpPr>
        <p:spPr bwMode="auto">
          <a:xfrm>
            <a:off x="8547322" y="1273664"/>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35">
            <a:extLst>
              <a:ext uri="{FF2B5EF4-FFF2-40B4-BE49-F238E27FC236}">
                <a16:creationId xmlns:a16="http://schemas.microsoft.com/office/drawing/2014/main" id="{02F82688-8CE7-9247-2662-B3F9EE799914}"/>
              </a:ext>
            </a:extLst>
          </p:cNvPr>
          <p:cNvSpPr>
            <a:spLocks/>
          </p:cNvSpPr>
          <p:nvPr userDrawn="1"/>
        </p:nvSpPr>
        <p:spPr bwMode="auto">
          <a:xfrm>
            <a:off x="4147362" y="-3074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20">
            <a:extLst>
              <a:ext uri="{FF2B5EF4-FFF2-40B4-BE49-F238E27FC236}">
                <a16:creationId xmlns:a16="http://schemas.microsoft.com/office/drawing/2014/main" id="{041F8D10-50D2-070D-6D09-C693A95DB085}"/>
              </a:ext>
            </a:extLst>
          </p:cNvPr>
          <p:cNvSpPr>
            <a:spLocks/>
          </p:cNvSpPr>
          <p:nvPr userDrawn="1"/>
        </p:nvSpPr>
        <p:spPr bwMode="auto">
          <a:xfrm rot="5400000">
            <a:off x="8646565" y="4371703"/>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 name="Grupo 4">
            <a:extLst>
              <a:ext uri="{FF2B5EF4-FFF2-40B4-BE49-F238E27FC236}">
                <a16:creationId xmlns:a16="http://schemas.microsoft.com/office/drawing/2014/main" id="{04E709FD-0C88-CF0C-D748-495AAD4731E0}"/>
              </a:ext>
            </a:extLst>
          </p:cNvPr>
          <p:cNvGrpSpPr/>
          <p:nvPr userDrawn="1"/>
        </p:nvGrpSpPr>
        <p:grpSpPr>
          <a:xfrm>
            <a:off x="299451" y="310078"/>
            <a:ext cx="8545096" cy="4523344"/>
            <a:chOff x="723900" y="552450"/>
            <a:chExt cx="7696200" cy="4038600"/>
          </a:xfrm>
        </p:grpSpPr>
        <p:sp>
          <p:nvSpPr>
            <p:cNvPr id="6" name="Rectángulo: esquinas redondeadas 5">
              <a:extLst>
                <a:ext uri="{FF2B5EF4-FFF2-40B4-BE49-F238E27FC236}">
                  <a16:creationId xmlns:a16="http://schemas.microsoft.com/office/drawing/2014/main" id="{7B0796A8-5163-249A-69DE-6E3DA6CA4602}"/>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7" name="Conector recto 6">
              <a:extLst>
                <a:ext uri="{FF2B5EF4-FFF2-40B4-BE49-F238E27FC236}">
                  <a16:creationId xmlns:a16="http://schemas.microsoft.com/office/drawing/2014/main" id="{039A4B8B-C43C-59C9-C207-FBDB6D1B4E3A}"/>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Placeholder 2">
            <a:extLst>
              <a:ext uri="{FF2B5EF4-FFF2-40B4-BE49-F238E27FC236}">
                <a16:creationId xmlns:a16="http://schemas.microsoft.com/office/drawing/2014/main" id="{1947A8CD-D7A8-58C3-41D5-536EA85DFB00}"/>
              </a:ext>
            </a:extLst>
          </p:cNvPr>
          <p:cNvSpPr>
            <a:spLocks noGrp="1"/>
          </p:cNvSpPr>
          <p:nvPr>
            <p:ph type="body" idx="1" hasCustomPrompt="1"/>
          </p:nvPr>
        </p:nvSpPr>
        <p:spPr>
          <a:xfrm>
            <a:off x="1729740" y="3767538"/>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F36E8C69-E5AF-44A9-61C2-D7EAE74AE689}"/>
              </a:ext>
            </a:extLst>
          </p:cNvPr>
          <p:cNvSpPr>
            <a:spLocks noGrp="1"/>
          </p:cNvSpPr>
          <p:nvPr>
            <p:ph type="body" idx="13" hasCustomPrompt="1"/>
          </p:nvPr>
        </p:nvSpPr>
        <p:spPr>
          <a:xfrm>
            <a:off x="1729740" y="3361055"/>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AC0F0680-65DE-EA4B-1174-AB5AE4B42F6C}"/>
              </a:ext>
            </a:extLst>
          </p:cNvPr>
          <p:cNvSpPr>
            <a:spLocks noGrp="1"/>
          </p:cNvSpPr>
          <p:nvPr>
            <p:ph type="body" idx="14" hasCustomPrompt="1"/>
          </p:nvPr>
        </p:nvSpPr>
        <p:spPr>
          <a:xfrm>
            <a:off x="4692562" y="3762232"/>
            <a:ext cx="271248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5A54DB53-3E0C-2A8A-C67D-EBB1D82BB1F0}"/>
              </a:ext>
            </a:extLst>
          </p:cNvPr>
          <p:cNvSpPr>
            <a:spLocks noGrp="1"/>
          </p:cNvSpPr>
          <p:nvPr>
            <p:ph type="body" idx="15" hasCustomPrompt="1"/>
          </p:nvPr>
        </p:nvSpPr>
        <p:spPr>
          <a:xfrm>
            <a:off x="4692562" y="3355749"/>
            <a:ext cx="271248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itle 1">
            <a:extLst>
              <a:ext uri="{FF2B5EF4-FFF2-40B4-BE49-F238E27FC236}">
                <a16:creationId xmlns:a16="http://schemas.microsoft.com/office/drawing/2014/main" id="{EE359D9C-EF91-174E-0130-D1CB6414F52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225853273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a16="http://schemas.microsoft.com/office/drawing/2014/main" id="{F7977DE4-965D-7AC7-D4CD-9F1917C8E1DF}"/>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1" name="Text Placeholder 2">
            <a:extLst>
              <a:ext uri="{FF2B5EF4-FFF2-40B4-BE49-F238E27FC236}">
                <a16:creationId xmlns:a16="http://schemas.microsoft.com/office/drawing/2014/main" id="{B635EEB3-969E-0EF5-4159-2484C23A1026}"/>
              </a:ext>
            </a:extLst>
          </p:cNvPr>
          <p:cNvSpPr>
            <a:spLocks noGrp="1"/>
          </p:cNvSpPr>
          <p:nvPr>
            <p:ph type="body" idx="14"/>
          </p:nvPr>
        </p:nvSpPr>
        <p:spPr>
          <a:xfrm>
            <a:off x="907029" y="2584844"/>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2" name="Text Placeholder 2">
            <a:extLst>
              <a:ext uri="{FF2B5EF4-FFF2-40B4-BE49-F238E27FC236}">
                <a16:creationId xmlns:a16="http://schemas.microsoft.com/office/drawing/2014/main" id="{385262A7-9B9D-4709-D986-FB76B2CA45A5}"/>
              </a:ext>
            </a:extLst>
          </p:cNvPr>
          <p:cNvSpPr>
            <a:spLocks noGrp="1"/>
          </p:cNvSpPr>
          <p:nvPr>
            <p:ph type="body" idx="17"/>
          </p:nvPr>
        </p:nvSpPr>
        <p:spPr>
          <a:xfrm>
            <a:off x="3438834" y="258316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D24E4E1D-8AE9-2576-42D8-147AA0FE78E2}"/>
              </a:ext>
            </a:extLst>
          </p:cNvPr>
          <p:cNvSpPr>
            <a:spLocks noGrp="1"/>
          </p:cNvSpPr>
          <p:nvPr>
            <p:ph type="body" idx="19"/>
          </p:nvPr>
        </p:nvSpPr>
        <p:spPr>
          <a:xfrm>
            <a:off x="5991533" y="2579016"/>
            <a:ext cx="2266333" cy="377366"/>
          </a:xfrm>
        </p:spPr>
        <p:txBody>
          <a:bodyPr>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29637E2B-CF48-C065-133B-ED8CEF6DCBC7}"/>
              </a:ext>
            </a:extLst>
          </p:cNvPr>
          <p:cNvSpPr>
            <a:spLocks noGrp="1"/>
          </p:cNvSpPr>
          <p:nvPr>
            <p:ph type="body" idx="1" hasCustomPrompt="1"/>
          </p:nvPr>
        </p:nvSpPr>
        <p:spPr>
          <a:xfrm>
            <a:off x="907029"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C4B036B-9E36-9341-207C-907B003EB667}"/>
              </a:ext>
            </a:extLst>
          </p:cNvPr>
          <p:cNvSpPr>
            <a:spLocks noGrp="1"/>
          </p:cNvSpPr>
          <p:nvPr>
            <p:ph type="body" idx="20" hasCustomPrompt="1"/>
          </p:nvPr>
        </p:nvSpPr>
        <p:spPr>
          <a:xfrm>
            <a:off x="3438834"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67139621-E8AE-0906-8A0B-DFCEE5DF0B9F}"/>
              </a:ext>
            </a:extLst>
          </p:cNvPr>
          <p:cNvSpPr>
            <a:spLocks noGrp="1"/>
          </p:cNvSpPr>
          <p:nvPr>
            <p:ph type="body" idx="21" hasCustomPrompt="1"/>
          </p:nvPr>
        </p:nvSpPr>
        <p:spPr>
          <a:xfrm>
            <a:off x="5991533" y="2964687"/>
            <a:ext cx="2266333" cy="62397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7826145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our columns">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E20A363-C94C-F3FA-D1E8-54328FDBD2D4}"/>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329">
            <a:extLst>
              <a:ext uri="{FF2B5EF4-FFF2-40B4-BE49-F238E27FC236}">
                <a16:creationId xmlns:a16="http://schemas.microsoft.com/office/drawing/2014/main" id="{09392717-5DE9-BC08-7A60-AA9BBECE3ED5}"/>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6567FC05-DCDD-3F65-D67F-BABC83F2A1C3}"/>
              </a:ext>
            </a:extLst>
          </p:cNvPr>
          <p:cNvSpPr>
            <a:spLocks/>
          </p:cNvSpPr>
          <p:nvPr userDrawn="1"/>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 name="Grupo 5">
            <a:extLst>
              <a:ext uri="{FF2B5EF4-FFF2-40B4-BE49-F238E27FC236}">
                <a16:creationId xmlns:a16="http://schemas.microsoft.com/office/drawing/2014/main" id="{9394B7D9-D94C-CE6B-0826-EF2BDD8BA437}"/>
              </a:ext>
            </a:extLst>
          </p:cNvPr>
          <p:cNvGrpSpPr/>
          <p:nvPr userDrawn="1"/>
        </p:nvGrpSpPr>
        <p:grpSpPr>
          <a:xfrm>
            <a:off x="299451" y="310078"/>
            <a:ext cx="8545096" cy="4523344"/>
            <a:chOff x="723900" y="552450"/>
            <a:chExt cx="7696200" cy="4038600"/>
          </a:xfrm>
        </p:grpSpPr>
        <p:sp>
          <p:nvSpPr>
            <p:cNvPr id="7" name="Rectángulo: esquinas redondeadas 6">
              <a:extLst>
                <a:ext uri="{FF2B5EF4-FFF2-40B4-BE49-F238E27FC236}">
                  <a16:creationId xmlns:a16="http://schemas.microsoft.com/office/drawing/2014/main" id="{4EF18B02-83C9-2446-216F-2E7FB9B21F76}"/>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8" name="Conector recto 7">
              <a:extLst>
                <a:ext uri="{FF2B5EF4-FFF2-40B4-BE49-F238E27FC236}">
                  <a16:creationId xmlns:a16="http://schemas.microsoft.com/office/drawing/2014/main" id="{7358E689-D811-E150-7676-0972020A137B}"/>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Placeholder 2">
            <a:extLst>
              <a:ext uri="{FF2B5EF4-FFF2-40B4-BE49-F238E27FC236}">
                <a16:creationId xmlns:a16="http://schemas.microsoft.com/office/drawing/2014/main" id="{1FDDC221-102F-FB7F-478D-25FCB678425F}"/>
              </a:ext>
            </a:extLst>
          </p:cNvPr>
          <p:cNvSpPr>
            <a:spLocks noGrp="1"/>
          </p:cNvSpPr>
          <p:nvPr>
            <p:ph type="body" idx="1"/>
          </p:nvPr>
        </p:nvSpPr>
        <p:spPr>
          <a:xfrm>
            <a:off x="1491178" y="1593248"/>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3C345FE3-B0C3-F292-759C-A6CA95244A50}"/>
              </a:ext>
            </a:extLst>
          </p:cNvPr>
          <p:cNvSpPr>
            <a:spLocks noGrp="1"/>
          </p:cNvSpPr>
          <p:nvPr>
            <p:ph type="body" idx="13" hasCustomPrompt="1"/>
          </p:nvPr>
        </p:nvSpPr>
        <p:spPr>
          <a:xfrm>
            <a:off x="1491178" y="1245143"/>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81520E19-E762-713C-5741-6A87FD16666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2" name="Text Placeholder 2">
            <a:extLst>
              <a:ext uri="{FF2B5EF4-FFF2-40B4-BE49-F238E27FC236}">
                <a16:creationId xmlns:a16="http://schemas.microsoft.com/office/drawing/2014/main" id="{5D523EFD-6CD9-498E-11A4-82B36FBC547E}"/>
              </a:ext>
            </a:extLst>
          </p:cNvPr>
          <p:cNvSpPr>
            <a:spLocks noGrp="1"/>
          </p:cNvSpPr>
          <p:nvPr>
            <p:ph type="body" idx="16" hasCustomPrompt="1"/>
          </p:nvPr>
        </p:nvSpPr>
        <p:spPr>
          <a:xfrm>
            <a:off x="1491178" y="2127332"/>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0C2DA9EF-AC8A-F02F-C2C9-88C4944DE5BD}"/>
              </a:ext>
            </a:extLst>
          </p:cNvPr>
          <p:cNvSpPr>
            <a:spLocks noGrp="1"/>
          </p:cNvSpPr>
          <p:nvPr>
            <p:ph type="body" idx="15"/>
          </p:nvPr>
        </p:nvSpPr>
        <p:spPr>
          <a:xfrm>
            <a:off x="1491178" y="2475437"/>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BD84287B-7747-1899-BA22-C3A15D04FC77}"/>
              </a:ext>
            </a:extLst>
          </p:cNvPr>
          <p:cNvSpPr>
            <a:spLocks noGrp="1"/>
          </p:cNvSpPr>
          <p:nvPr>
            <p:ph type="body" idx="21"/>
          </p:nvPr>
        </p:nvSpPr>
        <p:spPr>
          <a:xfrm>
            <a:off x="1491178" y="3357626"/>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311FCFF-D1E0-9ADB-5786-DB787A8715F3}"/>
              </a:ext>
            </a:extLst>
          </p:cNvPr>
          <p:cNvSpPr>
            <a:spLocks noGrp="1"/>
          </p:cNvSpPr>
          <p:nvPr>
            <p:ph type="body" idx="22" hasCustomPrompt="1"/>
          </p:nvPr>
        </p:nvSpPr>
        <p:spPr>
          <a:xfrm>
            <a:off x="1491178" y="300952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7FEDB3D2-938F-C8F7-D891-891E2D43B7B2}"/>
              </a:ext>
            </a:extLst>
          </p:cNvPr>
          <p:cNvSpPr>
            <a:spLocks noGrp="1"/>
          </p:cNvSpPr>
          <p:nvPr>
            <p:ph type="body" idx="18"/>
          </p:nvPr>
        </p:nvSpPr>
        <p:spPr>
          <a:xfrm>
            <a:off x="1491178" y="4239815"/>
            <a:ext cx="4757955" cy="398197"/>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F8E0CC2-C904-3931-3E7D-1D15C35F6E51}"/>
              </a:ext>
            </a:extLst>
          </p:cNvPr>
          <p:cNvSpPr>
            <a:spLocks noGrp="1"/>
          </p:cNvSpPr>
          <p:nvPr>
            <p:ph type="body" idx="19" hasCustomPrompt="1"/>
          </p:nvPr>
        </p:nvSpPr>
        <p:spPr>
          <a:xfrm>
            <a:off x="1491178" y="3891711"/>
            <a:ext cx="4757955" cy="398197"/>
          </a:xfrm>
        </p:spPr>
        <p:txBody>
          <a:bodyPr anchor="b">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915117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485C855-1CF0-E701-30AC-F2CFBF0A9FE0}"/>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9" name="Freeform 329">
            <a:extLst>
              <a:ext uri="{FF2B5EF4-FFF2-40B4-BE49-F238E27FC236}">
                <a16:creationId xmlns:a16="http://schemas.microsoft.com/office/drawing/2014/main" id="{FB346C95-B5DB-DDB8-C603-EAFB51C2ABB6}"/>
              </a:ext>
            </a:extLst>
          </p:cNvPr>
          <p:cNvSpPr>
            <a:spLocks/>
          </p:cNvSpPr>
          <p:nvPr userDrawn="1"/>
        </p:nvSpPr>
        <p:spPr bwMode="auto">
          <a:xfrm>
            <a:off x="2047639" y="-154093"/>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20">
            <a:extLst>
              <a:ext uri="{FF2B5EF4-FFF2-40B4-BE49-F238E27FC236}">
                <a16:creationId xmlns:a16="http://schemas.microsoft.com/office/drawing/2014/main" id="{E5CD35FF-77DB-6824-9B0B-37629BF5BE31}"/>
              </a:ext>
            </a:extLst>
          </p:cNvPr>
          <p:cNvSpPr>
            <a:spLocks/>
          </p:cNvSpPr>
          <p:nvPr userDrawn="1"/>
        </p:nvSpPr>
        <p:spPr bwMode="auto">
          <a:xfrm rot="5400000">
            <a:off x="-202241" y="147930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2" name="Grupo 11">
            <a:extLst>
              <a:ext uri="{FF2B5EF4-FFF2-40B4-BE49-F238E27FC236}">
                <a16:creationId xmlns:a16="http://schemas.microsoft.com/office/drawing/2014/main" id="{D6F35635-2CE1-6763-EDB6-DAA2AABB13F3}"/>
              </a:ext>
            </a:extLst>
          </p:cNvPr>
          <p:cNvGrpSpPr/>
          <p:nvPr userDrawn="1"/>
        </p:nvGrpSpPr>
        <p:grpSpPr>
          <a:xfrm>
            <a:off x="299451" y="310078"/>
            <a:ext cx="8545096" cy="4523344"/>
            <a:chOff x="723900" y="552450"/>
            <a:chExt cx="7696200" cy="4038600"/>
          </a:xfrm>
        </p:grpSpPr>
        <p:sp>
          <p:nvSpPr>
            <p:cNvPr id="13" name="Rectángulo: esquinas redondeadas 12">
              <a:extLst>
                <a:ext uri="{FF2B5EF4-FFF2-40B4-BE49-F238E27FC236}">
                  <a16:creationId xmlns:a16="http://schemas.microsoft.com/office/drawing/2014/main" id="{2662E079-0C44-1993-CBB3-518C68CC4E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4" name="Conector recto 13">
              <a:extLst>
                <a:ext uri="{FF2B5EF4-FFF2-40B4-BE49-F238E27FC236}">
                  <a16:creationId xmlns:a16="http://schemas.microsoft.com/office/drawing/2014/main" id="{FDB80432-FFE0-7959-DF20-7D8D0A88CB9C}"/>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1C76BAE8-D06D-79DD-F7E0-C0C20BB12E3D}"/>
              </a:ext>
            </a:extLst>
          </p:cNvPr>
          <p:cNvSpPr>
            <a:spLocks noGrp="1"/>
          </p:cNvSpPr>
          <p:nvPr>
            <p:ph type="title"/>
          </p:nvPr>
        </p:nvSpPr>
        <p:spPr>
          <a:xfrm>
            <a:off x="3335803" y="1721060"/>
            <a:ext cx="3962400" cy="1327160"/>
          </a:xfrm>
        </p:spPr>
        <p:txBody>
          <a:bodyPr anchor="b">
            <a:noAutofit/>
          </a:bodyPr>
          <a:lstStyle>
            <a:lvl1pPr algn="l">
              <a:defRPr sz="4400" b="1">
                <a:solidFill>
                  <a:schemeClr val="tx1"/>
                </a:solidFill>
              </a:defRPr>
            </a:lvl1pPr>
          </a:lstStyle>
          <a:p>
            <a:r>
              <a:rPr lang="en-US" dirty="0"/>
              <a:t>Click to edit Master title style</a:t>
            </a:r>
          </a:p>
        </p:txBody>
      </p:sp>
      <p:sp>
        <p:nvSpPr>
          <p:cNvPr id="16" name="Text Placeholder 2">
            <a:extLst>
              <a:ext uri="{FF2B5EF4-FFF2-40B4-BE49-F238E27FC236}">
                <a16:creationId xmlns:a16="http://schemas.microsoft.com/office/drawing/2014/main" id="{7DF2EB6B-DB6C-66C5-1F31-C439523CD967}"/>
              </a:ext>
            </a:extLst>
          </p:cNvPr>
          <p:cNvSpPr>
            <a:spLocks noGrp="1"/>
          </p:cNvSpPr>
          <p:nvPr>
            <p:ph type="body" idx="1"/>
          </p:nvPr>
        </p:nvSpPr>
        <p:spPr>
          <a:xfrm>
            <a:off x="3335803" y="2914092"/>
            <a:ext cx="3962400" cy="429870"/>
          </a:xfrm>
        </p:spPr>
        <p:txBody>
          <a:bodyPr>
            <a:no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95843F3-6B6C-C9D5-876C-88E40AAA3ADC}"/>
              </a:ext>
            </a:extLst>
          </p:cNvPr>
          <p:cNvSpPr>
            <a:spLocks noGrp="1"/>
          </p:cNvSpPr>
          <p:nvPr>
            <p:ph type="body" idx="23" hasCustomPrompt="1"/>
          </p:nvPr>
        </p:nvSpPr>
        <p:spPr>
          <a:xfrm>
            <a:off x="1545243" y="2230162"/>
            <a:ext cx="1380837" cy="722587"/>
          </a:xfrm>
        </p:spPr>
        <p:txBody>
          <a:bodyPr anchor="ctr">
            <a:noAutofit/>
          </a:bodyPr>
          <a:lstStyle>
            <a:lvl1pPr marL="0" indent="0" algn="ctr">
              <a:buNone/>
              <a:defRPr sz="44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228121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lte and six columns">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72FDC6-F5F5-8605-6B0F-4BE5F6E00CB1}"/>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9" name="Freeform 329">
            <a:extLst>
              <a:ext uri="{FF2B5EF4-FFF2-40B4-BE49-F238E27FC236}">
                <a16:creationId xmlns:a16="http://schemas.microsoft.com/office/drawing/2014/main" id="{E5E80744-99A1-A781-451B-36396213FDEC}"/>
              </a:ext>
            </a:extLst>
          </p:cNvPr>
          <p:cNvSpPr>
            <a:spLocks/>
          </p:cNvSpPr>
          <p:nvPr userDrawn="1"/>
        </p:nvSpPr>
        <p:spPr bwMode="auto">
          <a:xfrm>
            <a:off x="7993546" y="2273395"/>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20">
            <a:extLst>
              <a:ext uri="{FF2B5EF4-FFF2-40B4-BE49-F238E27FC236}">
                <a16:creationId xmlns:a16="http://schemas.microsoft.com/office/drawing/2014/main" id="{B0993B08-4CD4-70CA-AFD1-88BEDF4F14F1}"/>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042A7557-576A-930F-B6B5-FE146D99A6F5}"/>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113A76B-9CCC-172B-F1BF-CD8ABB7518B0}"/>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6CB2B82-FCEA-7FBD-F302-CC402C77E28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3516246" y="2327325"/>
            <a:ext cx="2211091"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3511807" y="1981998"/>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Title 1">
            <a:extLst>
              <a:ext uri="{FF2B5EF4-FFF2-40B4-BE49-F238E27FC236}">
                <a16:creationId xmlns:a16="http://schemas.microsoft.com/office/drawing/2014/main" id="{CB8850D3-B5E3-120F-0AE3-E6E1C82131AB}"/>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992098" y="1981998"/>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992100" y="2327324"/>
            <a:ext cx="2159739" cy="505571"/>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2" name="Text Placeholder 2">
            <a:extLst>
              <a:ext uri="{FF2B5EF4-FFF2-40B4-BE49-F238E27FC236}">
                <a16:creationId xmlns:a16="http://schemas.microsoft.com/office/drawing/2014/main" id="{E24B2DD1-582E-877A-9D6B-9C053362FCD0}"/>
              </a:ext>
            </a:extLst>
          </p:cNvPr>
          <p:cNvSpPr>
            <a:spLocks noGrp="1"/>
          </p:cNvSpPr>
          <p:nvPr>
            <p:ph type="body" idx="23"/>
          </p:nvPr>
        </p:nvSpPr>
        <p:spPr>
          <a:xfrm>
            <a:off x="1031516" y="2327325"/>
            <a:ext cx="2212240" cy="505570"/>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035E0F6A-A268-5535-7EEE-3B0A64853FF8}"/>
              </a:ext>
            </a:extLst>
          </p:cNvPr>
          <p:cNvSpPr>
            <a:spLocks noGrp="1"/>
          </p:cNvSpPr>
          <p:nvPr>
            <p:ph type="body" idx="24"/>
          </p:nvPr>
        </p:nvSpPr>
        <p:spPr>
          <a:xfrm>
            <a:off x="1031516" y="1979221"/>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4" name="Text Placeholder 2">
            <a:extLst>
              <a:ext uri="{FF2B5EF4-FFF2-40B4-BE49-F238E27FC236}">
                <a16:creationId xmlns:a16="http://schemas.microsoft.com/office/drawing/2014/main" id="{9E870BDF-2E51-2ED6-A6D3-EEB166F48BD0}"/>
              </a:ext>
            </a:extLst>
          </p:cNvPr>
          <p:cNvSpPr>
            <a:spLocks noGrp="1"/>
          </p:cNvSpPr>
          <p:nvPr>
            <p:ph type="body" idx="25"/>
          </p:nvPr>
        </p:nvSpPr>
        <p:spPr>
          <a:xfrm>
            <a:off x="3511993" y="3809637"/>
            <a:ext cx="221072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5" name="Text Placeholder 2">
            <a:extLst>
              <a:ext uri="{FF2B5EF4-FFF2-40B4-BE49-F238E27FC236}">
                <a16:creationId xmlns:a16="http://schemas.microsoft.com/office/drawing/2014/main" id="{5452AA52-994E-768E-A2D7-1E10BFD8A455}"/>
              </a:ext>
            </a:extLst>
          </p:cNvPr>
          <p:cNvSpPr>
            <a:spLocks noGrp="1"/>
          </p:cNvSpPr>
          <p:nvPr>
            <p:ph type="body" idx="26"/>
          </p:nvPr>
        </p:nvSpPr>
        <p:spPr>
          <a:xfrm>
            <a:off x="3516246" y="3461533"/>
            <a:ext cx="2211091"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6" name="Text Placeholder 2">
            <a:extLst>
              <a:ext uri="{FF2B5EF4-FFF2-40B4-BE49-F238E27FC236}">
                <a16:creationId xmlns:a16="http://schemas.microsoft.com/office/drawing/2014/main" id="{5CB33AD6-6360-3838-C72D-2F42DB8F143F}"/>
              </a:ext>
            </a:extLst>
          </p:cNvPr>
          <p:cNvSpPr>
            <a:spLocks noGrp="1"/>
          </p:cNvSpPr>
          <p:nvPr>
            <p:ph type="body" idx="27"/>
          </p:nvPr>
        </p:nvSpPr>
        <p:spPr>
          <a:xfrm>
            <a:off x="5992098" y="3461533"/>
            <a:ext cx="2156750" cy="386928"/>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7" name="Text Placeholder 2">
            <a:extLst>
              <a:ext uri="{FF2B5EF4-FFF2-40B4-BE49-F238E27FC236}">
                <a16:creationId xmlns:a16="http://schemas.microsoft.com/office/drawing/2014/main" id="{74D574C4-11FB-3AF2-B5C4-0D486EA2AE44}"/>
              </a:ext>
            </a:extLst>
          </p:cNvPr>
          <p:cNvSpPr>
            <a:spLocks noGrp="1"/>
          </p:cNvSpPr>
          <p:nvPr>
            <p:ph type="body" idx="28"/>
          </p:nvPr>
        </p:nvSpPr>
        <p:spPr>
          <a:xfrm>
            <a:off x="5992098" y="3809636"/>
            <a:ext cx="2159741" cy="511125"/>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8" name="Text Placeholder 2">
            <a:extLst>
              <a:ext uri="{FF2B5EF4-FFF2-40B4-BE49-F238E27FC236}">
                <a16:creationId xmlns:a16="http://schemas.microsoft.com/office/drawing/2014/main" id="{7902EB17-4D85-E150-D09E-38904AA5EFC2}"/>
              </a:ext>
            </a:extLst>
          </p:cNvPr>
          <p:cNvSpPr>
            <a:spLocks noGrp="1"/>
          </p:cNvSpPr>
          <p:nvPr>
            <p:ph type="body" idx="29"/>
          </p:nvPr>
        </p:nvSpPr>
        <p:spPr>
          <a:xfrm>
            <a:off x="1031518" y="3809637"/>
            <a:ext cx="2211090" cy="511124"/>
          </a:xfrm>
        </p:spPr>
        <p:txBody>
          <a:bodyPr>
            <a:norm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9" name="Text Placeholder 2">
            <a:extLst>
              <a:ext uri="{FF2B5EF4-FFF2-40B4-BE49-F238E27FC236}">
                <a16:creationId xmlns:a16="http://schemas.microsoft.com/office/drawing/2014/main" id="{E239E469-A447-CDCA-C681-28B5011B16CA}"/>
              </a:ext>
            </a:extLst>
          </p:cNvPr>
          <p:cNvSpPr>
            <a:spLocks noGrp="1"/>
          </p:cNvSpPr>
          <p:nvPr>
            <p:ph type="body" idx="30"/>
          </p:nvPr>
        </p:nvSpPr>
        <p:spPr>
          <a:xfrm>
            <a:off x="1031516" y="3461533"/>
            <a:ext cx="2211091" cy="392482"/>
          </a:xfrm>
        </p:spPr>
        <p:txBody>
          <a:bodyPr>
            <a:noAutofit/>
          </a:bodyPr>
          <a:lstStyle>
            <a:lvl1pPr marL="0" indent="0" algn="l">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1808386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5" name="Freeform 233">
            <a:extLst>
              <a:ext uri="{FF2B5EF4-FFF2-40B4-BE49-F238E27FC236}">
                <a16:creationId xmlns:a16="http://schemas.microsoft.com/office/drawing/2014/main" id="{D9A89C99-5E2F-A145-207C-1D4163601D73}"/>
              </a:ext>
            </a:extLst>
          </p:cNvPr>
          <p:cNvSpPr>
            <a:spLocks/>
          </p:cNvSpPr>
          <p:nvPr userDrawn="1"/>
        </p:nvSpPr>
        <p:spPr bwMode="auto">
          <a:xfrm>
            <a:off x="-609965" y="2547414"/>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29">
            <a:extLst>
              <a:ext uri="{FF2B5EF4-FFF2-40B4-BE49-F238E27FC236}">
                <a16:creationId xmlns:a16="http://schemas.microsoft.com/office/drawing/2014/main" id="{DFB07863-871B-BCAB-9393-AC5D3AEF4426}"/>
              </a:ext>
            </a:extLst>
          </p:cNvPr>
          <p:cNvSpPr>
            <a:spLocks/>
          </p:cNvSpPr>
          <p:nvPr userDrawn="1"/>
        </p:nvSpPr>
        <p:spPr bwMode="auto">
          <a:xfrm>
            <a:off x="7998784" y="227605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20">
            <a:extLst>
              <a:ext uri="{FF2B5EF4-FFF2-40B4-BE49-F238E27FC236}">
                <a16:creationId xmlns:a16="http://schemas.microsoft.com/office/drawing/2014/main" id="{28EE5968-DDB9-D789-FF3E-6EF6AF7B69EE}"/>
              </a:ext>
            </a:extLst>
          </p:cNvPr>
          <p:cNvSpPr>
            <a:spLocks/>
          </p:cNvSpPr>
          <p:nvPr userDrawn="1"/>
        </p:nvSpPr>
        <p:spPr bwMode="auto">
          <a:xfrm rot="5400000">
            <a:off x="1919810" y="-132059"/>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28002548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E78C51-65C7-1EDB-4D15-76D209B85325}"/>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4" name="Freeform 233">
            <a:extLst>
              <a:ext uri="{FF2B5EF4-FFF2-40B4-BE49-F238E27FC236}">
                <a16:creationId xmlns:a16="http://schemas.microsoft.com/office/drawing/2014/main" id="{52C7D299-01E9-4281-FFE2-73EED37401DE}"/>
              </a:ext>
            </a:extLst>
          </p:cNvPr>
          <p:cNvSpPr>
            <a:spLocks/>
          </p:cNvSpPr>
          <p:nvPr userDrawn="1"/>
        </p:nvSpPr>
        <p:spPr bwMode="auto">
          <a:xfrm>
            <a:off x="7065777" y="5039083"/>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35">
            <a:extLst>
              <a:ext uri="{FF2B5EF4-FFF2-40B4-BE49-F238E27FC236}">
                <a16:creationId xmlns:a16="http://schemas.microsoft.com/office/drawing/2014/main" id="{5D6E6DAC-9D99-91F4-4247-FE00B0DE20E1}"/>
              </a:ext>
            </a:extLst>
          </p:cNvPr>
          <p:cNvSpPr>
            <a:spLocks/>
          </p:cNvSpPr>
          <p:nvPr userDrawn="1"/>
        </p:nvSpPr>
        <p:spPr bwMode="auto">
          <a:xfrm>
            <a:off x="4236763" y="-59751"/>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20">
            <a:extLst>
              <a:ext uri="{FF2B5EF4-FFF2-40B4-BE49-F238E27FC236}">
                <a16:creationId xmlns:a16="http://schemas.microsoft.com/office/drawing/2014/main" id="{52F0B234-C3B1-DB25-4A99-5B8D6692902F}"/>
              </a:ext>
            </a:extLst>
          </p:cNvPr>
          <p:cNvSpPr>
            <a:spLocks/>
          </p:cNvSpPr>
          <p:nvPr userDrawn="1"/>
        </p:nvSpPr>
        <p:spPr bwMode="auto">
          <a:xfrm rot="5400000">
            <a:off x="-243290" y="4405908"/>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67DBBD95-8D2E-7A62-97CF-E412C16972CF}"/>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0CADC873-431D-8A37-09A5-5214926EBF73}"/>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D3C9132E-6B51-DC5A-35C5-21A20367A10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621680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bg>
      <p:bgPr>
        <a:solidFill>
          <a:schemeClr val="accent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03BB3D2-52C1-9491-5DCE-0DB9CA96C57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Freeform 329">
            <a:extLst>
              <a:ext uri="{FF2B5EF4-FFF2-40B4-BE49-F238E27FC236}">
                <a16:creationId xmlns:a16="http://schemas.microsoft.com/office/drawing/2014/main" id="{D23DC2EC-7955-5AAF-88FF-B286E00E6047}"/>
              </a:ext>
            </a:extLst>
          </p:cNvPr>
          <p:cNvSpPr>
            <a:spLocks/>
          </p:cNvSpPr>
          <p:nvPr userDrawn="1"/>
        </p:nvSpPr>
        <p:spPr bwMode="auto">
          <a:xfrm>
            <a:off x="-581373" y="1324339"/>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9" name="Grupo 8">
            <a:extLst>
              <a:ext uri="{FF2B5EF4-FFF2-40B4-BE49-F238E27FC236}">
                <a16:creationId xmlns:a16="http://schemas.microsoft.com/office/drawing/2014/main" id="{ED3C62A7-6974-9CAF-C95C-270BCF7A8F6E}"/>
              </a:ext>
            </a:extLst>
          </p:cNvPr>
          <p:cNvGrpSpPr/>
          <p:nvPr userDrawn="1"/>
        </p:nvGrpSpPr>
        <p:grpSpPr>
          <a:xfrm>
            <a:off x="8026882" y="2780626"/>
            <a:ext cx="1199268" cy="599634"/>
            <a:chOff x="5638801" y="2709863"/>
            <a:chExt cx="495300" cy="247650"/>
          </a:xfrm>
        </p:grpSpPr>
        <p:sp>
          <p:nvSpPr>
            <p:cNvPr id="10" name="Freeform 175">
              <a:extLst>
                <a:ext uri="{FF2B5EF4-FFF2-40B4-BE49-F238E27FC236}">
                  <a16:creationId xmlns:a16="http://schemas.microsoft.com/office/drawing/2014/main" id="{75DDB757-69B3-B9A5-7AD3-FFDBBCE670A0}"/>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178">
              <a:extLst>
                <a:ext uri="{FF2B5EF4-FFF2-40B4-BE49-F238E27FC236}">
                  <a16:creationId xmlns:a16="http://schemas.microsoft.com/office/drawing/2014/main" id="{0E3AEA28-4543-E608-7138-208B1878A744}"/>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3" name="Grupo 12">
            <a:extLst>
              <a:ext uri="{FF2B5EF4-FFF2-40B4-BE49-F238E27FC236}">
                <a16:creationId xmlns:a16="http://schemas.microsoft.com/office/drawing/2014/main" id="{E9B987DA-A8B9-45E2-E85C-652093C6EE4D}"/>
              </a:ext>
            </a:extLst>
          </p:cNvPr>
          <p:cNvGrpSpPr/>
          <p:nvPr userDrawn="1"/>
        </p:nvGrpSpPr>
        <p:grpSpPr>
          <a:xfrm>
            <a:off x="299451" y="310078"/>
            <a:ext cx="8545096" cy="4523344"/>
            <a:chOff x="723900" y="552450"/>
            <a:chExt cx="7696200" cy="4038600"/>
          </a:xfrm>
        </p:grpSpPr>
        <p:sp>
          <p:nvSpPr>
            <p:cNvPr id="14" name="Rectángulo: esquinas redondeadas 13">
              <a:extLst>
                <a:ext uri="{FF2B5EF4-FFF2-40B4-BE49-F238E27FC236}">
                  <a16:creationId xmlns:a16="http://schemas.microsoft.com/office/drawing/2014/main" id="{4A2FF7E2-606E-1FAB-29EF-2EB24C62D635}"/>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5" name="Conector recto 14">
              <a:extLst>
                <a:ext uri="{FF2B5EF4-FFF2-40B4-BE49-F238E27FC236}">
                  <a16:creationId xmlns:a16="http://schemas.microsoft.com/office/drawing/2014/main" id="{37DB7D77-3D51-C0F2-2246-AD80AB8A6105}"/>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723900" y="589879"/>
            <a:ext cx="7696200" cy="367298"/>
          </a:xfrm>
        </p:spPr>
        <p:txBody>
          <a:bodyPr/>
          <a:lstStyle>
            <a:lvl1pPr algn="ctr">
              <a:defRPr b="1">
                <a:latin typeface="+mj-l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723900" y="946485"/>
            <a:ext cx="7696200" cy="2034021"/>
          </a:xfrm>
        </p:spPr>
        <p:txBody>
          <a:bodyPr>
            <a:noAutofit/>
          </a:bodyPr>
          <a:lstStyle>
            <a:lvl1pPr marL="0" indent="0" algn="l">
              <a:buNone/>
              <a:tabLst>
                <a:tab pos="2335213" algn="l"/>
              </a:tabLst>
              <a:defRPr sz="1400">
                <a:latin typeface="Candara" panose="020E0502030303020204" pitchFamily="34" charset="0"/>
              </a:defRPr>
            </a:lvl1pPr>
            <a:lvl2pPr marL="342900" indent="0" algn="l">
              <a:buNone/>
              <a:defRPr>
                <a:latin typeface="Candara" panose="020E0502030303020204" pitchFamily="34" charset="0"/>
              </a:defRPr>
            </a:lvl2pPr>
            <a:lvl3pPr marL="685800" indent="0" algn="l">
              <a:buNone/>
              <a:defRPr>
                <a:latin typeface="Candara" panose="020E0502030303020204" pitchFamily="34" charset="0"/>
              </a:defRPr>
            </a:lvl3pPr>
            <a:lvl4pPr marL="1028700" indent="0" algn="l">
              <a:buNone/>
              <a:defRPr>
                <a:latin typeface="Candara" panose="020E0502030303020204" pitchFamily="34" charset="0"/>
              </a:defRPr>
            </a:lvl4pPr>
            <a:lvl5pPr marL="1371600" indent="0" algn="l">
              <a:buNone/>
              <a:defRPr>
                <a:latin typeface="Candara" panose="020E0502030303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67919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2"/>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069195C-32A6-B8A9-6A7A-D60B5510E4DD}"/>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2" name="Grupo 1">
            <a:extLst>
              <a:ext uri="{FF2B5EF4-FFF2-40B4-BE49-F238E27FC236}">
                <a16:creationId xmlns:a16="http://schemas.microsoft.com/office/drawing/2014/main" id="{8AC5B578-9C65-DC19-CE10-E901CB124CF1}"/>
              </a:ext>
            </a:extLst>
          </p:cNvPr>
          <p:cNvGrpSpPr/>
          <p:nvPr userDrawn="1"/>
        </p:nvGrpSpPr>
        <p:grpSpPr>
          <a:xfrm>
            <a:off x="-318957" y="-319344"/>
            <a:ext cx="812385" cy="815360"/>
            <a:chOff x="2759075" y="2149476"/>
            <a:chExt cx="433388" cy="434975"/>
          </a:xfrm>
        </p:grpSpPr>
        <p:sp>
          <p:nvSpPr>
            <p:cNvPr id="3" name="Freeform 236">
              <a:extLst>
                <a:ext uri="{FF2B5EF4-FFF2-40B4-BE49-F238E27FC236}">
                  <a16:creationId xmlns:a16="http://schemas.microsoft.com/office/drawing/2014/main" id="{D118D3B1-7FB4-D52F-ECB8-12AFFC6361E4}"/>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230">
              <a:extLst>
                <a:ext uri="{FF2B5EF4-FFF2-40B4-BE49-F238E27FC236}">
                  <a16:creationId xmlns:a16="http://schemas.microsoft.com/office/drawing/2014/main" id="{EC69C536-7C11-993B-C77E-39E5DF243AD7}"/>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 name="Freeform 220">
            <a:extLst>
              <a:ext uri="{FF2B5EF4-FFF2-40B4-BE49-F238E27FC236}">
                <a16:creationId xmlns:a16="http://schemas.microsoft.com/office/drawing/2014/main" id="{A523B018-3EB9-B3AB-E311-6069BF0A7327}"/>
              </a:ext>
            </a:extLst>
          </p:cNvPr>
          <p:cNvSpPr>
            <a:spLocks/>
          </p:cNvSpPr>
          <p:nvPr userDrawn="1"/>
        </p:nvSpPr>
        <p:spPr bwMode="auto">
          <a:xfrm rot="5400000">
            <a:off x="8653558" y="1434665"/>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8" name="Grupo 7">
            <a:extLst>
              <a:ext uri="{FF2B5EF4-FFF2-40B4-BE49-F238E27FC236}">
                <a16:creationId xmlns:a16="http://schemas.microsoft.com/office/drawing/2014/main" id="{1E2601FC-2D04-BC28-8A5A-808E347DCF1A}"/>
              </a:ext>
            </a:extLst>
          </p:cNvPr>
          <p:cNvGrpSpPr/>
          <p:nvPr userDrawn="1"/>
        </p:nvGrpSpPr>
        <p:grpSpPr>
          <a:xfrm>
            <a:off x="299451" y="310078"/>
            <a:ext cx="8545096" cy="4523344"/>
            <a:chOff x="723900" y="552450"/>
            <a:chExt cx="7696200" cy="4038600"/>
          </a:xfrm>
        </p:grpSpPr>
        <p:sp>
          <p:nvSpPr>
            <p:cNvPr id="9" name="Rectángulo: esquinas redondeadas 8">
              <a:extLst>
                <a:ext uri="{FF2B5EF4-FFF2-40B4-BE49-F238E27FC236}">
                  <a16:creationId xmlns:a16="http://schemas.microsoft.com/office/drawing/2014/main" id="{923D1646-97F4-2F2E-2D26-09C2945E3F3E}"/>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08A3CD22-0EB0-677B-F3A2-4562A19B6BBF}"/>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 Placeholder 2">
            <a:extLst>
              <a:ext uri="{FF2B5EF4-FFF2-40B4-BE49-F238E27FC236}">
                <a16:creationId xmlns:a16="http://schemas.microsoft.com/office/drawing/2014/main" id="{EEB61C7D-7290-AF2C-F2B8-B37E68BB2AC4}"/>
              </a:ext>
            </a:extLst>
          </p:cNvPr>
          <p:cNvSpPr>
            <a:spLocks noGrp="1"/>
          </p:cNvSpPr>
          <p:nvPr>
            <p:ph type="body" idx="1" hasCustomPrompt="1"/>
          </p:nvPr>
        </p:nvSpPr>
        <p:spPr>
          <a:xfrm>
            <a:off x="1196340" y="3153493"/>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3" name="Text Placeholder 2">
            <a:extLst>
              <a:ext uri="{FF2B5EF4-FFF2-40B4-BE49-F238E27FC236}">
                <a16:creationId xmlns:a16="http://schemas.microsoft.com/office/drawing/2014/main" id="{EE7187E3-3A2B-6DD3-D916-DE0D884CD711}"/>
              </a:ext>
            </a:extLst>
          </p:cNvPr>
          <p:cNvSpPr>
            <a:spLocks noGrp="1"/>
          </p:cNvSpPr>
          <p:nvPr>
            <p:ph type="body" idx="13" hasCustomPrompt="1"/>
          </p:nvPr>
        </p:nvSpPr>
        <p:spPr>
          <a:xfrm>
            <a:off x="1196340" y="2747010"/>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4" name="Text Placeholder 2">
            <a:extLst>
              <a:ext uri="{FF2B5EF4-FFF2-40B4-BE49-F238E27FC236}">
                <a16:creationId xmlns:a16="http://schemas.microsoft.com/office/drawing/2014/main" id="{490B76A2-9E01-03E3-53E7-1DAFAF070B74}"/>
              </a:ext>
            </a:extLst>
          </p:cNvPr>
          <p:cNvSpPr>
            <a:spLocks noGrp="1"/>
          </p:cNvSpPr>
          <p:nvPr>
            <p:ph type="body" idx="14" hasCustomPrompt="1"/>
          </p:nvPr>
        </p:nvSpPr>
        <p:spPr>
          <a:xfrm>
            <a:off x="4700182" y="3148187"/>
            <a:ext cx="3253502" cy="475008"/>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5" name="Text Placeholder 2">
            <a:extLst>
              <a:ext uri="{FF2B5EF4-FFF2-40B4-BE49-F238E27FC236}">
                <a16:creationId xmlns:a16="http://schemas.microsoft.com/office/drawing/2014/main" id="{CE7B32BB-BE3D-B0CA-248A-0DE194B1C153}"/>
              </a:ext>
            </a:extLst>
          </p:cNvPr>
          <p:cNvSpPr>
            <a:spLocks noGrp="1"/>
          </p:cNvSpPr>
          <p:nvPr>
            <p:ph type="body" idx="15" hasCustomPrompt="1"/>
          </p:nvPr>
        </p:nvSpPr>
        <p:spPr>
          <a:xfrm>
            <a:off x="4700182" y="2741704"/>
            <a:ext cx="3253502" cy="395082"/>
          </a:xfrm>
        </p:spPr>
        <p:txBody>
          <a:bodyPr anchor="b">
            <a:noAutofit/>
          </a:bodyPr>
          <a:lstStyle>
            <a:lvl1pPr marL="0" indent="0" algn="ctr">
              <a:buNone/>
              <a:defRPr sz="23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A9A1A716-B4DE-A740-0591-00AAA2C838D3}"/>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823529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BFCD41F-BF1D-384F-680A-0B312130F2D3}"/>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6" name="Grupo 5">
            <a:extLst>
              <a:ext uri="{FF2B5EF4-FFF2-40B4-BE49-F238E27FC236}">
                <a16:creationId xmlns:a16="http://schemas.microsoft.com/office/drawing/2014/main" id="{9591ACFD-B26E-3403-21F2-BEBEF0F653E7}"/>
              </a:ext>
            </a:extLst>
          </p:cNvPr>
          <p:cNvGrpSpPr/>
          <p:nvPr userDrawn="1"/>
        </p:nvGrpSpPr>
        <p:grpSpPr>
          <a:xfrm>
            <a:off x="8982561" y="1860186"/>
            <a:ext cx="812385" cy="815360"/>
            <a:chOff x="2759075" y="2149476"/>
            <a:chExt cx="433388" cy="434975"/>
          </a:xfrm>
        </p:grpSpPr>
        <p:sp>
          <p:nvSpPr>
            <p:cNvPr id="10" name="Freeform 236">
              <a:extLst>
                <a:ext uri="{FF2B5EF4-FFF2-40B4-BE49-F238E27FC236}">
                  <a16:creationId xmlns:a16="http://schemas.microsoft.com/office/drawing/2014/main" id="{1335EDD7-F86C-6BA2-9037-AADFDF3FA4F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30">
              <a:extLst>
                <a:ext uri="{FF2B5EF4-FFF2-40B4-BE49-F238E27FC236}">
                  <a16:creationId xmlns:a16="http://schemas.microsoft.com/office/drawing/2014/main" id="{7AB8AD97-3F99-0752-E9CF-5B14B821349A}"/>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3" name="Freeform 220">
            <a:extLst>
              <a:ext uri="{FF2B5EF4-FFF2-40B4-BE49-F238E27FC236}">
                <a16:creationId xmlns:a16="http://schemas.microsoft.com/office/drawing/2014/main" id="{5E5A2BD9-A255-23CC-0946-DC680109E106}"/>
              </a:ext>
            </a:extLst>
          </p:cNvPr>
          <p:cNvSpPr>
            <a:spLocks/>
          </p:cNvSpPr>
          <p:nvPr userDrawn="1"/>
        </p:nvSpPr>
        <p:spPr bwMode="auto">
          <a:xfrm rot="5400000">
            <a:off x="-254725" y="1702867"/>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 name="Grupo 6">
            <a:extLst>
              <a:ext uri="{FF2B5EF4-FFF2-40B4-BE49-F238E27FC236}">
                <a16:creationId xmlns:a16="http://schemas.microsoft.com/office/drawing/2014/main" id="{521051C5-6BF1-7E58-5162-006104AE3AAE}"/>
              </a:ext>
            </a:extLst>
          </p:cNvPr>
          <p:cNvGrpSpPr/>
          <p:nvPr userDrawn="1"/>
        </p:nvGrpSpPr>
        <p:grpSpPr>
          <a:xfrm>
            <a:off x="299452" y="310078"/>
            <a:ext cx="8545096" cy="4523344"/>
            <a:chOff x="723900" y="552450"/>
            <a:chExt cx="7696200" cy="4038600"/>
          </a:xfrm>
        </p:grpSpPr>
        <p:sp>
          <p:nvSpPr>
            <p:cNvPr id="8" name="Rectángulo: esquinas redondeadas 7">
              <a:extLst>
                <a:ext uri="{FF2B5EF4-FFF2-40B4-BE49-F238E27FC236}">
                  <a16:creationId xmlns:a16="http://schemas.microsoft.com/office/drawing/2014/main" id="{1DB57403-D33D-7FD5-1272-4AFF15A40387}"/>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6026A10C-37CC-33E2-FF5F-8AFFA4EC64D8}"/>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9C38E3CB-3CD2-D956-330A-3C426A5CF2AA}"/>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3685686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column text">
    <p:bg>
      <p:bgPr>
        <a:solidFill>
          <a:schemeClr val="accent2"/>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17FAC7B-CC07-86DF-BBFF-56CF401844BF}"/>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23" name="Freeform 233">
            <a:extLst>
              <a:ext uri="{FF2B5EF4-FFF2-40B4-BE49-F238E27FC236}">
                <a16:creationId xmlns:a16="http://schemas.microsoft.com/office/drawing/2014/main" id="{A5533A0A-90B0-5788-574D-CBADABC4F14D}"/>
              </a:ext>
            </a:extLst>
          </p:cNvPr>
          <p:cNvSpPr>
            <a:spLocks/>
          </p:cNvSpPr>
          <p:nvPr userDrawn="1"/>
        </p:nvSpPr>
        <p:spPr bwMode="auto">
          <a:xfrm>
            <a:off x="8313354" y="41518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29">
            <a:extLst>
              <a:ext uri="{FF2B5EF4-FFF2-40B4-BE49-F238E27FC236}">
                <a16:creationId xmlns:a16="http://schemas.microsoft.com/office/drawing/2014/main" id="{A4927E1B-6DAD-9A91-222E-D0EF7770C880}"/>
              </a:ext>
            </a:extLst>
          </p:cNvPr>
          <p:cNvSpPr>
            <a:spLocks/>
          </p:cNvSpPr>
          <p:nvPr userDrawn="1"/>
        </p:nvSpPr>
        <p:spPr bwMode="auto">
          <a:xfrm>
            <a:off x="-336312" y="-82796"/>
            <a:ext cx="1145216" cy="751548"/>
          </a:xfrm>
          <a:custGeom>
            <a:avLst/>
            <a:gdLst>
              <a:gd name="T0" fmla="*/ 187 w 691"/>
              <a:gd name="T1" fmla="*/ 48 h 453"/>
              <a:gd name="T2" fmla="*/ 332 w 691"/>
              <a:gd name="T3" fmla="*/ 8 h 453"/>
              <a:gd name="T4" fmla="*/ 689 w 691"/>
              <a:gd name="T5" fmla="*/ 335 h 453"/>
              <a:gd name="T6" fmla="*/ 603 w 691"/>
              <a:gd name="T7" fmla="*/ 428 h 453"/>
              <a:gd name="T8" fmla="*/ 509 w 691"/>
              <a:gd name="T9" fmla="*/ 343 h 453"/>
              <a:gd name="T10" fmla="*/ 340 w 691"/>
              <a:gd name="T11" fmla="*/ 188 h 453"/>
              <a:gd name="T12" fmla="*/ 228 w 691"/>
              <a:gd name="T13" fmla="*/ 240 h 453"/>
              <a:gd name="T14" fmla="*/ 185 w 691"/>
              <a:gd name="T15" fmla="*/ 357 h 453"/>
              <a:gd name="T16" fmla="*/ 99 w 691"/>
              <a:gd name="T17" fmla="*/ 451 h 453"/>
              <a:gd name="T18" fmla="*/ 6 w 691"/>
              <a:gd name="T19" fmla="*/ 365 h 453"/>
              <a:gd name="T20" fmla="*/ 187 w 691"/>
              <a:gd name="T21" fmla="*/ 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1" h="453">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2AED0AEE-C2DE-CBB3-8DA8-777F3558EDEB}"/>
              </a:ext>
            </a:extLst>
          </p:cNvPr>
          <p:cNvGrpSpPr/>
          <p:nvPr userDrawn="1"/>
        </p:nvGrpSpPr>
        <p:grpSpPr>
          <a:xfrm>
            <a:off x="299451" y="310078"/>
            <a:ext cx="8545096" cy="4523344"/>
            <a:chOff x="723900" y="552450"/>
            <a:chExt cx="7696200" cy="4038600"/>
          </a:xfrm>
        </p:grpSpPr>
        <p:sp>
          <p:nvSpPr>
            <p:cNvPr id="19" name="Rectángulo: esquinas redondeadas 18">
              <a:extLst>
                <a:ext uri="{FF2B5EF4-FFF2-40B4-BE49-F238E27FC236}">
                  <a16:creationId xmlns:a16="http://schemas.microsoft.com/office/drawing/2014/main" id="{64955722-9561-363B-B961-A501CE7426DA}"/>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20" name="Conector recto 19">
              <a:extLst>
                <a:ext uri="{FF2B5EF4-FFF2-40B4-BE49-F238E27FC236}">
                  <a16:creationId xmlns:a16="http://schemas.microsoft.com/office/drawing/2014/main" id="{3E542650-A203-5AC9-6A85-5D4D414D6B31}"/>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ontent Placeholder 3">
            <a:extLst>
              <a:ext uri="{FF2B5EF4-FFF2-40B4-BE49-F238E27FC236}">
                <a16:creationId xmlns:a16="http://schemas.microsoft.com/office/drawing/2014/main" id="{2BF932CF-1609-2457-E2B6-8522FDD5DFB7}"/>
              </a:ext>
            </a:extLst>
          </p:cNvPr>
          <p:cNvSpPr>
            <a:spLocks noGrp="1"/>
          </p:cNvSpPr>
          <p:nvPr>
            <p:ph sz="half" idx="2" hasCustomPrompt="1"/>
          </p:nvPr>
        </p:nvSpPr>
        <p:spPr>
          <a:xfrm>
            <a:off x="920975" y="1624255"/>
            <a:ext cx="4129454" cy="2198882"/>
          </a:xfrm>
        </p:spPr>
        <p:txBody>
          <a:bodyPr>
            <a:noAutofit/>
          </a:bodyPr>
          <a:lstStyle>
            <a:lvl1pPr marL="0" indent="0">
              <a:buNone/>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1">
            <a:extLst>
              <a:ext uri="{FF2B5EF4-FFF2-40B4-BE49-F238E27FC236}">
                <a16:creationId xmlns:a16="http://schemas.microsoft.com/office/drawing/2014/main" id="{81674055-6D5B-F432-A13B-57B7BD9BE4A6}"/>
              </a:ext>
            </a:extLst>
          </p:cNvPr>
          <p:cNvSpPr>
            <a:spLocks noGrp="1"/>
          </p:cNvSpPr>
          <p:nvPr>
            <p:ph type="title" hasCustomPrompt="1"/>
          </p:nvPr>
        </p:nvSpPr>
        <p:spPr>
          <a:xfrm>
            <a:off x="723900" y="589879"/>
            <a:ext cx="7696200" cy="367298"/>
          </a:xfrm>
        </p:spPr>
        <p:txBody>
          <a:bodyPr>
            <a:noAutofit/>
          </a:bodyPr>
          <a:lstStyle>
            <a:lvl1pPr algn="ctr">
              <a:defRPr sz="3000" b="1">
                <a:latin typeface="+mj-lt"/>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1259315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solidFill>
          <a:schemeClr val="accent2"/>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05EF661-8672-7823-0C66-6941C18F9287}"/>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grpSp>
        <p:nvGrpSpPr>
          <p:cNvPr id="3" name="Grupo 2">
            <a:extLst>
              <a:ext uri="{FF2B5EF4-FFF2-40B4-BE49-F238E27FC236}">
                <a16:creationId xmlns:a16="http://schemas.microsoft.com/office/drawing/2014/main" id="{52B71456-9946-FD31-62AF-3DF51B945228}"/>
              </a:ext>
            </a:extLst>
          </p:cNvPr>
          <p:cNvGrpSpPr/>
          <p:nvPr userDrawn="1"/>
        </p:nvGrpSpPr>
        <p:grpSpPr>
          <a:xfrm>
            <a:off x="299451" y="310078"/>
            <a:ext cx="8545096" cy="4523344"/>
            <a:chOff x="723900" y="552450"/>
            <a:chExt cx="7696200" cy="4038600"/>
          </a:xfrm>
        </p:grpSpPr>
        <p:sp>
          <p:nvSpPr>
            <p:cNvPr id="4" name="Rectángulo: esquinas redondeadas 3">
              <a:extLst>
                <a:ext uri="{FF2B5EF4-FFF2-40B4-BE49-F238E27FC236}">
                  <a16:creationId xmlns:a16="http://schemas.microsoft.com/office/drawing/2014/main" id="{4990EF35-6CE1-790D-E1B0-7BFAE1AF15DC}"/>
                </a:ext>
              </a:extLst>
            </p:cNvPr>
            <p:cNvSpPr/>
            <p:nvPr/>
          </p:nvSpPr>
          <p:spPr>
            <a:xfrm>
              <a:off x="723900" y="552450"/>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FFBA44A1-F3DE-23C9-5423-0BDC27D84206}"/>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914604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843DFDB-774C-A2D7-3AB6-CE2EDA45C3F2}"/>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6" name="Rectángulo: esquinas redondeadas 5">
            <a:extLst>
              <a:ext uri="{FF2B5EF4-FFF2-40B4-BE49-F238E27FC236}">
                <a16:creationId xmlns:a16="http://schemas.microsoft.com/office/drawing/2014/main" id="{1089E59D-B444-99E3-EDFC-23595B53E84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9C80A07-ED75-B654-F721-42D9196C5F8E}"/>
              </a:ext>
            </a:extLst>
          </p:cNvPr>
          <p:cNvGrpSpPr/>
          <p:nvPr userDrawn="1"/>
        </p:nvGrpSpPr>
        <p:grpSpPr>
          <a:xfrm>
            <a:off x="307869" y="205910"/>
            <a:ext cx="8548927" cy="4523344"/>
            <a:chOff x="711402" y="543517"/>
            <a:chExt cx="7699650" cy="4038600"/>
          </a:xfrm>
        </p:grpSpPr>
        <p:sp>
          <p:nvSpPr>
            <p:cNvPr id="8" name="Rectángulo: esquinas redondeadas 7">
              <a:extLst>
                <a:ext uri="{FF2B5EF4-FFF2-40B4-BE49-F238E27FC236}">
                  <a16:creationId xmlns:a16="http://schemas.microsoft.com/office/drawing/2014/main" id="{ED034BAD-1D8A-83DA-3040-B5DB887D62B0}"/>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9" name="Conector recto 8">
              <a:extLst>
                <a:ext uri="{FF2B5EF4-FFF2-40B4-BE49-F238E27FC236}">
                  <a16:creationId xmlns:a16="http://schemas.microsoft.com/office/drawing/2014/main" id="{208A3600-0508-BCD1-A123-8282D444E898}"/>
                </a:ext>
              </a:extLst>
            </p:cNvPr>
            <p:cNvCxnSpPr/>
            <p:nvPr/>
          </p:nvCxnSpPr>
          <p:spPr>
            <a:xfrm>
              <a:off x="714852"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Freeform 235">
            <a:extLst>
              <a:ext uri="{FF2B5EF4-FFF2-40B4-BE49-F238E27FC236}">
                <a16:creationId xmlns:a16="http://schemas.microsoft.com/office/drawing/2014/main" id="{93D5381F-FD8E-ED7A-532C-302521DA9567}"/>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Text Placeholder 3">
            <a:extLst>
              <a:ext uri="{FF2B5EF4-FFF2-40B4-BE49-F238E27FC236}">
                <a16:creationId xmlns:a16="http://schemas.microsoft.com/office/drawing/2014/main" id="{286EE4EA-42B6-30A6-F2B6-D67D49CB9ED5}"/>
              </a:ext>
            </a:extLst>
          </p:cNvPr>
          <p:cNvSpPr>
            <a:spLocks noGrp="1"/>
          </p:cNvSpPr>
          <p:nvPr>
            <p:ph type="body" sz="half" idx="2"/>
          </p:nvPr>
        </p:nvSpPr>
        <p:spPr>
          <a:xfrm>
            <a:off x="913590" y="2571672"/>
            <a:ext cx="4607446" cy="1596467"/>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3" name="Text Placeholder 2">
            <a:extLst>
              <a:ext uri="{FF2B5EF4-FFF2-40B4-BE49-F238E27FC236}">
                <a16:creationId xmlns:a16="http://schemas.microsoft.com/office/drawing/2014/main" id="{F82B7D23-E1BB-CBC3-D14A-004A1D698E87}"/>
              </a:ext>
            </a:extLst>
          </p:cNvPr>
          <p:cNvSpPr>
            <a:spLocks noGrp="1"/>
          </p:cNvSpPr>
          <p:nvPr>
            <p:ph type="body" idx="14" hasCustomPrompt="1"/>
          </p:nvPr>
        </p:nvSpPr>
        <p:spPr>
          <a:xfrm>
            <a:off x="913590" y="1923530"/>
            <a:ext cx="4607446" cy="723354"/>
          </a:xfrm>
        </p:spPr>
        <p:txBody>
          <a:bodyPr anchor="ctr">
            <a:noAutofit/>
          </a:bodyPr>
          <a:lstStyle>
            <a:lvl1pPr marL="0" indent="0" algn="l">
              <a:buNone/>
              <a:defRPr sz="40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9312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solidFill>
          <a:schemeClr val="accent2"/>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F7B24DCD-5409-16A2-A4E6-D8C388FD8959}"/>
              </a:ext>
            </a:extLst>
          </p:cNvPr>
          <p:cNvPicPr>
            <a:picLocks noChangeAspect="1"/>
          </p:cNvPicPr>
          <p:nvPr userDrawn="1"/>
        </p:nvPicPr>
        <p:blipFill>
          <a:blip r:embed="rId2">
            <a:alphaModFix amt="56000"/>
            <a:extLst>
              <a:ext uri="{28A0092B-C50C-407E-A947-70E740481C1C}">
                <a14:useLocalDpi xmlns:a14="http://schemas.microsoft.com/office/drawing/2010/main" val="0"/>
              </a:ext>
            </a:extLst>
          </a:blip>
          <a:stretch>
            <a:fillRect/>
          </a:stretch>
        </p:blipFill>
        <p:spPr>
          <a:xfrm>
            <a:off x="-20663" y="-25831"/>
            <a:ext cx="9205992" cy="5207431"/>
          </a:xfrm>
          <a:prstGeom prst="rect">
            <a:avLst/>
          </a:prstGeom>
          <a:effectLst>
            <a:outerShdw dist="50800" sx="1000" sy="1000" algn="ctr" rotWithShape="0">
              <a:srgbClr val="000000"/>
            </a:outerShdw>
          </a:effectLst>
        </p:spPr>
      </p:pic>
      <p:sp>
        <p:nvSpPr>
          <p:cNvPr id="8" name="Rectángulo: esquinas redondeadas 7">
            <a:extLst>
              <a:ext uri="{FF2B5EF4-FFF2-40B4-BE49-F238E27FC236}">
                <a16:creationId xmlns:a16="http://schemas.microsoft.com/office/drawing/2014/main" id="{B234BF4F-518E-DE95-2968-3DF13040CC65}"/>
              </a:ext>
            </a:extLst>
          </p:cNvPr>
          <p:cNvSpPr/>
          <p:nvPr userDrawn="1"/>
        </p:nvSpPr>
        <p:spPr>
          <a:xfrm>
            <a:off x="506099" y="517045"/>
            <a:ext cx="8531221" cy="4524058"/>
          </a:xfrm>
          <a:prstGeom prst="roundRect">
            <a:avLst>
              <a:gd name="adj" fmla="val 6817"/>
            </a:avLst>
          </a:prstGeom>
          <a:solidFill>
            <a:schemeClr val="bg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803CD078-C076-E827-6A6D-D2594115BA8F}"/>
              </a:ext>
            </a:extLst>
          </p:cNvPr>
          <p:cNvSpPr/>
          <p:nvPr userDrawn="1"/>
        </p:nvSpPr>
        <p:spPr>
          <a:xfrm>
            <a:off x="402779" y="408559"/>
            <a:ext cx="8531221" cy="4524058"/>
          </a:xfrm>
          <a:prstGeom prst="roundRect">
            <a:avLst>
              <a:gd name="adj" fmla="val 6817"/>
            </a:avLst>
          </a:prstGeom>
          <a:solidFill>
            <a:schemeClr val="accent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16755367-36C7-6F00-3FF6-DF65964F3ED8}"/>
              </a:ext>
            </a:extLst>
          </p:cNvPr>
          <p:cNvSpPr/>
          <p:nvPr userDrawn="1"/>
        </p:nvSpPr>
        <p:spPr>
          <a:xfrm>
            <a:off x="299451" y="310078"/>
            <a:ext cx="8531221" cy="4524058"/>
          </a:xfrm>
          <a:prstGeom prst="roundRect">
            <a:avLst>
              <a:gd name="adj" fmla="val 6817"/>
            </a:avLst>
          </a:prstGeom>
          <a:solidFill>
            <a:schemeClr val="accent4"/>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3" name="Grupo 2">
            <a:extLst>
              <a:ext uri="{FF2B5EF4-FFF2-40B4-BE49-F238E27FC236}">
                <a16:creationId xmlns:a16="http://schemas.microsoft.com/office/drawing/2014/main" id="{37330A5E-7602-E01D-5B6B-DB5B219E47F7}"/>
              </a:ext>
            </a:extLst>
          </p:cNvPr>
          <p:cNvGrpSpPr/>
          <p:nvPr userDrawn="1"/>
        </p:nvGrpSpPr>
        <p:grpSpPr>
          <a:xfrm>
            <a:off x="285576" y="300073"/>
            <a:ext cx="8558973" cy="4523344"/>
            <a:chOff x="711402" y="543517"/>
            <a:chExt cx="7708698" cy="4038600"/>
          </a:xfrm>
        </p:grpSpPr>
        <p:sp>
          <p:nvSpPr>
            <p:cNvPr id="4" name="Rectángulo: esquinas redondeadas 3">
              <a:extLst>
                <a:ext uri="{FF2B5EF4-FFF2-40B4-BE49-F238E27FC236}">
                  <a16:creationId xmlns:a16="http://schemas.microsoft.com/office/drawing/2014/main" id="{BAB2852E-7A04-1EFA-54B0-7B7B8C9474C6}"/>
                </a:ext>
              </a:extLst>
            </p:cNvPr>
            <p:cNvSpPr/>
            <p:nvPr/>
          </p:nvSpPr>
          <p:spPr>
            <a:xfrm>
              <a:off x="711402" y="543517"/>
              <a:ext cx="7696200" cy="4038600"/>
            </a:xfrm>
            <a:prstGeom prst="roundRect">
              <a:avLst>
                <a:gd name="adj" fmla="val 6817"/>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3C04943C-3234-0DB8-6856-4FEE6ACD23D9}"/>
                </a:ext>
              </a:extLst>
            </p:cNvPr>
            <p:cNvCxnSpPr/>
            <p:nvPr/>
          </p:nvCxnSpPr>
          <p:spPr>
            <a:xfrm>
              <a:off x="723900" y="1080005"/>
              <a:ext cx="769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A138118C-7525-42C5-83E9-649111189F8A}"/>
              </a:ext>
            </a:extLst>
          </p:cNvPr>
          <p:cNvSpPr>
            <a:spLocks noGrp="1"/>
          </p:cNvSpPr>
          <p:nvPr>
            <p:ph type="title" hasCustomPrompt="1"/>
          </p:nvPr>
        </p:nvSpPr>
        <p:spPr>
          <a:xfrm>
            <a:off x="1609241" y="1965962"/>
            <a:ext cx="5925517" cy="1320255"/>
          </a:xfrm>
        </p:spPr>
        <p:txBody>
          <a:bodyPr anchor="ctr">
            <a:noAutofit/>
          </a:bodyPr>
          <a:lstStyle>
            <a:lvl1pPr algn="ctr">
              <a:defRPr sz="10000" b="1">
                <a:solidFill>
                  <a:schemeClr val="tx1"/>
                </a:solidFill>
                <a:latin typeface="+mj-lt"/>
              </a:defRPr>
            </a:lvl1pPr>
          </a:lstStyle>
          <a:p>
            <a:r>
              <a:rPr lang="en-US" dirty="0"/>
              <a:t>Click to edit Master title style</a:t>
            </a:r>
          </a:p>
        </p:txBody>
      </p:sp>
      <p:sp>
        <p:nvSpPr>
          <p:cNvPr id="9" name="Text Placeholder 2">
            <a:extLst>
              <a:ext uri="{FF2B5EF4-FFF2-40B4-BE49-F238E27FC236}">
                <a16:creationId xmlns:a16="http://schemas.microsoft.com/office/drawing/2014/main" id="{7B2A1BE7-6AE5-51FA-0C68-CE4773835CCF}"/>
              </a:ext>
            </a:extLst>
          </p:cNvPr>
          <p:cNvSpPr>
            <a:spLocks noGrp="1"/>
          </p:cNvSpPr>
          <p:nvPr>
            <p:ph type="body" idx="1" hasCustomPrompt="1"/>
          </p:nvPr>
        </p:nvSpPr>
        <p:spPr>
          <a:xfrm>
            <a:off x="1972896" y="3019520"/>
            <a:ext cx="5198206" cy="543904"/>
          </a:xfrm>
        </p:spPr>
        <p:txBody>
          <a:bodyPr>
            <a:no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 name="Freeform 235">
            <a:extLst>
              <a:ext uri="{FF2B5EF4-FFF2-40B4-BE49-F238E27FC236}">
                <a16:creationId xmlns:a16="http://schemas.microsoft.com/office/drawing/2014/main" id="{41961478-F470-85E5-D647-A09BE58F9F43}"/>
              </a:ext>
            </a:extLst>
          </p:cNvPr>
          <p:cNvSpPr>
            <a:spLocks/>
          </p:cNvSpPr>
          <p:nvPr userDrawn="1"/>
        </p:nvSpPr>
        <p:spPr bwMode="auto">
          <a:xfrm>
            <a:off x="5955937" y="-5589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79999368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117616401"/>
      </p:ext>
    </p:extLst>
  </p:cSld>
  <p:clrMap bg1="lt1" tx1="dk1" bg2="lt2" tx2="dk2" accent1="accent1" accent2="accent2" accent3="accent3" accent4="accent4" accent5="accent5" accent6="accent6" hlink="hlink" folHlink="folHlink"/>
  <p:sldLayoutIdLst>
    <p:sldLayoutId id="2147483734" r:id="rId1"/>
    <p:sldLayoutId id="2147483736" r:id="rId2"/>
    <p:sldLayoutId id="2147483772" r:id="rId3"/>
    <p:sldLayoutId id="2147483760" r:id="rId4"/>
    <p:sldLayoutId id="2147483739" r:id="rId5"/>
    <p:sldLayoutId id="2147483774" r:id="rId6"/>
    <p:sldLayoutId id="2147483775" r:id="rId7"/>
    <p:sldLayoutId id="2147483776" r:id="rId8"/>
    <p:sldLayoutId id="2147483777" r:id="rId9"/>
    <p:sldLayoutId id="2147483740" r:id="rId10"/>
    <p:sldLayoutId id="2147483765" r:id="rId11"/>
    <p:sldLayoutId id="2147483778" r:id="rId12"/>
    <p:sldLayoutId id="2147483779" r:id="rId13"/>
    <p:sldLayoutId id="2147483780" r:id="rId14"/>
    <p:sldLayoutId id="2147483770" r:id="rId15"/>
    <p:sldLayoutId id="2147483773" r:id="rId16"/>
    <p:sldLayoutId id="2147483769" r:id="rId17"/>
    <p:sldLayoutId id="2147483768" r:id="rId18"/>
    <p:sldLayoutId id="2147483781" r:id="rId19"/>
    <p:sldLayoutId id="2147483771" r:id="rId20"/>
    <p:sldLayoutId id="2147483782" r:id="rId21"/>
    <p:sldLayoutId id="2147483783"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383816" y="1438577"/>
            <a:ext cx="6456066" cy="1192640"/>
          </a:xfrm>
        </p:spPr>
        <p:txBody>
          <a:bodyPr>
            <a:noAutofit/>
          </a:bodyPr>
          <a:lstStyle/>
          <a:p>
            <a:pPr>
              <a:lnSpc>
                <a:spcPct val="100000"/>
              </a:lnSpc>
            </a:pPr>
            <a:r>
              <a:rPr lang="en-US" sz="4400">
                <a:latin typeface="Times New Roman" panose="02020603050405020304" pitchFamily="18" charset="0"/>
                <a:cs typeface="Times New Roman" panose="02020603050405020304" pitchFamily="18" charset="0"/>
              </a:rPr>
              <a:t>HỆ MẬT AFFINE</a:t>
            </a:r>
            <a:endParaRPr lang="en-US" sz="4000"/>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normAutofit fontScale="92500" lnSpcReduction="20000"/>
          </a:bodyPr>
          <a:lstStyle/>
          <a:p>
            <a:r>
              <a:rPr lang="es-ES" sz="2400" b="1">
                <a:latin typeface="Times New Roman" panose="02020603050405020304" pitchFamily="18" charset="0"/>
                <a:cs typeface="Times New Roman" panose="02020603050405020304" pitchFamily="18" charset="0"/>
              </a:rPr>
              <a:t>NHÓM 14</a:t>
            </a:r>
            <a:endParaRPr lang="en-US" sz="2400" b="1">
              <a:latin typeface="Times New Roman" panose="02020603050405020304" pitchFamily="18" charset="0"/>
              <a:cs typeface="Times New Roman" panose="02020603050405020304" pitchFamily="18" charset="0"/>
            </a:endParaRPr>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5C720D0D-D160-5ACC-D62E-B9C4A204098F}"/>
              </a:ext>
            </a:extLst>
          </p:cNvPr>
          <p:cNvSpPr/>
          <p:nvPr/>
        </p:nvSpPr>
        <p:spPr>
          <a:xfrm>
            <a:off x="2032782" y="3386432"/>
            <a:ext cx="5078436" cy="466811"/>
          </a:xfrm>
          <a:prstGeom prst="roundRect">
            <a:avLst>
              <a:gd name="adj" fmla="val 14685"/>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32" presetClass="emph" presetSubtype="0" fill="hold" grpId="0" nodeType="withEffect">
                                  <p:stCondLst>
                                    <p:cond delay="0"/>
                                  </p:stCondLst>
                                  <p:childTnLst>
                                    <p:animRot by="120000">
                                      <p:cBhvr>
                                        <p:cTn id="20" dur="100" fill="hold">
                                          <p:stCondLst>
                                            <p:cond delay="0"/>
                                          </p:stCondLst>
                                        </p:cTn>
                                        <p:tgtEl>
                                          <p:spTgt spid="50"/>
                                        </p:tgtEl>
                                        <p:attrNameLst>
                                          <p:attrName>r</p:attrName>
                                        </p:attrNameLst>
                                      </p:cBhvr>
                                    </p:animRot>
                                    <p:animRot by="-240000">
                                      <p:cBhvr>
                                        <p:cTn id="21" dur="200" fill="hold">
                                          <p:stCondLst>
                                            <p:cond delay="200"/>
                                          </p:stCondLst>
                                        </p:cTn>
                                        <p:tgtEl>
                                          <p:spTgt spid="50"/>
                                        </p:tgtEl>
                                        <p:attrNameLst>
                                          <p:attrName>r</p:attrName>
                                        </p:attrNameLst>
                                      </p:cBhvr>
                                    </p:animRot>
                                    <p:animRot by="240000">
                                      <p:cBhvr>
                                        <p:cTn id="22" dur="200" fill="hold">
                                          <p:stCondLst>
                                            <p:cond delay="400"/>
                                          </p:stCondLst>
                                        </p:cTn>
                                        <p:tgtEl>
                                          <p:spTgt spid="50"/>
                                        </p:tgtEl>
                                        <p:attrNameLst>
                                          <p:attrName>r</p:attrName>
                                        </p:attrNameLst>
                                      </p:cBhvr>
                                    </p:animRot>
                                    <p:animRot by="-240000">
                                      <p:cBhvr>
                                        <p:cTn id="23" dur="200" fill="hold">
                                          <p:stCondLst>
                                            <p:cond delay="600"/>
                                          </p:stCondLst>
                                        </p:cTn>
                                        <p:tgtEl>
                                          <p:spTgt spid="50"/>
                                        </p:tgtEl>
                                        <p:attrNameLst>
                                          <p:attrName>r</p:attrName>
                                        </p:attrNameLst>
                                      </p:cBhvr>
                                    </p:animRot>
                                    <p:animRot by="120000">
                                      <p:cBhvr>
                                        <p:cTn id="24" dur="200" fill="hold">
                                          <p:stCondLst>
                                            <p:cond delay="800"/>
                                          </p:stCondLst>
                                        </p:cTn>
                                        <p:tgtEl>
                                          <p:spTgt spid="50"/>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4"/>
                                        </p:tgtEl>
                                        <p:attrNameLst>
                                          <p:attrName>r</p:attrName>
                                        </p:attrNameLst>
                                      </p:cBhvr>
                                    </p:animRot>
                                    <p:animRot by="-240000">
                                      <p:cBhvr>
                                        <p:cTn id="27" dur="200" fill="hold">
                                          <p:stCondLst>
                                            <p:cond delay="200"/>
                                          </p:stCondLst>
                                        </p:cTn>
                                        <p:tgtEl>
                                          <p:spTgt spid="54"/>
                                        </p:tgtEl>
                                        <p:attrNameLst>
                                          <p:attrName>r</p:attrName>
                                        </p:attrNameLst>
                                      </p:cBhvr>
                                    </p:animRot>
                                    <p:animRot by="240000">
                                      <p:cBhvr>
                                        <p:cTn id="28" dur="200" fill="hold">
                                          <p:stCondLst>
                                            <p:cond delay="400"/>
                                          </p:stCondLst>
                                        </p:cTn>
                                        <p:tgtEl>
                                          <p:spTgt spid="54"/>
                                        </p:tgtEl>
                                        <p:attrNameLst>
                                          <p:attrName>r</p:attrName>
                                        </p:attrNameLst>
                                      </p:cBhvr>
                                    </p:animRot>
                                    <p:animRot by="-240000">
                                      <p:cBhvr>
                                        <p:cTn id="29" dur="200" fill="hold">
                                          <p:stCondLst>
                                            <p:cond delay="600"/>
                                          </p:stCondLst>
                                        </p:cTn>
                                        <p:tgtEl>
                                          <p:spTgt spid="54"/>
                                        </p:tgtEl>
                                        <p:attrNameLst>
                                          <p:attrName>r</p:attrName>
                                        </p:attrNameLst>
                                      </p:cBhvr>
                                    </p:animRot>
                                    <p:animRot by="120000">
                                      <p:cBhvr>
                                        <p:cTn id="30" dur="200" fill="hold">
                                          <p:stCondLst>
                                            <p:cond delay="800"/>
                                          </p:stCondLst>
                                        </p:cTn>
                                        <p:tgtEl>
                                          <p:spTgt spid="54"/>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3"/>
                                        </p:tgtEl>
                                        <p:attrNameLst>
                                          <p:attrName>r</p:attrName>
                                        </p:attrNameLst>
                                      </p:cBhvr>
                                    </p:animRot>
                                    <p:animRot by="-240000">
                                      <p:cBhvr>
                                        <p:cTn id="33" dur="200" fill="hold">
                                          <p:stCondLst>
                                            <p:cond delay="200"/>
                                          </p:stCondLst>
                                        </p:cTn>
                                        <p:tgtEl>
                                          <p:spTgt spid="63"/>
                                        </p:tgtEl>
                                        <p:attrNameLst>
                                          <p:attrName>r</p:attrName>
                                        </p:attrNameLst>
                                      </p:cBhvr>
                                    </p:animRot>
                                    <p:animRot by="240000">
                                      <p:cBhvr>
                                        <p:cTn id="34" dur="200" fill="hold">
                                          <p:stCondLst>
                                            <p:cond delay="400"/>
                                          </p:stCondLst>
                                        </p:cTn>
                                        <p:tgtEl>
                                          <p:spTgt spid="63"/>
                                        </p:tgtEl>
                                        <p:attrNameLst>
                                          <p:attrName>r</p:attrName>
                                        </p:attrNameLst>
                                      </p:cBhvr>
                                    </p:animRot>
                                    <p:animRot by="-240000">
                                      <p:cBhvr>
                                        <p:cTn id="35" dur="200" fill="hold">
                                          <p:stCondLst>
                                            <p:cond delay="600"/>
                                          </p:stCondLst>
                                        </p:cTn>
                                        <p:tgtEl>
                                          <p:spTgt spid="63"/>
                                        </p:tgtEl>
                                        <p:attrNameLst>
                                          <p:attrName>r</p:attrName>
                                        </p:attrNameLst>
                                      </p:cBhvr>
                                    </p:animRot>
                                    <p:animRot by="120000">
                                      <p:cBhvr>
                                        <p:cTn id="36" dur="200" fill="hold">
                                          <p:stCondLst>
                                            <p:cond delay="800"/>
                                          </p:stCondLst>
                                        </p:cTn>
                                        <p:tgtEl>
                                          <p:spTgt spid="63"/>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67"/>
                                        </p:tgtEl>
                                        <p:attrNameLst>
                                          <p:attrName>r</p:attrName>
                                        </p:attrNameLst>
                                      </p:cBhvr>
                                    </p:animRot>
                                    <p:animRot by="-240000">
                                      <p:cBhvr>
                                        <p:cTn id="39" dur="200" fill="hold">
                                          <p:stCondLst>
                                            <p:cond delay="200"/>
                                          </p:stCondLst>
                                        </p:cTn>
                                        <p:tgtEl>
                                          <p:spTgt spid="67"/>
                                        </p:tgtEl>
                                        <p:attrNameLst>
                                          <p:attrName>r</p:attrName>
                                        </p:attrNameLst>
                                      </p:cBhvr>
                                    </p:animRot>
                                    <p:animRot by="240000">
                                      <p:cBhvr>
                                        <p:cTn id="40" dur="200" fill="hold">
                                          <p:stCondLst>
                                            <p:cond delay="400"/>
                                          </p:stCondLst>
                                        </p:cTn>
                                        <p:tgtEl>
                                          <p:spTgt spid="67"/>
                                        </p:tgtEl>
                                        <p:attrNameLst>
                                          <p:attrName>r</p:attrName>
                                        </p:attrNameLst>
                                      </p:cBhvr>
                                    </p:animRot>
                                    <p:animRot by="-240000">
                                      <p:cBhvr>
                                        <p:cTn id="41" dur="200" fill="hold">
                                          <p:stCondLst>
                                            <p:cond delay="600"/>
                                          </p:stCondLst>
                                        </p:cTn>
                                        <p:tgtEl>
                                          <p:spTgt spid="67"/>
                                        </p:tgtEl>
                                        <p:attrNameLst>
                                          <p:attrName>r</p:attrName>
                                        </p:attrNameLst>
                                      </p:cBhvr>
                                    </p:animRot>
                                    <p:animRot by="120000">
                                      <p:cBhvr>
                                        <p:cTn id="42" dur="200" fill="hold">
                                          <p:stCondLst>
                                            <p:cond delay="800"/>
                                          </p:stCondLst>
                                        </p:cTn>
                                        <p:tgtEl>
                                          <p:spTgt spid="67"/>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53"/>
                                        </p:tgtEl>
                                        <p:attrNameLst>
                                          <p:attrName>r</p:attrName>
                                        </p:attrNameLst>
                                      </p:cBhvr>
                                    </p:animRot>
                                    <p:animRot by="-240000">
                                      <p:cBhvr>
                                        <p:cTn id="45" dur="200" fill="hold">
                                          <p:stCondLst>
                                            <p:cond delay="200"/>
                                          </p:stCondLst>
                                        </p:cTn>
                                        <p:tgtEl>
                                          <p:spTgt spid="53"/>
                                        </p:tgtEl>
                                        <p:attrNameLst>
                                          <p:attrName>r</p:attrName>
                                        </p:attrNameLst>
                                      </p:cBhvr>
                                    </p:animRot>
                                    <p:animRot by="240000">
                                      <p:cBhvr>
                                        <p:cTn id="46" dur="200" fill="hold">
                                          <p:stCondLst>
                                            <p:cond delay="400"/>
                                          </p:stCondLst>
                                        </p:cTn>
                                        <p:tgtEl>
                                          <p:spTgt spid="53"/>
                                        </p:tgtEl>
                                        <p:attrNameLst>
                                          <p:attrName>r</p:attrName>
                                        </p:attrNameLst>
                                      </p:cBhvr>
                                    </p:animRot>
                                    <p:animRot by="-240000">
                                      <p:cBhvr>
                                        <p:cTn id="47" dur="200" fill="hold">
                                          <p:stCondLst>
                                            <p:cond delay="600"/>
                                          </p:stCondLst>
                                        </p:cTn>
                                        <p:tgtEl>
                                          <p:spTgt spid="53"/>
                                        </p:tgtEl>
                                        <p:attrNameLst>
                                          <p:attrName>r</p:attrName>
                                        </p:attrNameLst>
                                      </p:cBhvr>
                                    </p:animRot>
                                    <p:animRot by="120000">
                                      <p:cBhvr>
                                        <p:cTn id="48" dur="200" fill="hold">
                                          <p:stCondLst>
                                            <p:cond delay="800"/>
                                          </p:stCondLst>
                                        </p:cTn>
                                        <p:tgtEl>
                                          <p:spTgt spid="53"/>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49"/>
                                        </p:tgtEl>
                                        <p:attrNameLst>
                                          <p:attrName>r</p:attrName>
                                        </p:attrNameLst>
                                      </p:cBhvr>
                                    </p:animRot>
                                    <p:animRot by="-240000">
                                      <p:cBhvr>
                                        <p:cTn id="51" dur="200" fill="hold">
                                          <p:stCondLst>
                                            <p:cond delay="200"/>
                                          </p:stCondLst>
                                        </p:cTn>
                                        <p:tgtEl>
                                          <p:spTgt spid="49"/>
                                        </p:tgtEl>
                                        <p:attrNameLst>
                                          <p:attrName>r</p:attrName>
                                        </p:attrNameLst>
                                      </p:cBhvr>
                                    </p:animRot>
                                    <p:animRot by="240000">
                                      <p:cBhvr>
                                        <p:cTn id="52" dur="200" fill="hold">
                                          <p:stCondLst>
                                            <p:cond delay="400"/>
                                          </p:stCondLst>
                                        </p:cTn>
                                        <p:tgtEl>
                                          <p:spTgt spid="49"/>
                                        </p:tgtEl>
                                        <p:attrNameLst>
                                          <p:attrName>r</p:attrName>
                                        </p:attrNameLst>
                                      </p:cBhvr>
                                    </p:animRot>
                                    <p:animRot by="-240000">
                                      <p:cBhvr>
                                        <p:cTn id="53" dur="200" fill="hold">
                                          <p:stCondLst>
                                            <p:cond delay="600"/>
                                          </p:stCondLst>
                                        </p:cTn>
                                        <p:tgtEl>
                                          <p:spTgt spid="49"/>
                                        </p:tgtEl>
                                        <p:attrNameLst>
                                          <p:attrName>r</p:attrName>
                                        </p:attrNameLst>
                                      </p:cBhvr>
                                    </p:animRot>
                                    <p:animRot by="120000">
                                      <p:cBhvr>
                                        <p:cTn id="54"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77085" y="923691"/>
            <a:ext cx="4787222" cy="2210764"/>
          </a:xfrm>
        </p:spPr>
        <p:txBody>
          <a:bodyPr/>
          <a:lstStyle/>
          <a:p>
            <a:pPr marL="28575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Giải mã:</a:t>
            </a: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Quá trình chuyển đổi thông tin đã được mã hóa trở lại dạng ban đầu. </a:t>
            </a: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Trong hệ mã Affine, giải mã là quá trình áp dụng các phép toán nghịch đảo để khôi phục lại thông điệp gốc từ dữ liệu đã được mã hóa                                   </a:t>
            </a:r>
          </a:p>
          <a:p>
            <a:pPr marL="285750" indent="-285750" algn="just">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Ta có công thức:</a:t>
            </a:r>
          </a:p>
          <a:p>
            <a:pPr algn="just"/>
            <a:r>
              <a:rPr lang="en-US" b="1">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D(y) = a</a:t>
            </a:r>
            <a:r>
              <a:rPr lang="en-US" b="1" baseline="30000">
                <a:solidFill>
                  <a:srgbClr val="FF0000"/>
                </a:solidFill>
                <a:latin typeface="Times New Roman" panose="02020603050405020304" pitchFamily="18" charset="0"/>
                <a:cs typeface="Times New Roman" panose="02020603050405020304" pitchFamily="18" charset="0"/>
              </a:rPr>
              <a:t>-1</a:t>
            </a:r>
            <a:r>
              <a:rPr lang="en-US" b="1">
                <a:solidFill>
                  <a:srgbClr val="FF0000"/>
                </a:solidFill>
                <a:latin typeface="Times New Roman" panose="02020603050405020304" pitchFamily="18" charset="0"/>
                <a:cs typeface="Times New Roman" panose="02020603050405020304" pitchFamily="18" charset="0"/>
              </a:rPr>
              <a:t>(y - b) mod m</a:t>
            </a:r>
          </a:p>
          <a:p>
            <a:pPr algn="just"/>
            <a:r>
              <a:rPr lang="en-US">
                <a:latin typeface="Times New Roman" panose="02020603050405020304" pitchFamily="18" charset="0"/>
                <a:cs typeface="Times New Roman" panose="02020603050405020304" pitchFamily="18" charset="0"/>
              </a:rPr>
              <a:t> </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2.Giải mã:</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0" name="TextBox 9">
            <a:extLst>
              <a:ext uri="{FF2B5EF4-FFF2-40B4-BE49-F238E27FC236}">
                <a16:creationId xmlns:a16="http://schemas.microsoft.com/office/drawing/2014/main" id="{97441046-E275-7D5E-DA57-0A4C77FC5716}"/>
              </a:ext>
            </a:extLst>
          </p:cNvPr>
          <p:cNvSpPr txBox="1"/>
          <p:nvPr/>
        </p:nvSpPr>
        <p:spPr>
          <a:xfrm>
            <a:off x="1224910" y="3194743"/>
            <a:ext cx="7259968" cy="1077218"/>
          </a:xfrm>
          <a:prstGeom prst="rect">
            <a:avLst/>
          </a:prstGeom>
          <a:noFill/>
        </p:spPr>
        <p:txBody>
          <a:bodyPr wrap="square" rtlCol="0">
            <a:spAutoFit/>
          </a:bodyPr>
          <a:lstStyle/>
          <a:p>
            <a:pPr marL="285750" indent="-285750" algn="just">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 Trong đó:  </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x là vị trí của chữ cái trong bảng chữ cái (ví dụ: A = 0, B = 1, C = 2, ...)                </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 và b là các tham số trong ma trận khóa</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 là số chữ cái trong bảng.</a:t>
            </a:r>
          </a:p>
        </p:txBody>
      </p:sp>
      <p:pic>
        <p:nvPicPr>
          <p:cNvPr id="8" name="Picture 7" descr="A blue and yellow rectangular sign with white text&#10;&#10;Description automatically generated">
            <a:extLst>
              <a:ext uri="{FF2B5EF4-FFF2-40B4-BE49-F238E27FC236}">
                <a16:creationId xmlns:a16="http://schemas.microsoft.com/office/drawing/2014/main" id="{A226BAB3-9A3E-AE61-C735-F4C99D027A7F}"/>
              </a:ext>
            </a:extLst>
          </p:cNvPr>
          <p:cNvPicPr>
            <a:picLocks noChangeAspect="1"/>
          </p:cNvPicPr>
          <p:nvPr/>
        </p:nvPicPr>
        <p:blipFill rotWithShape="1">
          <a:blip r:embed="rId2">
            <a:extLst>
              <a:ext uri="{28A0092B-C50C-407E-A947-70E740481C1C}">
                <a14:useLocalDpi xmlns:a14="http://schemas.microsoft.com/office/drawing/2010/main" val="0"/>
              </a:ext>
            </a:extLst>
          </a:blip>
          <a:srcRect l="55061" t="-282" b="5006"/>
          <a:stretch/>
        </p:blipFill>
        <p:spPr>
          <a:xfrm>
            <a:off x="5940209" y="957177"/>
            <a:ext cx="2609448" cy="2264488"/>
          </a:xfrm>
          <a:prstGeom prst="rect">
            <a:avLst/>
          </a:prstGeom>
        </p:spPr>
      </p:pic>
    </p:spTree>
    <p:extLst>
      <p:ext uri="{BB962C8B-B14F-4D97-AF65-F5344CB8AC3E}">
        <p14:creationId xmlns:p14="http://schemas.microsoft.com/office/powerpoint/2010/main" val="16007320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 calcmode="lin" valueType="num">
                                      <p:cBhvr additive="base">
                                        <p:cTn id="4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 calcmode="lin" valueType="num">
                                      <p:cBhvr additive="base">
                                        <p:cTn id="5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additive="base">
                                        <p:cTn id="5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ppt_x"/>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animBg="1"/>
      <p:bldP spid="2"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 Giải mã:</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Rectangle: Rounded Corners 8">
            <a:extLst>
              <a:ext uri="{FF2B5EF4-FFF2-40B4-BE49-F238E27FC236}">
                <a16:creationId xmlns:a16="http://schemas.microsoft.com/office/drawing/2014/main" id="{4AE2C9FD-C5B4-9C07-B055-D803DBD9DEC6}"/>
              </a:ext>
            </a:extLst>
          </p:cNvPr>
          <p:cNvSpPr/>
          <p:nvPr/>
        </p:nvSpPr>
        <p:spPr>
          <a:xfrm>
            <a:off x="1007084" y="984232"/>
            <a:ext cx="3259860" cy="525929"/>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 = “LDMVD”, </a:t>
            </a:r>
            <a:r>
              <a:rPr lang="en-US" sz="1800"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a = 5, b =</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3.</a:t>
            </a:r>
            <a:endParaRPr lang="en-US">
              <a:solidFill>
                <a:schemeClr val="tx1"/>
              </a:solidFill>
            </a:endParaRPr>
          </a:p>
        </p:txBody>
      </p:sp>
      <p:sp>
        <p:nvSpPr>
          <p:cNvPr id="6" name="Rectangle: Rounded Corners 5">
            <a:extLst>
              <a:ext uri="{FF2B5EF4-FFF2-40B4-BE49-F238E27FC236}">
                <a16:creationId xmlns:a16="http://schemas.microsoft.com/office/drawing/2014/main" id="{B6A1C52E-016C-D820-FCDB-FEDFDC207F7D}"/>
              </a:ext>
            </a:extLst>
          </p:cNvPr>
          <p:cNvSpPr/>
          <p:nvPr/>
        </p:nvSpPr>
        <p:spPr>
          <a:xfrm>
            <a:off x="1007084" y="1614410"/>
            <a:ext cx="3259860" cy="525929"/>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Tính a</a:t>
            </a:r>
            <a:r>
              <a:rPr lang="en-US" kern="0" baseline="3000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-1</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mod 26 =?</a:t>
            </a:r>
            <a:endParaRPr lang="en-US">
              <a:solidFill>
                <a:schemeClr val="tx1"/>
              </a:solidFill>
            </a:endParaRPr>
          </a:p>
        </p:txBody>
      </p:sp>
      <p:sp>
        <p:nvSpPr>
          <p:cNvPr id="13" name="Rectangle: Rounded Corners 12">
            <a:extLst>
              <a:ext uri="{FF2B5EF4-FFF2-40B4-BE49-F238E27FC236}">
                <a16:creationId xmlns:a16="http://schemas.microsoft.com/office/drawing/2014/main" id="{0522FF6E-6B9D-372E-781B-9FF67F21C9A3}"/>
              </a:ext>
            </a:extLst>
          </p:cNvPr>
          <p:cNvSpPr/>
          <p:nvPr/>
        </p:nvSpPr>
        <p:spPr>
          <a:xfrm>
            <a:off x="1954845" y="3834536"/>
            <a:ext cx="2205202" cy="525929"/>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a</a:t>
            </a:r>
            <a:r>
              <a:rPr lang="en-US" kern="0" baseline="3000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-1</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mod 26 = 21.</a:t>
            </a:r>
            <a:endParaRPr lang="en-US">
              <a:solidFill>
                <a:schemeClr val="tx1"/>
              </a:solidFill>
            </a:endParaRPr>
          </a:p>
        </p:txBody>
      </p:sp>
      <p:sp>
        <p:nvSpPr>
          <p:cNvPr id="15" name="Arrow: Right 14">
            <a:extLst>
              <a:ext uri="{FF2B5EF4-FFF2-40B4-BE49-F238E27FC236}">
                <a16:creationId xmlns:a16="http://schemas.microsoft.com/office/drawing/2014/main" id="{2E7F25A4-A918-C0B1-5B2F-5787AA73AA89}"/>
              </a:ext>
            </a:extLst>
          </p:cNvPr>
          <p:cNvSpPr/>
          <p:nvPr/>
        </p:nvSpPr>
        <p:spPr>
          <a:xfrm>
            <a:off x="813062" y="3932469"/>
            <a:ext cx="1131614" cy="3316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B1ABE3-6C29-7015-3766-0E71156529AD}"/>
              </a:ext>
            </a:extLst>
          </p:cNvPr>
          <p:cNvSpPr txBox="1"/>
          <p:nvPr/>
        </p:nvSpPr>
        <p:spPr>
          <a:xfrm>
            <a:off x="893441" y="2243611"/>
            <a:ext cx="3564916" cy="1477328"/>
          </a:xfrm>
          <a:prstGeom prst="rect">
            <a:avLst/>
          </a:prstGeom>
          <a:noFill/>
        </p:spPr>
        <p:txBody>
          <a:bodyPr wrap="square" rtlCol="0">
            <a:spAutoFit/>
          </a:bodyPr>
          <a:lstStyle/>
          <a:p>
            <a:pPr algn="just"/>
            <a:r>
              <a:rPr lang="en-US" b="1" u="sng">
                <a:latin typeface="Times New Roman" panose="02020603050405020304" pitchFamily="18" charset="0"/>
                <a:cs typeface="Times New Roman" panose="02020603050405020304" pitchFamily="18" charset="0"/>
              </a:rPr>
              <a:t>Định nghĩa:</a:t>
            </a:r>
          </a:p>
          <a:p>
            <a:pPr algn="just"/>
            <a:r>
              <a:rPr lang="en-US">
                <a:latin typeface="Times New Roman" panose="02020603050405020304" pitchFamily="18" charset="0"/>
                <a:cs typeface="Times New Roman" panose="02020603050405020304" pitchFamily="18" charset="0"/>
              </a:rPr>
              <a:t>Nếu số nguyên dương </a:t>
            </a:r>
            <a:r>
              <a:rPr lang="en-US">
                <a:solidFill>
                  <a:schemeClr val="accent1">
                    <a:lumMod val="75000"/>
                  </a:schemeClr>
                </a:solidFill>
                <a:latin typeface="Times New Roman" panose="02020603050405020304" pitchFamily="18" charset="0"/>
                <a:cs typeface="Times New Roman" panose="02020603050405020304" pitchFamily="18" charset="0"/>
              </a:rPr>
              <a:t>x &lt; n</a:t>
            </a:r>
            <a:r>
              <a:rPr lang="en-US">
                <a:latin typeface="Times New Roman" panose="02020603050405020304" pitchFamily="18" charset="0"/>
                <a:cs typeface="Times New Roman" panose="02020603050405020304" pitchFamily="18" charset="0"/>
              </a:rPr>
              <a:t>:</a:t>
            </a:r>
          </a:p>
          <a:p>
            <a:pPr algn="just"/>
            <a:r>
              <a:rPr lang="en-US">
                <a:solidFill>
                  <a:srgbClr val="FF0000"/>
                </a:solidFill>
                <a:latin typeface="Times New Roman" panose="02020603050405020304" pitchFamily="18" charset="0"/>
                <a:cs typeface="Times New Roman" panose="02020603050405020304" pitchFamily="18" charset="0"/>
              </a:rPr>
              <a:t>	x*a mod n = 1</a:t>
            </a:r>
          </a:p>
          <a:p>
            <a:pPr algn="just"/>
            <a:r>
              <a:rPr lang="en-US">
                <a:latin typeface="Times New Roman" panose="02020603050405020304" pitchFamily="18" charset="0"/>
                <a:cs typeface="Times New Roman" panose="02020603050405020304" pitchFamily="18" charset="0"/>
              </a:rPr>
              <a:t>thì x là nghịch đảo của a mod n, kí hiệu: </a:t>
            </a:r>
            <a:r>
              <a:rPr lang="en-US">
                <a:solidFill>
                  <a:srgbClr val="FF0000"/>
                </a:solidFill>
                <a:latin typeface="Times New Roman" panose="02020603050405020304" pitchFamily="18" charset="0"/>
                <a:cs typeface="Times New Roman" panose="02020603050405020304" pitchFamily="18" charset="0"/>
              </a:rPr>
              <a:t>a</a:t>
            </a:r>
            <a:r>
              <a:rPr lang="en-US" baseline="30000">
                <a:solidFill>
                  <a:srgbClr val="FF0000"/>
                </a:solidFill>
                <a:latin typeface="Times New Roman" panose="02020603050405020304" pitchFamily="18" charset="0"/>
                <a:cs typeface="Times New Roman" panose="02020603050405020304" pitchFamily="18" charset="0"/>
              </a:rPr>
              <a:t>-1</a:t>
            </a:r>
            <a:r>
              <a:rPr lang="en-US">
                <a:solidFill>
                  <a:srgbClr val="FF0000"/>
                </a:solidFill>
                <a:latin typeface="Times New Roman" panose="02020603050405020304" pitchFamily="18" charset="0"/>
                <a:cs typeface="Times New Roman" panose="02020603050405020304" pitchFamily="18" charset="0"/>
              </a:rPr>
              <a:t> mod n</a:t>
            </a:r>
            <a:r>
              <a:rPr lang="en-US">
                <a:latin typeface="Times New Roman" panose="02020603050405020304" pitchFamily="18" charset="0"/>
                <a:cs typeface="Times New Roman" panose="02020603050405020304" pitchFamily="18" charset="0"/>
              </a:rPr>
              <a:t>.</a:t>
            </a:r>
          </a:p>
        </p:txBody>
      </p:sp>
      <p:graphicFrame>
        <p:nvGraphicFramePr>
          <p:cNvPr id="21" name="Table 20">
            <a:extLst>
              <a:ext uri="{FF2B5EF4-FFF2-40B4-BE49-F238E27FC236}">
                <a16:creationId xmlns:a16="http://schemas.microsoft.com/office/drawing/2014/main" id="{0DC9EF37-6543-E0A7-B904-0EA9A4B98FA6}"/>
              </a:ext>
            </a:extLst>
          </p:cNvPr>
          <p:cNvGraphicFramePr>
            <a:graphicFrameLocks noGrp="1"/>
          </p:cNvGraphicFramePr>
          <p:nvPr>
            <p:extLst>
              <p:ext uri="{D42A27DB-BD31-4B8C-83A1-F6EECF244321}">
                <p14:modId xmlns:p14="http://schemas.microsoft.com/office/powerpoint/2010/main" val="3420572333"/>
              </p:ext>
            </p:extLst>
          </p:nvPr>
        </p:nvGraphicFramePr>
        <p:xfrm>
          <a:off x="4811845" y="1004328"/>
          <a:ext cx="3772484" cy="3742894"/>
        </p:xfrm>
        <a:graphic>
          <a:graphicData uri="http://schemas.openxmlformats.org/drawingml/2006/table">
            <a:tbl>
              <a:tblPr firstRow="1" bandRow="1">
                <a:effectLst>
                  <a:outerShdw blurRad="63500" sx="102000" sy="102000" algn="ctr" rotWithShape="0">
                    <a:prstClr val="black">
                      <a:alpha val="40000"/>
                    </a:prstClr>
                  </a:outerShdw>
                </a:effectLst>
                <a:tableStyleId>{35758FB7-9AC5-4552-8A53-C91805E547FA}</a:tableStyleId>
              </a:tblPr>
              <a:tblGrid>
                <a:gridCol w="943121">
                  <a:extLst>
                    <a:ext uri="{9D8B030D-6E8A-4147-A177-3AD203B41FA5}">
                      <a16:colId xmlns:a16="http://schemas.microsoft.com/office/drawing/2014/main" val="2477513253"/>
                    </a:ext>
                  </a:extLst>
                </a:gridCol>
                <a:gridCol w="943121">
                  <a:extLst>
                    <a:ext uri="{9D8B030D-6E8A-4147-A177-3AD203B41FA5}">
                      <a16:colId xmlns:a16="http://schemas.microsoft.com/office/drawing/2014/main" val="208491160"/>
                    </a:ext>
                  </a:extLst>
                </a:gridCol>
                <a:gridCol w="943121">
                  <a:extLst>
                    <a:ext uri="{9D8B030D-6E8A-4147-A177-3AD203B41FA5}">
                      <a16:colId xmlns:a16="http://schemas.microsoft.com/office/drawing/2014/main" val="3676736589"/>
                    </a:ext>
                  </a:extLst>
                </a:gridCol>
                <a:gridCol w="943121">
                  <a:extLst>
                    <a:ext uri="{9D8B030D-6E8A-4147-A177-3AD203B41FA5}">
                      <a16:colId xmlns:a16="http://schemas.microsoft.com/office/drawing/2014/main" val="245266000"/>
                    </a:ext>
                  </a:extLst>
                </a:gridCol>
              </a:tblGrid>
              <a:tr h="473914">
                <a:tc>
                  <a:txBody>
                    <a:bodyPr/>
                    <a:lstStyle/>
                    <a:p>
                      <a:pPr algn="ctr"/>
                      <a:r>
                        <a:rPr lang="en-US">
                          <a:solidFill>
                            <a:schemeClr val="tx1"/>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rPr>
                        <a:t>x*5 mod 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rPr>
                        <a:t>x*5 mod 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382668"/>
                  </a:ext>
                </a:extLst>
              </a:tr>
              <a:tr h="283178">
                <a:tc>
                  <a:txBody>
                    <a:bodyPr/>
                    <a:lstStyle/>
                    <a:p>
                      <a:pPr algn="ctr"/>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695668"/>
                  </a:ext>
                </a:extLst>
              </a:tr>
              <a:tr h="283178">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016042"/>
                  </a:ext>
                </a:extLst>
              </a:tr>
              <a:tr h="283178">
                <a:tc>
                  <a:txBody>
                    <a:bodyPr/>
                    <a:lstStyle/>
                    <a:p>
                      <a:pPr algn="ctr"/>
                      <a:r>
                        <a:rPr lang="en-US">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2169678"/>
                  </a:ext>
                </a:extLst>
              </a:tr>
              <a:tr h="283178">
                <a:tc>
                  <a:txBody>
                    <a:bodyPr/>
                    <a:lstStyle/>
                    <a:p>
                      <a:pPr algn="ctr"/>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748316"/>
                  </a:ext>
                </a:extLst>
              </a:tr>
              <a:tr h="283178">
                <a:tc>
                  <a:txBody>
                    <a:bodyPr/>
                    <a:lstStyle/>
                    <a:p>
                      <a:pPr algn="ctr"/>
                      <a:r>
                        <a:rPr lang="en-US">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196500"/>
                  </a:ext>
                </a:extLst>
              </a:tr>
              <a:tr h="283178">
                <a:tc>
                  <a:txBody>
                    <a:bodyPr/>
                    <a:lstStyle/>
                    <a:p>
                      <a:pPr algn="ctr"/>
                      <a:r>
                        <a:rPr lang="en-US">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65025"/>
                  </a:ext>
                </a:extLst>
              </a:tr>
              <a:tr h="283178">
                <a:tc>
                  <a:txBody>
                    <a:bodyPr/>
                    <a:lstStyle/>
                    <a:p>
                      <a:pPr algn="ctr"/>
                      <a:r>
                        <a:rPr lang="en-US">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426744"/>
                  </a:ext>
                </a:extLst>
              </a:tr>
              <a:tr h="283178">
                <a:tc>
                  <a:txBody>
                    <a:bodyPr/>
                    <a:lstStyle/>
                    <a:p>
                      <a:pPr algn="ctr"/>
                      <a:r>
                        <a:rPr lang="en-US">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229676"/>
                  </a:ext>
                </a:extLst>
              </a:tr>
              <a:tr h="283178">
                <a:tc>
                  <a:txBody>
                    <a:bodyPr/>
                    <a:lstStyle/>
                    <a:p>
                      <a:pPr algn="ctr"/>
                      <a:r>
                        <a:rPr lang="en-US">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500190"/>
                  </a:ext>
                </a:extLst>
              </a:tr>
              <a:tr h="283178">
                <a:tc>
                  <a:txBody>
                    <a:bodyPr/>
                    <a:lstStyle/>
                    <a:p>
                      <a:pPr algn="ctr"/>
                      <a:r>
                        <a:rPr lang="en-US">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599050"/>
                  </a:ext>
                </a:extLst>
              </a:tr>
              <a:tr h="283178">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solidFill>
                            <a:schemeClr val="tx1"/>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40000"/>
                      </a:srgbClr>
                    </a:solidFill>
                  </a:tcPr>
                </a:tc>
                <a:tc>
                  <a:txBody>
                    <a:bodyPr/>
                    <a:lstStyle/>
                    <a:p>
                      <a:pPr algn="ctr"/>
                      <a:r>
                        <a:rPr lang="en-US">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40000"/>
                      </a:srgbClr>
                    </a:solidFill>
                  </a:tcPr>
                </a:tc>
                <a:extLst>
                  <a:ext uri="{0D108BD9-81ED-4DB2-BD59-A6C34878D82A}">
                    <a16:rowId xmlns:a16="http://schemas.microsoft.com/office/drawing/2014/main" val="3474114200"/>
                  </a:ext>
                </a:extLst>
              </a:tr>
            </a:tbl>
          </a:graphicData>
        </a:graphic>
      </p:graphicFrame>
    </p:spTree>
    <p:extLst>
      <p:ext uri="{BB962C8B-B14F-4D97-AF65-F5344CB8AC3E}">
        <p14:creationId xmlns:p14="http://schemas.microsoft.com/office/powerpoint/2010/main" val="3138326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6" grpId="0" animBg="1"/>
      <p:bldP spid="13" grpId="0" animBg="1"/>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 Giải mã:</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Rectangle: Rounded Corners 8">
            <a:extLst>
              <a:ext uri="{FF2B5EF4-FFF2-40B4-BE49-F238E27FC236}">
                <a16:creationId xmlns:a16="http://schemas.microsoft.com/office/drawing/2014/main" id="{4AE2C9FD-C5B4-9C07-B055-D803DBD9DEC6}"/>
              </a:ext>
            </a:extLst>
          </p:cNvPr>
          <p:cNvSpPr/>
          <p:nvPr/>
        </p:nvSpPr>
        <p:spPr>
          <a:xfrm>
            <a:off x="1007084" y="1215338"/>
            <a:ext cx="3259860" cy="525929"/>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 = “LDMVD”, </a:t>
            </a:r>
            <a:r>
              <a:rPr lang="en-US" sz="1800"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a = 5, b =</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3.</a:t>
            </a:r>
            <a:endParaRPr lang="en-US">
              <a:solidFill>
                <a:schemeClr val="tx1"/>
              </a:solidFill>
            </a:endParaRPr>
          </a:p>
        </p:txBody>
      </p:sp>
      <p:sp>
        <p:nvSpPr>
          <p:cNvPr id="14" name="Rectangle: Rounded Corners 13">
            <a:extLst>
              <a:ext uri="{FF2B5EF4-FFF2-40B4-BE49-F238E27FC236}">
                <a16:creationId xmlns:a16="http://schemas.microsoft.com/office/drawing/2014/main" id="{BC60A082-21A9-66E8-8F60-22991C107789}"/>
              </a:ext>
            </a:extLst>
          </p:cNvPr>
          <p:cNvSpPr/>
          <p:nvPr/>
        </p:nvSpPr>
        <p:spPr>
          <a:xfrm>
            <a:off x="3280219" y="4275315"/>
            <a:ext cx="3259860" cy="450410"/>
          </a:xfrm>
          <a:prstGeom prst="roundRect">
            <a:avLst/>
          </a:prstGeom>
          <a:solidFill>
            <a:schemeClr val="accent6">
              <a:lumMod val="6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D(3) = 21*</a:t>
            </a:r>
            <a:r>
              <a:rPr lang="en-US" baseline="300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(3 - 3) mod 26 = 0</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B01BBD29-BA62-5641-7C73-CA766569CB6B}"/>
              </a:ext>
            </a:extLst>
          </p:cNvPr>
          <p:cNvSpPr/>
          <p:nvPr/>
        </p:nvSpPr>
        <p:spPr>
          <a:xfrm>
            <a:off x="1101896" y="3202417"/>
            <a:ext cx="1297652" cy="425126"/>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“M”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12</a:t>
            </a:r>
          </a:p>
        </p:txBody>
      </p:sp>
      <p:pic>
        <p:nvPicPr>
          <p:cNvPr id="22" name="Picture 21" descr="A group of numbers and letters&#10;&#10;Description automatically generated">
            <a:extLst>
              <a:ext uri="{FF2B5EF4-FFF2-40B4-BE49-F238E27FC236}">
                <a16:creationId xmlns:a16="http://schemas.microsoft.com/office/drawing/2014/main" id="{7A2F8E68-B083-A78F-B8F6-6D3ADA819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401" y="914645"/>
            <a:ext cx="4012700" cy="1175814"/>
          </a:xfrm>
          <a:prstGeom prst="rect">
            <a:avLst/>
          </a:prstGeom>
        </p:spPr>
      </p:pic>
      <p:sp>
        <p:nvSpPr>
          <p:cNvPr id="24" name="Rectangle: Rounded Corners 23">
            <a:extLst>
              <a:ext uri="{FF2B5EF4-FFF2-40B4-BE49-F238E27FC236}">
                <a16:creationId xmlns:a16="http://schemas.microsoft.com/office/drawing/2014/main" id="{F1DAD2E1-C2B2-F53C-FD2E-041FBC5E9B45}"/>
              </a:ext>
            </a:extLst>
          </p:cNvPr>
          <p:cNvSpPr/>
          <p:nvPr/>
        </p:nvSpPr>
        <p:spPr>
          <a:xfrm>
            <a:off x="1083768" y="3737589"/>
            <a:ext cx="1290145" cy="425126"/>
          </a:xfrm>
          <a:prstGeom prst="round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“V”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21</a:t>
            </a:r>
          </a:p>
        </p:txBody>
      </p:sp>
      <p:sp>
        <p:nvSpPr>
          <p:cNvPr id="25" name="Rectangle: Rounded Corners 24">
            <a:extLst>
              <a:ext uri="{FF2B5EF4-FFF2-40B4-BE49-F238E27FC236}">
                <a16:creationId xmlns:a16="http://schemas.microsoft.com/office/drawing/2014/main" id="{9D10689A-961B-26A6-B295-091A11B9DF76}"/>
              </a:ext>
            </a:extLst>
          </p:cNvPr>
          <p:cNvSpPr/>
          <p:nvPr/>
        </p:nvSpPr>
        <p:spPr>
          <a:xfrm>
            <a:off x="1083458" y="4287008"/>
            <a:ext cx="1297652" cy="425126"/>
          </a:xfrm>
          <a:prstGeom prst="roundRect">
            <a:avLst/>
          </a:prstGeom>
          <a:solidFill>
            <a:schemeClr val="accent6">
              <a:lumMod val="6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“D”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3</a:t>
            </a:r>
          </a:p>
        </p:txBody>
      </p:sp>
      <p:sp>
        <p:nvSpPr>
          <p:cNvPr id="28" name="Rectangle: Rounded Corners 27">
            <a:extLst>
              <a:ext uri="{FF2B5EF4-FFF2-40B4-BE49-F238E27FC236}">
                <a16:creationId xmlns:a16="http://schemas.microsoft.com/office/drawing/2014/main" id="{71E2820B-645A-0A82-21D0-098BA822FD06}"/>
              </a:ext>
            </a:extLst>
          </p:cNvPr>
          <p:cNvSpPr/>
          <p:nvPr/>
        </p:nvSpPr>
        <p:spPr>
          <a:xfrm>
            <a:off x="1083769" y="2680908"/>
            <a:ext cx="1337045" cy="425126"/>
          </a:xfrm>
          <a:prstGeom prst="roundRect">
            <a:avLst/>
          </a:prstGeom>
          <a:solidFill>
            <a:schemeClr val="accent3"/>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“D”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3</a:t>
            </a:r>
          </a:p>
        </p:txBody>
      </p:sp>
      <p:sp>
        <p:nvSpPr>
          <p:cNvPr id="29" name="Rectangle: Rounded Corners 28">
            <a:extLst>
              <a:ext uri="{FF2B5EF4-FFF2-40B4-BE49-F238E27FC236}">
                <a16:creationId xmlns:a16="http://schemas.microsoft.com/office/drawing/2014/main" id="{C15C5CEA-07BC-4FB2-A8AC-EFCDAA0AB598}"/>
              </a:ext>
            </a:extLst>
          </p:cNvPr>
          <p:cNvSpPr/>
          <p:nvPr/>
        </p:nvSpPr>
        <p:spPr>
          <a:xfrm>
            <a:off x="1101896" y="2142834"/>
            <a:ext cx="1304260" cy="425126"/>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“L”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11</a:t>
            </a:r>
          </a:p>
        </p:txBody>
      </p:sp>
      <p:sp>
        <p:nvSpPr>
          <p:cNvPr id="31" name="Rectangle: Rounded Corners 30">
            <a:extLst>
              <a:ext uri="{FF2B5EF4-FFF2-40B4-BE49-F238E27FC236}">
                <a16:creationId xmlns:a16="http://schemas.microsoft.com/office/drawing/2014/main" id="{4311F28B-35A5-4ABB-78AF-02EBDEA1B485}"/>
              </a:ext>
            </a:extLst>
          </p:cNvPr>
          <p:cNvSpPr/>
          <p:nvPr/>
        </p:nvSpPr>
        <p:spPr>
          <a:xfrm>
            <a:off x="3290097" y="2119380"/>
            <a:ext cx="3259860" cy="450410"/>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D(11) = 21*(11 - 3) mod 26 = 12</a:t>
            </a:r>
            <a:endParaRPr lang="en-US">
              <a:solidFill>
                <a:schemeClr val="tx1"/>
              </a:solidFill>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FD3E9F29-BE85-5DA0-42A4-A9C8F2AF966C}"/>
              </a:ext>
            </a:extLst>
          </p:cNvPr>
          <p:cNvSpPr/>
          <p:nvPr/>
        </p:nvSpPr>
        <p:spPr>
          <a:xfrm>
            <a:off x="3290097" y="2659993"/>
            <a:ext cx="3259860" cy="450410"/>
          </a:xfrm>
          <a:prstGeom prst="roundRect">
            <a:avLst/>
          </a:prstGeom>
          <a:solidFill>
            <a:schemeClr val="accent3"/>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D(3) = 21*</a:t>
            </a:r>
            <a:r>
              <a:rPr lang="en-US" baseline="300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( 3 - 3) mod 26 = 0</a:t>
            </a:r>
            <a:endParaRPr lang="en-US">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D1B20325-DEE6-1569-5A26-2114DA4DFE20}"/>
              </a:ext>
            </a:extLst>
          </p:cNvPr>
          <p:cNvSpPr/>
          <p:nvPr/>
        </p:nvSpPr>
        <p:spPr>
          <a:xfrm>
            <a:off x="3290097" y="3202417"/>
            <a:ext cx="3259860" cy="450410"/>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D(12) = 21*</a:t>
            </a:r>
            <a:r>
              <a:rPr lang="en-US" baseline="300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( 12 - 3) mod 26 = 7</a:t>
            </a:r>
            <a:endParaRPr lang="en-US">
              <a:solidFill>
                <a:schemeClr val="tx1"/>
              </a:solidFill>
              <a:latin typeface="Times New Roman" panose="02020603050405020304" pitchFamily="18"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5A8ABA60-7808-DD63-5974-75AECA65E17F}"/>
              </a:ext>
            </a:extLst>
          </p:cNvPr>
          <p:cNvSpPr/>
          <p:nvPr/>
        </p:nvSpPr>
        <p:spPr>
          <a:xfrm>
            <a:off x="3290096" y="3738866"/>
            <a:ext cx="3341815" cy="450410"/>
          </a:xfrm>
          <a:prstGeom prst="round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D(21) = 21*(21 - 3) mod 26 = 14</a:t>
            </a:r>
            <a:endParaRPr lang="en-US">
              <a:solidFill>
                <a:schemeClr val="tx1"/>
              </a:solidFill>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86901A1A-2A70-8227-5E7E-2BA652F1D9AE}"/>
              </a:ext>
            </a:extLst>
          </p:cNvPr>
          <p:cNvSpPr/>
          <p:nvPr/>
        </p:nvSpPr>
        <p:spPr>
          <a:xfrm>
            <a:off x="6787965" y="3064831"/>
            <a:ext cx="1761691" cy="72590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P = “MAHOA”  </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728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ppt_x"/>
                                          </p:val>
                                        </p:tav>
                                        <p:tav tm="100000">
                                          <p:val>
                                            <p:strVal val="#ppt_x"/>
                                          </p:val>
                                        </p:tav>
                                      </p:tavLst>
                                    </p:anim>
                                    <p:anim calcmode="lin" valueType="num">
                                      <p:cBhvr additive="base">
                                        <p:cTn id="6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ppt_x"/>
                                          </p:val>
                                        </p:tav>
                                        <p:tav tm="100000">
                                          <p:val>
                                            <p:strVal val="#ppt_x"/>
                                          </p:val>
                                        </p:tav>
                                      </p:tavLst>
                                    </p:anim>
                                    <p:anim calcmode="lin" valueType="num">
                                      <p:cBhvr additive="base">
                                        <p:cTn id="7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ppt_x"/>
                                          </p:val>
                                        </p:tav>
                                        <p:tav tm="100000">
                                          <p:val>
                                            <p:strVal val="#ppt_x"/>
                                          </p:val>
                                        </p:tav>
                                      </p:tavLst>
                                    </p:anim>
                                    <p:anim calcmode="lin" valueType="num">
                                      <p:cBhvr additive="base">
                                        <p:cTn id="7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additive="base">
                                        <p:cTn id="81" dur="500" fill="hold"/>
                                        <p:tgtEl>
                                          <p:spTgt spid="35"/>
                                        </p:tgtEl>
                                        <p:attrNameLst>
                                          <p:attrName>ppt_x</p:attrName>
                                        </p:attrNameLst>
                                      </p:cBhvr>
                                      <p:tavLst>
                                        <p:tav tm="0">
                                          <p:val>
                                            <p:strVal val="#ppt_x"/>
                                          </p:val>
                                        </p:tav>
                                        <p:tav tm="100000">
                                          <p:val>
                                            <p:strVal val="#ppt_x"/>
                                          </p:val>
                                        </p:tav>
                                      </p:tavLst>
                                    </p:anim>
                                    <p:anim calcmode="lin" valueType="num">
                                      <p:cBhvr additive="base">
                                        <p:cTn id="8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9" grpId="0" animBg="1"/>
      <p:bldP spid="24" grpId="0" animBg="1"/>
      <p:bldP spid="25" grpId="0" animBg="1"/>
      <p:bldP spid="28" grpId="0" animBg="1"/>
      <p:bldP spid="29" grpId="0" animBg="1"/>
      <p:bldP spid="31" grpId="0" animBg="1"/>
      <p:bldP spid="32" grpId="0" animBg="1"/>
      <p:bldP spid="33"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77085" y="1127769"/>
            <a:ext cx="4026850" cy="1569660"/>
          </a:xfrm>
        </p:spPr>
        <p:txBody>
          <a:bodyPr/>
          <a:lstStyle/>
          <a:p>
            <a:pPr marL="28575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Thám mã:</a:t>
            </a:r>
          </a:p>
          <a:p>
            <a:pPr algn="just"/>
            <a:endParaRPr lang="en-US" b="1" u="sng">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Phép giải mã được sử dụng để khôi phục lại thông điệp ban đầu từ một thông điệp đã được mã hóa. </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Thám mã :</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10" name="Picture 9" descr="A blue lock with white text&#10;&#10;Description automatically generated">
            <a:extLst>
              <a:ext uri="{FF2B5EF4-FFF2-40B4-BE49-F238E27FC236}">
                <a16:creationId xmlns:a16="http://schemas.microsoft.com/office/drawing/2014/main" id="{86F04886-2374-FE8A-9031-E510D7FF1C7B}"/>
              </a:ext>
            </a:extLst>
          </p:cNvPr>
          <p:cNvPicPr>
            <a:picLocks noChangeAspect="1"/>
          </p:cNvPicPr>
          <p:nvPr/>
        </p:nvPicPr>
        <p:blipFill rotWithShape="1">
          <a:blip r:embed="rId2">
            <a:extLst>
              <a:ext uri="{28A0092B-C50C-407E-A947-70E740481C1C}">
                <a14:useLocalDpi xmlns:a14="http://schemas.microsoft.com/office/drawing/2010/main" val="0"/>
              </a:ext>
            </a:extLst>
          </a:blip>
          <a:srcRect l="8065" t="5719" r="11670" b="13852"/>
          <a:stretch/>
        </p:blipFill>
        <p:spPr>
          <a:xfrm>
            <a:off x="5026576" y="1236851"/>
            <a:ext cx="3392454" cy="1691687"/>
          </a:xfrm>
          <a:prstGeom prst="rect">
            <a:avLst/>
          </a:prstGeom>
        </p:spPr>
      </p:pic>
      <p:sp>
        <p:nvSpPr>
          <p:cNvPr id="13" name="TextBox 12">
            <a:extLst>
              <a:ext uri="{FF2B5EF4-FFF2-40B4-BE49-F238E27FC236}">
                <a16:creationId xmlns:a16="http://schemas.microsoft.com/office/drawing/2014/main" id="{3753E646-DDF5-C06E-1A71-A84AF8628EE3}"/>
              </a:ext>
            </a:extLst>
          </p:cNvPr>
          <p:cNvSpPr txBox="1"/>
          <p:nvPr/>
        </p:nvSpPr>
        <p:spPr>
          <a:xfrm>
            <a:off x="996123" y="2873174"/>
            <a:ext cx="7233480" cy="1569660"/>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Vì UCLN(a, 26) =1 nên:</a:t>
            </a:r>
          </a:p>
          <a:p>
            <a:pPr marL="285750" indent="-285750" algn="just">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a € {1, 3, 5,7,9,11,15,17,19,21,23,25} gồm 12 số</a:t>
            </a:r>
          </a:p>
          <a:p>
            <a:pPr marL="285750" indent="-285750" algn="just">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b từ 0 đến 25: 26 số</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Vậy: </a:t>
            </a:r>
            <a:r>
              <a:rPr lang="en-US" sz="1600">
                <a:solidFill>
                  <a:srgbClr val="FF0000"/>
                </a:solidFill>
                <a:latin typeface="Times New Roman" panose="02020603050405020304" pitchFamily="18" charset="0"/>
                <a:cs typeface="Times New Roman" panose="02020603050405020304" pitchFamily="18" charset="0"/>
              </a:rPr>
              <a:t>12*26 = 312 </a:t>
            </a:r>
            <a:r>
              <a:rPr lang="en-US" sz="1600">
                <a:latin typeface="Times New Roman" panose="02020603050405020304" pitchFamily="18" charset="0"/>
                <a:cs typeface="Times New Roman" panose="02020603050405020304" pitchFamily="18" charset="0"/>
              </a:rPr>
              <a:t>khóa (rất ít) nên với sức mạnh của máy tính, ta vẫn có thể dễ dàng thử hết các khả năng bằng thuật toán Brute-force.</a:t>
            </a:r>
          </a:p>
          <a:p>
            <a:pPr algn="just"/>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313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animBg="1"/>
      <p:bldP spid="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335803" y="1721060"/>
            <a:ext cx="3921231" cy="1567086"/>
          </a:xfrm>
        </p:spPr>
        <p:txBody>
          <a:bodyPr/>
          <a:lstStyle/>
          <a:p>
            <a:pPr algn="ctr"/>
            <a:r>
              <a:rPr lang="en-US">
                <a:latin typeface="Times New Roman" panose="02020603050405020304" pitchFamily="18" charset="0"/>
                <a:cs typeface="Times New Roman" panose="02020603050405020304" pitchFamily="18" charset="0"/>
              </a:rPr>
              <a:t>ĐÁNH GIÁ</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ỨNG DỤNG</a:t>
            </a:r>
            <a:endParaRPr lang="en-US">
              <a:effectLst/>
              <a:latin typeface="Times New Roman" panose="02020603050405020304" pitchFamily="18" charset="0"/>
              <a:cs typeface="Times New Roman" panose="02020603050405020304" pitchFamily="18" charset="0"/>
            </a:endParaRP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03</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9792905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circle(in)">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27" grpId="0" animBg="1"/>
      <p:bldP spid="29" grpId="0" animBg="1"/>
      <p:bldP spid="31" grpId="0" animBg="1"/>
      <p:bldP spid="68" grpId="0" animBg="1"/>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98976" y="902662"/>
            <a:ext cx="4235330" cy="3606039"/>
          </a:xfrm>
        </p:spPr>
        <p:txBody>
          <a:bodyPr/>
          <a:lstStyle/>
          <a:p>
            <a:pPr marL="285750" lvl="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Ưu điểm:</a:t>
            </a:r>
          </a:p>
          <a:p>
            <a:pPr algn="just"/>
            <a:r>
              <a:rPr lang="en-US">
                <a:latin typeface="Times New Roman" panose="02020603050405020304" pitchFamily="18" charset="0"/>
                <a:cs typeface="Times New Roman" panose="02020603050405020304" pitchFamily="18" charset="0"/>
              </a:rPr>
              <a:t>1.</a:t>
            </a:r>
            <a:r>
              <a:rPr lang="vi-VN">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Đơn giản: </a:t>
            </a:r>
            <a:r>
              <a:rPr lang="vi-VN">
                <a:latin typeface="Times New Roman" panose="02020603050405020304" pitchFamily="18" charset="0"/>
                <a:cs typeface="Times New Roman" panose="02020603050405020304" pitchFamily="18" charset="0"/>
              </a:rPr>
              <a:t>Mã affine là một phương pháp mã hóa tương đối đơn giản và dễ hiểu. Nó sử dụng một số nhỏ các phép toán cơ bản như cộng và nhân.</a:t>
            </a:r>
          </a:p>
          <a:p>
            <a:pPr algn="just"/>
            <a:r>
              <a:rPr lang="en-US">
                <a:latin typeface="Times New Roman" panose="02020603050405020304" pitchFamily="18" charset="0"/>
                <a:cs typeface="Times New Roman" panose="02020603050405020304" pitchFamily="18" charset="0"/>
              </a:rPr>
              <a:t>2.</a:t>
            </a:r>
            <a:r>
              <a:rPr lang="vi-VN" b="1">
                <a:latin typeface="Times New Roman" panose="02020603050405020304" pitchFamily="18" charset="0"/>
                <a:cs typeface="Times New Roman" panose="02020603050405020304" pitchFamily="18" charset="0"/>
              </a:rPr>
              <a:t>Tích hợp dễ dàng</a:t>
            </a:r>
            <a:r>
              <a:rPr lang="vi-VN">
                <a:latin typeface="Times New Roman" panose="02020603050405020304" pitchFamily="18" charset="0"/>
                <a:cs typeface="Times New Roman" panose="02020603050405020304" pitchFamily="18" charset="0"/>
              </a:rPr>
              <a:t>: Mã affine có thể dễ dàng tích hợp vào các ứng dụng và hệ thống khác nhau do tính đơn giản của nó.</a:t>
            </a:r>
          </a:p>
          <a:p>
            <a:pPr algn="just"/>
            <a:r>
              <a:rPr lang="en-US">
                <a:latin typeface="Times New Roman" panose="02020603050405020304" pitchFamily="18" charset="0"/>
                <a:cs typeface="Times New Roman" panose="02020603050405020304" pitchFamily="18" charset="0"/>
              </a:rPr>
              <a:t>3.</a:t>
            </a:r>
            <a:r>
              <a:rPr lang="vi-VN" b="1">
                <a:latin typeface="Times New Roman" panose="02020603050405020304" pitchFamily="18" charset="0"/>
                <a:cs typeface="Times New Roman" panose="02020603050405020304" pitchFamily="18" charset="0"/>
              </a:rPr>
              <a:t>Hiệu năng: </a:t>
            </a:r>
            <a:r>
              <a:rPr lang="vi-VN">
                <a:latin typeface="Times New Roman" panose="02020603050405020304" pitchFamily="18" charset="0"/>
                <a:cs typeface="Times New Roman" panose="02020603050405020304" pitchFamily="18" charset="0"/>
              </a:rPr>
              <a:t>Do sự đơn giản của mã affine, hiệu năng của nó khá tốt, đặc biệt đối với việc mã hóa và giải mã dữ liệu nhỏ.</a:t>
            </a:r>
          </a:p>
          <a:p>
            <a:pPr algn="just"/>
            <a:r>
              <a:rPr lang="en-US">
                <a:latin typeface="Times New Roman" panose="02020603050405020304" pitchFamily="18" charset="0"/>
                <a:cs typeface="Times New Roman" panose="02020603050405020304" pitchFamily="18" charset="0"/>
              </a:rPr>
              <a:t>4.</a:t>
            </a:r>
            <a:r>
              <a:rPr lang="vi-VN" b="1">
                <a:latin typeface="Times New Roman" panose="02020603050405020304" pitchFamily="18" charset="0"/>
                <a:cs typeface="Times New Roman" panose="02020603050405020304" pitchFamily="18" charset="0"/>
              </a:rPr>
              <a:t>Đa dụng: </a:t>
            </a:r>
            <a:r>
              <a:rPr lang="vi-VN">
                <a:latin typeface="Times New Roman" panose="02020603050405020304" pitchFamily="18" charset="0"/>
                <a:cs typeface="Times New Roman" panose="02020603050405020304" pitchFamily="18" charset="0"/>
              </a:rPr>
              <a:t>Mã affine có thể được sử dụng trong nhiều ứng dụng khác nhau, từ bảo mật tài khoản và mật khẩu đến mã hóa dữ liệu truyền thông.</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Đánh giá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8" name="Picture 7" descr="A computer screen with icons&#10;&#10;Description automatically generated with medium confidence">
            <a:extLst>
              <a:ext uri="{FF2B5EF4-FFF2-40B4-BE49-F238E27FC236}">
                <a16:creationId xmlns:a16="http://schemas.microsoft.com/office/drawing/2014/main" id="{3A304D84-592B-360F-16F9-1D7A2BF03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306" y="1576675"/>
            <a:ext cx="3552368" cy="2384153"/>
          </a:xfrm>
          <a:prstGeom prst="rect">
            <a:avLst/>
          </a:prstGeom>
        </p:spPr>
      </p:pic>
    </p:spTree>
    <p:extLst>
      <p:ext uri="{BB962C8B-B14F-4D97-AF65-F5344CB8AC3E}">
        <p14:creationId xmlns:p14="http://schemas.microsoft.com/office/powerpoint/2010/main" val="24409763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 calcmode="lin" valueType="num">
                                      <p:cBhvr additive="base">
                                        <p:cTn id="4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36893" y="934104"/>
            <a:ext cx="4026993" cy="2482336"/>
          </a:xfrm>
        </p:spPr>
        <p:txBody>
          <a:bodyPr/>
          <a:lstStyle/>
          <a:p>
            <a:pPr marL="285750" lvl="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Nhược điểm:</a:t>
            </a:r>
          </a:p>
          <a:p>
            <a:pPr algn="just"/>
            <a:r>
              <a:rPr lang="en-US">
                <a:latin typeface="Times New Roman" panose="02020603050405020304" pitchFamily="18" charset="0"/>
                <a:cs typeface="Times New Roman" panose="02020603050405020304" pitchFamily="18" charset="0"/>
              </a:rPr>
              <a:t>1.</a:t>
            </a:r>
            <a:r>
              <a:rPr lang="vi-VN" b="1">
                <a:latin typeface="Times New Roman" panose="02020603050405020304" pitchFamily="18" charset="0"/>
                <a:cs typeface="Times New Roman" panose="02020603050405020304" pitchFamily="18" charset="0"/>
              </a:rPr>
              <a:t>Yếu điểm về an toàn:</a:t>
            </a:r>
            <a:r>
              <a:rPr lang="en-US" b="1">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không đủ mạnh để đảm bảo tính bí mật cho các ứng dụng yêu cầu mức độ an toàn cao. Nó dễ bị tấn công bằng cách sử dụng các phương pháp tấn công phân tích tần số và thử</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khóa.</a:t>
            </a:r>
          </a:p>
          <a:p>
            <a:pPr algn="just"/>
            <a:r>
              <a:rPr lang="en-US">
                <a:latin typeface="Times New Roman" panose="02020603050405020304" pitchFamily="18" charset="0"/>
                <a:cs typeface="Times New Roman" panose="02020603050405020304" pitchFamily="18" charset="0"/>
              </a:rPr>
              <a:t>2.</a:t>
            </a:r>
            <a:r>
              <a:rPr lang="vi-VN" b="1">
                <a:latin typeface="Times New Roman" panose="02020603050405020304" pitchFamily="18" charset="0"/>
                <a:cs typeface="Times New Roman" panose="02020603050405020304" pitchFamily="18" charset="0"/>
              </a:rPr>
              <a:t>Dễ dàng bị tấn công: </a:t>
            </a:r>
            <a:r>
              <a:rPr lang="vi-VN">
                <a:latin typeface="Times New Roman" panose="02020603050405020304" pitchFamily="18" charset="0"/>
                <a:cs typeface="Times New Roman" panose="02020603050405020304" pitchFamily="18" charset="0"/>
              </a:rPr>
              <a:t>Các tấn công khóa có thể thực hiện dễ dàng nếu kẽ cơ sở không được quản lý cẩn thận. Điều này đòi hỏi việc sử dụng khóa mật mã mạnh và quản lý khóa chặt chẽ.</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Đánh giá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7" name="Picture 6" descr="A computer screen with icons&#10;&#10;Description automatically generated with medium confidence">
            <a:extLst>
              <a:ext uri="{FF2B5EF4-FFF2-40B4-BE49-F238E27FC236}">
                <a16:creationId xmlns:a16="http://schemas.microsoft.com/office/drawing/2014/main" id="{9F78749F-63CF-C9B8-387B-011B7F861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486" y="1026232"/>
            <a:ext cx="3552368" cy="2384153"/>
          </a:xfrm>
          <a:prstGeom prst="rect">
            <a:avLst/>
          </a:prstGeom>
        </p:spPr>
      </p:pic>
      <p:sp>
        <p:nvSpPr>
          <p:cNvPr id="8" name="TextBox 7">
            <a:extLst>
              <a:ext uri="{FF2B5EF4-FFF2-40B4-BE49-F238E27FC236}">
                <a16:creationId xmlns:a16="http://schemas.microsoft.com/office/drawing/2014/main" id="{DDFFF6BA-377A-45B4-E49D-A358A2A26E58}"/>
              </a:ext>
            </a:extLst>
          </p:cNvPr>
          <p:cNvSpPr txBox="1"/>
          <p:nvPr/>
        </p:nvSpPr>
        <p:spPr>
          <a:xfrm>
            <a:off x="943682" y="3529946"/>
            <a:ext cx="7572572" cy="1323439"/>
          </a:xfrm>
          <a:prstGeom prst="rect">
            <a:avLst/>
          </a:prstGeom>
          <a:noFill/>
        </p:spPr>
        <p:txBody>
          <a:bodyPr wrap="square" rtlCol="0">
            <a:spAutoFit/>
          </a:bodyPr>
          <a:lstStyle/>
          <a:p>
            <a:pPr algn="just"/>
            <a:r>
              <a:rPr lang="en-US" sz="1600">
                <a:latin typeface="Times New Roman" panose="02020603050405020304" pitchFamily="18" charset="0"/>
                <a:cs typeface="Times New Roman" panose="02020603050405020304" pitchFamily="18" charset="0"/>
              </a:rPr>
              <a:t>3</a:t>
            </a:r>
            <a:r>
              <a:rPr lang="en-US" sz="1600" b="1">
                <a:latin typeface="Times New Roman" panose="02020603050405020304" pitchFamily="18" charset="0"/>
                <a:cs typeface="Times New Roman" panose="02020603050405020304" pitchFamily="18" charset="0"/>
              </a:rPr>
              <a:t>.</a:t>
            </a:r>
            <a:r>
              <a:rPr lang="vi-VN" sz="1600" b="1">
                <a:latin typeface="Times New Roman" panose="02020603050405020304" pitchFamily="18" charset="0"/>
                <a:cs typeface="Times New Roman" panose="02020603050405020304" pitchFamily="18" charset="0"/>
              </a:rPr>
              <a:t>Khả năng dự đoán: </a:t>
            </a:r>
            <a:r>
              <a:rPr lang="vi-VN" sz="1600">
                <a:latin typeface="Times New Roman" panose="02020603050405020304" pitchFamily="18" charset="0"/>
                <a:cs typeface="Times New Roman" panose="02020603050405020304" pitchFamily="18" charset="0"/>
              </a:rPr>
              <a:t>có tính chất tuyến tính, điều này có nghĩa là nó không tạo ra sự đa dạng trong mã hóa. Điều này có thể khiến cho dữ liệu gốc và dữ liệu mã hóa có mối quan hệ tuyến tính dễ bị nhận biết.</a:t>
            </a:r>
          </a:p>
          <a:p>
            <a:pPr algn="just"/>
            <a:r>
              <a:rPr lang="en-US" sz="1600">
                <a:latin typeface="Times New Roman" panose="02020603050405020304" pitchFamily="18" charset="0"/>
                <a:cs typeface="Times New Roman" panose="02020603050405020304" pitchFamily="18" charset="0"/>
              </a:rPr>
              <a:t>4.</a:t>
            </a:r>
            <a:r>
              <a:rPr lang="vi-VN" sz="1600" b="1">
                <a:latin typeface="Times New Roman" panose="02020603050405020304" pitchFamily="18" charset="0"/>
                <a:cs typeface="Times New Roman" panose="02020603050405020304" pitchFamily="18" charset="0"/>
              </a:rPr>
              <a:t>Khả năng trùng hợp: </a:t>
            </a:r>
            <a:r>
              <a:rPr lang="vi-VN" sz="1600">
                <a:latin typeface="Times New Roman" panose="02020603050405020304" pitchFamily="18" charset="0"/>
                <a:cs typeface="Times New Roman" panose="02020603050405020304" pitchFamily="18" charset="0"/>
              </a:rPr>
              <a:t>hiện tượng trùng hợp, khi một số đoạn dữ liệu gốc sau khi mã hóa sẽ trở nên giống nhau.</a:t>
            </a:r>
          </a:p>
        </p:txBody>
      </p:sp>
    </p:spTree>
    <p:extLst>
      <p:ext uri="{BB962C8B-B14F-4D97-AF65-F5344CB8AC3E}">
        <p14:creationId xmlns:p14="http://schemas.microsoft.com/office/powerpoint/2010/main" val="30825868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9" presetID="32" presetClass="emph" presetSubtype="0" fill="hold" nodeType="withEffect">
                                  <p:stCondLst>
                                    <p:cond delay="0"/>
                                  </p:stCondLst>
                                  <p:childTnLst>
                                    <p:animRot by="120000">
                                      <p:cBhvr>
                                        <p:cTn id="30" dur="100" fill="hold">
                                          <p:stCondLst>
                                            <p:cond delay="0"/>
                                          </p:stCondLst>
                                        </p:cTn>
                                        <p:tgtEl>
                                          <p:spTgt spid="3"/>
                                        </p:tgtEl>
                                        <p:attrNameLst>
                                          <p:attrName>r</p:attrName>
                                        </p:attrNameLst>
                                      </p:cBhvr>
                                    </p:animRot>
                                    <p:animRot by="-240000">
                                      <p:cBhvr>
                                        <p:cTn id="31" dur="200" fill="hold">
                                          <p:stCondLst>
                                            <p:cond delay="200"/>
                                          </p:stCondLst>
                                        </p:cTn>
                                        <p:tgtEl>
                                          <p:spTgt spid="3"/>
                                        </p:tgtEl>
                                        <p:attrNameLst>
                                          <p:attrName>r</p:attrName>
                                        </p:attrNameLst>
                                      </p:cBhvr>
                                    </p:animRot>
                                    <p:animRot by="240000">
                                      <p:cBhvr>
                                        <p:cTn id="32" dur="200" fill="hold">
                                          <p:stCondLst>
                                            <p:cond delay="400"/>
                                          </p:stCondLst>
                                        </p:cTn>
                                        <p:tgtEl>
                                          <p:spTgt spid="3"/>
                                        </p:tgtEl>
                                        <p:attrNameLst>
                                          <p:attrName>r</p:attrName>
                                        </p:attrNameLst>
                                      </p:cBhvr>
                                    </p:animRot>
                                    <p:animRot by="-240000">
                                      <p:cBhvr>
                                        <p:cTn id="33" dur="200" fill="hold">
                                          <p:stCondLst>
                                            <p:cond delay="600"/>
                                          </p:stCondLst>
                                        </p:cTn>
                                        <p:tgtEl>
                                          <p:spTgt spid="3"/>
                                        </p:tgtEl>
                                        <p:attrNameLst>
                                          <p:attrName>r</p:attrName>
                                        </p:attrNameLst>
                                      </p:cBhvr>
                                    </p:animRot>
                                    <p:animRot by="120000">
                                      <p:cBhvr>
                                        <p:cTn id="34" dur="200" fill="hold">
                                          <p:stCondLst>
                                            <p:cond delay="800"/>
                                          </p:stCondLst>
                                        </p:cTn>
                                        <p:tgtEl>
                                          <p:spTgt spid="3"/>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98976" y="1003146"/>
            <a:ext cx="4638149" cy="3287500"/>
          </a:xfrm>
        </p:spPr>
        <p:txBody>
          <a:bodyPr/>
          <a:lstStyle/>
          <a:p>
            <a:pPr marL="285750" lvl="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Ứng dụng:</a:t>
            </a:r>
          </a:p>
          <a:p>
            <a:pPr algn="just"/>
            <a:r>
              <a:rPr lang="en-US">
                <a:latin typeface="Times New Roman" panose="02020603050405020304" pitchFamily="18" charset="0"/>
                <a:cs typeface="Times New Roman" panose="02020603050405020304" pitchFamily="18" charset="0"/>
              </a:rPr>
              <a:t>1.</a:t>
            </a:r>
            <a:r>
              <a:rPr lang="vi-VN">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Bảo mật dữ liệu: </a:t>
            </a:r>
            <a:r>
              <a:rPr lang="vi-VN">
                <a:latin typeface="Times New Roman" panose="02020603050405020304" pitchFamily="18" charset="0"/>
                <a:cs typeface="Times New Roman" panose="02020603050405020304" pitchFamily="18" charset="0"/>
              </a:rPr>
              <a:t>Mã affine có thể được sử dụng để mã hóa dữ liệu nhạy cảm trong truyền thông an toàn. Dữ liệu sau khi được mã hóa sẽ trở nên khó đoán và chỉ có người có khóa giải mã mới có thể khôi phục nó.</a:t>
            </a:r>
          </a:p>
          <a:p>
            <a:pPr algn="just"/>
            <a:r>
              <a:rPr lang="en-US">
                <a:latin typeface="Times New Roman" panose="02020603050405020304" pitchFamily="18" charset="0"/>
                <a:cs typeface="Times New Roman" panose="02020603050405020304" pitchFamily="18" charset="0"/>
              </a:rPr>
              <a:t>2.</a:t>
            </a:r>
            <a:r>
              <a:rPr lang="vi-VN" b="1">
                <a:latin typeface="Times New Roman" panose="02020603050405020304" pitchFamily="18" charset="0"/>
                <a:cs typeface="Times New Roman" panose="02020603050405020304" pitchFamily="18" charset="0"/>
              </a:rPr>
              <a:t>Mật mã hóa mạng: </a:t>
            </a:r>
            <a:r>
              <a:rPr lang="vi-VN">
                <a:latin typeface="Times New Roman" panose="02020603050405020304" pitchFamily="18" charset="0"/>
                <a:cs typeface="Times New Roman" panose="02020603050405020304" pitchFamily="18" charset="0"/>
              </a:rPr>
              <a:t>Trong các ứng dụng mạng, mã affine có thể được sử dụng để bảo vệ thông tin trên mạng và đảm bảo tính bí mật của dữ liệu truyền qua mạng.</a:t>
            </a:r>
          </a:p>
          <a:p>
            <a:pPr algn="just"/>
            <a:r>
              <a:rPr lang="en-US">
                <a:latin typeface="Times New Roman" panose="02020603050405020304" pitchFamily="18" charset="0"/>
                <a:cs typeface="Times New Roman" panose="02020603050405020304" pitchFamily="18" charset="0"/>
              </a:rPr>
              <a:t>3.</a:t>
            </a:r>
            <a:r>
              <a:rPr lang="vi-VN" b="1">
                <a:latin typeface="Times New Roman" panose="02020603050405020304" pitchFamily="18" charset="0"/>
                <a:cs typeface="Times New Roman" panose="02020603050405020304" pitchFamily="18" charset="0"/>
              </a:rPr>
              <a:t>Bảo mật tài khoản và mật khẩu</a:t>
            </a:r>
            <a:r>
              <a:rPr lang="vi-VN">
                <a:latin typeface="Times New Roman" panose="02020603050405020304" pitchFamily="18" charset="0"/>
                <a:cs typeface="Times New Roman" panose="02020603050405020304" pitchFamily="18" charset="0"/>
              </a:rPr>
              <a:t>: Mã affine có thể được sử dụng để mã hóa thông tin tài khoản và mật khẩu trong các hệ thống xác thực người dùng, đảm bảo rằng thông tin này không bị tiết lộ.</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 Ứng dụng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8" name="Picture 7" descr="A computer screen with a lock and password&#10;&#10;Description automatically generated">
            <a:extLst>
              <a:ext uri="{FF2B5EF4-FFF2-40B4-BE49-F238E27FC236}">
                <a16:creationId xmlns:a16="http://schemas.microsoft.com/office/drawing/2014/main" id="{B60BCECC-91ED-485E-FB1E-7878D257E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125" y="1767438"/>
            <a:ext cx="3092802" cy="1927556"/>
          </a:xfrm>
          <a:prstGeom prst="rect">
            <a:avLst/>
          </a:prstGeom>
        </p:spPr>
      </p:pic>
    </p:spTree>
    <p:extLst>
      <p:ext uri="{BB962C8B-B14F-4D97-AF65-F5344CB8AC3E}">
        <p14:creationId xmlns:p14="http://schemas.microsoft.com/office/powerpoint/2010/main" val="21438247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98977" y="1003147"/>
            <a:ext cx="3894659" cy="2232422"/>
          </a:xfrm>
        </p:spPr>
        <p:txBody>
          <a:bodyPr/>
          <a:lstStyle/>
          <a:p>
            <a:pPr algn="just"/>
            <a:r>
              <a:rPr lang="en-US">
                <a:latin typeface="Times New Roman" panose="02020603050405020304" pitchFamily="18" charset="0"/>
                <a:cs typeface="Times New Roman" panose="02020603050405020304" pitchFamily="18" charset="0"/>
              </a:rPr>
              <a:t>4.</a:t>
            </a:r>
            <a:r>
              <a:rPr lang="vi-VN" b="1">
                <a:latin typeface="Times New Roman" panose="02020603050405020304" pitchFamily="18" charset="0"/>
                <a:cs typeface="Times New Roman" panose="02020603050405020304" pitchFamily="18" charset="0"/>
              </a:rPr>
              <a:t>Bảo mật trong ứng dụng di động</a:t>
            </a:r>
            <a:r>
              <a:rPr lang="vi-VN">
                <a:latin typeface="Times New Roman" panose="02020603050405020304" pitchFamily="18" charset="0"/>
                <a:cs typeface="Times New Roman" panose="02020603050405020304" pitchFamily="18" charset="0"/>
              </a:rPr>
              <a:t>: Mã affine cũng có thể được sử dụng để bảo mật ứng dụng di động và dữ liệu của người dùng trên các thiết bị di động.</a:t>
            </a:r>
          </a:p>
          <a:p>
            <a:pPr algn="just"/>
            <a:r>
              <a:rPr lang="en-US">
                <a:latin typeface="Times New Roman" panose="02020603050405020304" pitchFamily="18" charset="0"/>
                <a:cs typeface="Times New Roman" panose="02020603050405020304" pitchFamily="18" charset="0"/>
              </a:rPr>
              <a:t>5.</a:t>
            </a:r>
            <a:r>
              <a:rPr lang="vi-VN" b="1">
                <a:latin typeface="Times New Roman" panose="02020603050405020304" pitchFamily="18" charset="0"/>
                <a:cs typeface="Times New Roman" panose="02020603050405020304" pitchFamily="18" charset="0"/>
              </a:rPr>
              <a:t>Bảo mật truyền thông</a:t>
            </a:r>
            <a:r>
              <a:rPr lang="vi-VN">
                <a:latin typeface="Times New Roman" panose="02020603050405020304" pitchFamily="18" charset="0"/>
                <a:cs typeface="Times New Roman" panose="02020603050405020304" pitchFamily="18" charset="0"/>
              </a:rPr>
              <a:t>: Mã affine có thể được sử dụng để bảo vệ tính bí mật của cuộc gọi điện thoại hoặc tin nhắn văn bản trong ứng dụng truyền thông bảo mật.</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2. Ứng dụng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7" name="TextBox 6">
            <a:extLst>
              <a:ext uri="{FF2B5EF4-FFF2-40B4-BE49-F238E27FC236}">
                <a16:creationId xmlns:a16="http://schemas.microsoft.com/office/drawing/2014/main" id="{FC8E826F-35E4-9D48-6012-60233E8CC4EB}"/>
              </a:ext>
            </a:extLst>
          </p:cNvPr>
          <p:cNvSpPr txBox="1"/>
          <p:nvPr/>
        </p:nvSpPr>
        <p:spPr>
          <a:xfrm>
            <a:off x="964693" y="3242830"/>
            <a:ext cx="7076908" cy="1077218"/>
          </a:xfrm>
          <a:prstGeom prst="rect">
            <a:avLst/>
          </a:prstGeom>
          <a:noFill/>
        </p:spPr>
        <p:txBody>
          <a:bodyPr wrap="square" rtlCol="0">
            <a:spAutoFit/>
          </a:bodyPr>
          <a:lstStyle/>
          <a:p>
            <a:pPr marL="285750" indent="-285750" algn="just">
              <a:buFont typeface="Wingdings" panose="05000000000000000000" pitchFamily="2" charset="2"/>
              <a:buChar char="Ø"/>
            </a:pPr>
            <a:r>
              <a:rPr lang="vi-VN" sz="1600">
                <a:latin typeface="Times New Roman" panose="02020603050405020304" pitchFamily="18" charset="0"/>
                <a:cs typeface="Times New Roman" panose="02020603050405020304" pitchFamily="18" charset="0"/>
              </a:rPr>
              <a:t>Tóm lại, mã affine có thể phù hợp cho các ứng dụng đơn giản hoặc khi độ an toàn không phải là yếu tố quan trọng nhất. </a:t>
            </a:r>
            <a:endParaRPr lang="en-US" sz="1600">
              <a:latin typeface="Times New Roman" panose="02020603050405020304" pitchFamily="18" charset="0"/>
              <a:cs typeface="Times New Roman" panose="02020603050405020304" pitchFamily="18" charset="0"/>
            </a:endParaRPr>
          </a:p>
          <a:p>
            <a:pPr algn="just"/>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Tuy nhiên, nó không phải là một lựa chọn tốt cho các ứng dụng đòi hỏi mức độ</a:t>
            </a: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an toàn cao</a:t>
            </a: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nên sử dụng các phương pháp mã hóa mạnh hơn và phức tạp hơn.</a:t>
            </a:r>
            <a:endParaRPr lang="en-US" sz="1600">
              <a:latin typeface="Times New Roman" panose="02020603050405020304" pitchFamily="18" charset="0"/>
              <a:cs typeface="Times New Roman" panose="02020603050405020304" pitchFamily="18" charset="0"/>
            </a:endParaRPr>
          </a:p>
        </p:txBody>
      </p:sp>
      <p:pic>
        <p:nvPicPr>
          <p:cNvPr id="9" name="Picture 8" descr="A cellphone with a chat bubble&#10;&#10;Description automatically generated">
            <a:extLst>
              <a:ext uri="{FF2B5EF4-FFF2-40B4-BE49-F238E27FC236}">
                <a16:creationId xmlns:a16="http://schemas.microsoft.com/office/drawing/2014/main" id="{093461B5-244E-2A0D-3CE4-BFF943E1E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636" y="1054218"/>
            <a:ext cx="3894659" cy="2044696"/>
          </a:xfrm>
          <a:prstGeom prst="rect">
            <a:avLst/>
          </a:prstGeom>
        </p:spPr>
      </p:pic>
    </p:spTree>
    <p:extLst>
      <p:ext uri="{BB962C8B-B14F-4D97-AF65-F5344CB8AC3E}">
        <p14:creationId xmlns:p14="http://schemas.microsoft.com/office/powerpoint/2010/main" val="21863762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164983" y="1771299"/>
            <a:ext cx="4532056" cy="1567086"/>
          </a:xfrm>
        </p:spPr>
        <p:txBody>
          <a:bodyPr anchor="ctr"/>
          <a:lstStyle/>
          <a:p>
            <a:pPr algn="ctr"/>
            <a:r>
              <a:rPr lang="en-US">
                <a:latin typeface="Times New Roman" panose="02020603050405020304" pitchFamily="18" charset="0"/>
                <a:cs typeface="Times New Roman" panose="02020603050405020304" pitchFamily="18" charset="0"/>
              </a:rPr>
              <a:t>ỨNG DỤNG TRÊN PYTHON</a:t>
            </a:r>
            <a:endParaRPr lang="en-US">
              <a:effectLst/>
              <a:latin typeface="Times New Roman" panose="02020603050405020304" pitchFamily="18" charset="0"/>
              <a:cs typeface="Times New Roman" panose="02020603050405020304" pitchFamily="18" charset="0"/>
            </a:endParaRP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04</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2662288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circle(in)">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27" grpId="0" animBg="1"/>
      <p:bldP spid="29" grpId="0" animBg="1"/>
      <p:bldP spid="31" grpId="0" animBg="1"/>
      <p:bldP spid="68" grpId="0" animBg="1"/>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186">
            <a:extLst>
              <a:ext uri="{FF2B5EF4-FFF2-40B4-BE49-F238E27FC236}">
                <a16:creationId xmlns:a16="http://schemas.microsoft.com/office/drawing/2014/main" id="{FC1C10D4-2B9B-C3C9-1814-9F0B97E1A3FC}"/>
              </a:ext>
            </a:extLst>
          </p:cNvPr>
          <p:cNvSpPr>
            <a:spLocks/>
          </p:cNvSpPr>
          <p:nvPr/>
        </p:nvSpPr>
        <p:spPr bwMode="auto">
          <a:xfrm>
            <a:off x="805572" y="1584178"/>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1" name="Freeform 186">
            <a:extLst>
              <a:ext uri="{FF2B5EF4-FFF2-40B4-BE49-F238E27FC236}">
                <a16:creationId xmlns:a16="http://schemas.microsoft.com/office/drawing/2014/main" id="{B0C8C4F6-714C-1495-266A-71D59F3DAD43}"/>
              </a:ext>
            </a:extLst>
          </p:cNvPr>
          <p:cNvSpPr>
            <a:spLocks/>
          </p:cNvSpPr>
          <p:nvPr/>
        </p:nvSpPr>
        <p:spPr bwMode="auto">
          <a:xfrm>
            <a:off x="805572" y="3351383"/>
            <a:ext cx="824232"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w="15875">
            <a:solidFill>
              <a:schemeClr val="tx1"/>
            </a:solidFill>
            <a:prstDash val="solid"/>
            <a:round/>
            <a:headEnd/>
            <a:tailEnd/>
          </a:ln>
          <a:effectLst>
            <a:outerShdw dist="114300" dir="2700000" algn="tl" rotWithShape="0">
              <a:prstClr val="black"/>
            </a:outerShdw>
          </a:effectLst>
        </p:spPr>
        <p:txBody>
          <a:bodyPr vert="horz" wrap="square" lIns="91440" tIns="180000" rIns="108000" bIns="36000" numCol="1" anchor="ctr" anchorCtr="0" compatLnSpc="1">
            <a:prstTxWarp prst="textNoShape">
              <a:avLst/>
            </a:prstTxWarp>
          </a:bodyPr>
          <a:lstStyle/>
          <a:p>
            <a:pPr algn="ctr"/>
            <a:endParaRPr lang="en-US" b="1">
              <a:latin typeface="+mj-lt"/>
            </a:endParaRPr>
          </a:p>
        </p:txBody>
      </p:sp>
      <p:sp>
        <p:nvSpPr>
          <p:cNvPr id="74" name="Freeform 186">
            <a:extLst>
              <a:ext uri="{FF2B5EF4-FFF2-40B4-BE49-F238E27FC236}">
                <a16:creationId xmlns:a16="http://schemas.microsoft.com/office/drawing/2014/main" id="{6CC11315-5E65-FC6F-0828-E155A5499253}"/>
              </a:ext>
            </a:extLst>
          </p:cNvPr>
          <p:cNvSpPr>
            <a:spLocks/>
          </p:cNvSpPr>
          <p:nvPr/>
        </p:nvSpPr>
        <p:spPr bwMode="auto">
          <a:xfrm>
            <a:off x="4671177" y="1590040"/>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bg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b="1">
              <a:latin typeface="+mj-lt"/>
            </a:endParaRPr>
          </a:p>
        </p:txBody>
      </p:sp>
      <p:sp>
        <p:nvSpPr>
          <p:cNvPr id="77" name="Freeform 186">
            <a:extLst>
              <a:ext uri="{FF2B5EF4-FFF2-40B4-BE49-F238E27FC236}">
                <a16:creationId xmlns:a16="http://schemas.microsoft.com/office/drawing/2014/main" id="{454D65C5-DFF0-7E11-69CD-6F9F59A8B3C1}"/>
              </a:ext>
            </a:extLst>
          </p:cNvPr>
          <p:cNvSpPr>
            <a:spLocks/>
          </p:cNvSpPr>
          <p:nvPr/>
        </p:nvSpPr>
        <p:spPr bwMode="auto">
          <a:xfrm>
            <a:off x="4663277" y="3354066"/>
            <a:ext cx="818424" cy="825135"/>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w="15875">
            <a:solidFill>
              <a:schemeClr val="tx1"/>
            </a:solidFill>
            <a:prstDash val="solid"/>
            <a:round/>
            <a:headEnd/>
            <a:tailEnd/>
          </a:ln>
          <a:effectLst>
            <a:outerShdw dist="114300" dir="2700000" algn="tl" rotWithShape="0">
              <a:prstClr val="black"/>
            </a:outerShdw>
          </a:effectLst>
        </p:spPr>
        <p:txBody>
          <a:bodyPr vert="horz" wrap="square" lIns="91440" tIns="144000" rIns="144000" bIns="36000" numCol="1" anchor="ctr" anchorCtr="0" compatLnSpc="1">
            <a:prstTxWarp prst="textNoShape">
              <a:avLst/>
            </a:prstTxWarp>
          </a:bodyPr>
          <a:lstStyle/>
          <a:p>
            <a:pPr algn="ctr"/>
            <a:endParaRPr lang="en-US" b="1">
              <a:latin typeface="+mj-lt"/>
            </a:endParaRPr>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a:xfrm>
            <a:off x="1889703" y="1630894"/>
            <a:ext cx="1990723" cy="898948"/>
          </a:xfrm>
        </p:spPr>
        <p:txBody>
          <a:bodyPr/>
          <a:lstStyle/>
          <a:p>
            <a:pPr algn="ctr"/>
            <a:r>
              <a:rPr lang="en-US" i="0">
                <a:solidFill>
                  <a:srgbClr val="1E1E1E"/>
                </a:solidFill>
                <a:effectLst/>
                <a:latin typeface="Times New Roman" panose="02020603050405020304" pitchFamily="18" charset="0"/>
                <a:cs typeface="Times New Roman" panose="02020603050405020304" pitchFamily="18" charset="0"/>
              </a:rPr>
              <a:t>GIỚI THIỆU</a:t>
            </a:r>
            <a:r>
              <a:rPr lang="en-US">
                <a:solidFill>
                  <a:srgbClr val="1E1E1E"/>
                </a:solidFill>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HỆ MẬT</a:t>
            </a:r>
          </a:p>
        </p:txBody>
      </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a:latin typeface="Times New Roman" panose="02020603050405020304" pitchFamily="18" charset="0"/>
                <a:cs typeface="Times New Roman" panose="02020603050405020304" pitchFamily="18" charset="0"/>
              </a:rPr>
              <a:t>NỘI DUNG:</a:t>
            </a:r>
            <a:endParaRPr lang="en-US">
              <a:latin typeface="Times New Roman" panose="02020603050405020304" pitchFamily="18" charset="0"/>
              <a:cs typeface="Times New Roman" panose="02020603050405020304" pitchFamily="18" charset="0"/>
            </a:endParaRPr>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a:xfrm>
            <a:off x="1753124" y="3221383"/>
            <a:ext cx="2269698" cy="1407309"/>
          </a:xfrm>
        </p:spPr>
        <p:txBody>
          <a:bodyPr/>
          <a:lstStyle/>
          <a:p>
            <a:pPr algn="ctr"/>
            <a:r>
              <a:rPr lang="en-US" i="0">
                <a:solidFill>
                  <a:srgbClr val="1E1E1E"/>
                </a:solidFill>
                <a:effectLst/>
                <a:latin typeface="Times New Roman" panose="02020603050405020304" pitchFamily="18" charset="0"/>
                <a:cs typeface="Times New Roman" panose="02020603050405020304" pitchFamily="18" charset="0"/>
              </a:rPr>
              <a:t>MÃ HÓA</a:t>
            </a:r>
          </a:p>
          <a:p>
            <a:pPr algn="ctr"/>
            <a:r>
              <a:rPr lang="en-US" i="0">
                <a:solidFill>
                  <a:srgbClr val="1E1E1E"/>
                </a:solidFill>
                <a:effectLst/>
                <a:latin typeface="Times New Roman" panose="02020603050405020304" pitchFamily="18" charset="0"/>
                <a:cs typeface="Times New Roman" panose="02020603050405020304" pitchFamily="18" charset="0"/>
              </a:rPr>
              <a:t>GIẢI  MÃ</a:t>
            </a:r>
          </a:p>
          <a:p>
            <a:pPr algn="ctr"/>
            <a:r>
              <a:rPr lang="en-US" i="0">
                <a:solidFill>
                  <a:srgbClr val="1E1E1E"/>
                </a:solidFill>
                <a:effectLst/>
                <a:latin typeface="Times New Roman" panose="02020603050405020304" pitchFamily="18" charset="0"/>
                <a:cs typeface="Times New Roman" panose="02020603050405020304" pitchFamily="18" charset="0"/>
              </a:rPr>
              <a:t>THÁM MÃ</a:t>
            </a:r>
            <a:endParaRPr lang="en-US">
              <a:latin typeface="Times New Roman" panose="02020603050405020304" pitchFamily="18" charset="0"/>
              <a:cs typeface="Times New Roman" panose="02020603050405020304" pitchFamily="18" charset="0"/>
            </a:endParaRPr>
          </a:p>
        </p:txBody>
      </p:sp>
      <p:sp>
        <p:nvSpPr>
          <p:cNvPr id="51" name="Marcador de texto 50">
            <a:extLst>
              <a:ext uri="{FF2B5EF4-FFF2-40B4-BE49-F238E27FC236}">
                <a16:creationId xmlns:a16="http://schemas.microsoft.com/office/drawing/2014/main" id="{C7B21923-805C-2DF3-F9A7-4E8506AC0541}"/>
              </a:ext>
            </a:extLst>
          </p:cNvPr>
          <p:cNvSpPr>
            <a:spLocks noGrp="1"/>
          </p:cNvSpPr>
          <p:nvPr>
            <p:ph type="body" idx="23"/>
          </p:nvPr>
        </p:nvSpPr>
        <p:spPr/>
        <p:txBody>
          <a:bodyPr/>
          <a:lstStyle/>
          <a:p>
            <a:r>
              <a:rPr lang="es-ES"/>
              <a:t>01</a:t>
            </a:r>
          </a:p>
        </p:txBody>
      </p:sp>
      <p:sp>
        <p:nvSpPr>
          <p:cNvPr id="52" name="Marcador de texto 51">
            <a:extLst>
              <a:ext uri="{FF2B5EF4-FFF2-40B4-BE49-F238E27FC236}">
                <a16:creationId xmlns:a16="http://schemas.microsoft.com/office/drawing/2014/main" id="{C00C30B1-379A-4320-1638-3CBB72B402D2}"/>
              </a:ext>
            </a:extLst>
          </p:cNvPr>
          <p:cNvSpPr>
            <a:spLocks noGrp="1"/>
          </p:cNvSpPr>
          <p:nvPr>
            <p:ph type="body" idx="25"/>
          </p:nvPr>
        </p:nvSpPr>
        <p:spPr/>
        <p:txBody>
          <a:bodyPr/>
          <a:lstStyle/>
          <a:p>
            <a:r>
              <a:rPr lang="es-ES"/>
              <a:t>03</a:t>
            </a:r>
          </a:p>
        </p:txBody>
      </p:sp>
      <p:sp>
        <p:nvSpPr>
          <p:cNvPr id="53" name="Marcador de texto 52">
            <a:extLst>
              <a:ext uri="{FF2B5EF4-FFF2-40B4-BE49-F238E27FC236}">
                <a16:creationId xmlns:a16="http://schemas.microsoft.com/office/drawing/2014/main" id="{73297A7F-2CA4-ED9A-622B-180C40D991E0}"/>
              </a:ext>
            </a:extLst>
          </p:cNvPr>
          <p:cNvSpPr>
            <a:spLocks noGrp="1"/>
          </p:cNvSpPr>
          <p:nvPr>
            <p:ph type="body" idx="26"/>
          </p:nvPr>
        </p:nvSpPr>
        <p:spPr/>
        <p:txBody>
          <a:bodyPr/>
          <a:lstStyle/>
          <a:p>
            <a:r>
              <a:rPr lang="es-ES"/>
              <a:t>02</a:t>
            </a:r>
          </a:p>
        </p:txBody>
      </p:sp>
      <p:sp>
        <p:nvSpPr>
          <p:cNvPr id="54" name="Marcador de texto 53">
            <a:extLst>
              <a:ext uri="{FF2B5EF4-FFF2-40B4-BE49-F238E27FC236}">
                <a16:creationId xmlns:a16="http://schemas.microsoft.com/office/drawing/2014/main" id="{41BB45E4-3DF4-6B65-0ED8-7F188F9CF011}"/>
              </a:ext>
            </a:extLst>
          </p:cNvPr>
          <p:cNvSpPr>
            <a:spLocks noGrp="1"/>
          </p:cNvSpPr>
          <p:nvPr>
            <p:ph type="body" idx="27"/>
          </p:nvPr>
        </p:nvSpPr>
        <p:spPr/>
        <p:txBody>
          <a:bodyPr/>
          <a:lstStyle/>
          <a:p>
            <a:r>
              <a:rPr lang="es-ES"/>
              <a:t>04</a:t>
            </a:r>
          </a:p>
        </p:txBody>
      </p:sp>
      <p:sp>
        <p:nvSpPr>
          <p:cNvPr id="61" name="Freeform 298">
            <a:extLst>
              <a:ext uri="{FF2B5EF4-FFF2-40B4-BE49-F238E27FC236}">
                <a16:creationId xmlns:a16="http://schemas.microsoft.com/office/drawing/2014/main" id="{2235A267-24CD-76AF-671E-8880B6133121}"/>
              </a:ext>
            </a:extLst>
          </p:cNvPr>
          <p:cNvSpPr>
            <a:spLocks/>
          </p:cNvSpPr>
          <p:nvPr/>
        </p:nvSpPr>
        <p:spPr bwMode="auto">
          <a:xfrm>
            <a:off x="4303679" y="4409158"/>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02">
            <a:extLst>
              <a:ext uri="{FF2B5EF4-FFF2-40B4-BE49-F238E27FC236}">
                <a16:creationId xmlns:a16="http://schemas.microsoft.com/office/drawing/2014/main" id="{642BFBF1-3950-0B62-FB19-1A44657FEFF6}"/>
              </a:ext>
            </a:extLst>
          </p:cNvPr>
          <p:cNvSpPr>
            <a:spLocks/>
          </p:cNvSpPr>
          <p:nvPr/>
        </p:nvSpPr>
        <p:spPr bwMode="auto">
          <a:xfrm>
            <a:off x="8501376" y="10804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157">
            <a:extLst>
              <a:ext uri="{FF2B5EF4-FFF2-40B4-BE49-F238E27FC236}">
                <a16:creationId xmlns:a16="http://schemas.microsoft.com/office/drawing/2014/main" id="{00CECDE6-052D-CEF4-37C3-65218AD3CB08}"/>
              </a:ext>
            </a:extLst>
          </p:cNvPr>
          <p:cNvSpPr>
            <a:spLocks noEditPoints="1"/>
          </p:cNvSpPr>
          <p:nvPr/>
        </p:nvSpPr>
        <p:spPr bwMode="auto">
          <a:xfrm>
            <a:off x="7127193" y="5700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159">
            <a:extLst>
              <a:ext uri="{FF2B5EF4-FFF2-40B4-BE49-F238E27FC236}">
                <a16:creationId xmlns:a16="http://schemas.microsoft.com/office/drawing/2014/main" id="{00D964C2-CB7A-BA3E-5814-75A21DC7B200}"/>
              </a:ext>
            </a:extLst>
          </p:cNvPr>
          <p:cNvSpPr>
            <a:spLocks noEditPoints="1"/>
          </p:cNvSpPr>
          <p:nvPr/>
        </p:nvSpPr>
        <p:spPr bwMode="auto">
          <a:xfrm>
            <a:off x="4267833" y="273315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310">
            <a:extLst>
              <a:ext uri="{FF2B5EF4-FFF2-40B4-BE49-F238E27FC236}">
                <a16:creationId xmlns:a16="http://schemas.microsoft.com/office/drawing/2014/main" id="{D850CCDF-0EC6-E619-DA25-CE82F13BB7CB}"/>
              </a:ext>
            </a:extLst>
          </p:cNvPr>
          <p:cNvSpPr>
            <a:spLocks noEditPoints="1"/>
          </p:cNvSpPr>
          <p:nvPr/>
        </p:nvSpPr>
        <p:spPr bwMode="auto">
          <a:xfrm>
            <a:off x="2885065" y="1050771"/>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7" name="Grupo 66">
            <a:extLst>
              <a:ext uri="{FF2B5EF4-FFF2-40B4-BE49-F238E27FC236}">
                <a16:creationId xmlns:a16="http://schemas.microsoft.com/office/drawing/2014/main" id="{192D3AD5-1BBE-7B29-E641-6632B12C79E8}"/>
              </a:ext>
            </a:extLst>
          </p:cNvPr>
          <p:cNvGrpSpPr/>
          <p:nvPr/>
        </p:nvGrpSpPr>
        <p:grpSpPr>
          <a:xfrm>
            <a:off x="14726" y="4310815"/>
            <a:ext cx="773659" cy="963355"/>
            <a:chOff x="6696077" y="2921001"/>
            <a:chExt cx="330200" cy="411163"/>
          </a:xfrm>
        </p:grpSpPr>
        <p:sp>
          <p:nvSpPr>
            <p:cNvPr id="68" name="Freeform 245">
              <a:extLst>
                <a:ext uri="{FF2B5EF4-FFF2-40B4-BE49-F238E27FC236}">
                  <a16:creationId xmlns:a16="http://schemas.microsoft.com/office/drawing/2014/main" id="{AB81B503-3A79-60A8-9FA6-2DAA43497CAB}"/>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78" name="Grupo 77">
              <a:extLst>
                <a:ext uri="{FF2B5EF4-FFF2-40B4-BE49-F238E27FC236}">
                  <a16:creationId xmlns:a16="http://schemas.microsoft.com/office/drawing/2014/main" id="{C94F7530-32F8-342D-6C72-27E90620624C}"/>
                </a:ext>
              </a:extLst>
            </p:cNvPr>
            <p:cNvGrpSpPr/>
            <p:nvPr/>
          </p:nvGrpSpPr>
          <p:grpSpPr>
            <a:xfrm>
              <a:off x="6699249" y="2924175"/>
              <a:ext cx="323854" cy="407989"/>
              <a:chOff x="6699249" y="2924175"/>
              <a:chExt cx="323854" cy="407989"/>
            </a:xfrm>
          </p:grpSpPr>
          <p:grpSp>
            <p:nvGrpSpPr>
              <p:cNvPr id="79" name="Grupo 78">
                <a:extLst>
                  <a:ext uri="{FF2B5EF4-FFF2-40B4-BE49-F238E27FC236}">
                    <a16:creationId xmlns:a16="http://schemas.microsoft.com/office/drawing/2014/main" id="{1E81D17A-8717-4678-6368-D8B605136785}"/>
                  </a:ext>
                </a:extLst>
              </p:cNvPr>
              <p:cNvGrpSpPr/>
              <p:nvPr/>
            </p:nvGrpSpPr>
            <p:grpSpPr>
              <a:xfrm>
                <a:off x="6699249" y="2924175"/>
                <a:ext cx="323854" cy="407989"/>
                <a:chOff x="6699249" y="2924175"/>
                <a:chExt cx="323854" cy="407989"/>
              </a:xfrm>
            </p:grpSpPr>
            <p:sp>
              <p:nvSpPr>
                <p:cNvPr id="82" name="Freeform 244">
                  <a:extLst>
                    <a:ext uri="{FF2B5EF4-FFF2-40B4-BE49-F238E27FC236}">
                      <a16:creationId xmlns:a16="http://schemas.microsoft.com/office/drawing/2014/main" id="{C84FFBDB-E625-7E2E-21BF-20F56EC08A17}"/>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246">
                  <a:extLst>
                    <a:ext uri="{FF2B5EF4-FFF2-40B4-BE49-F238E27FC236}">
                      <a16:creationId xmlns:a16="http://schemas.microsoft.com/office/drawing/2014/main" id="{72FAE697-741C-6B72-78D5-0D9119FCA11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248">
                  <a:extLst>
                    <a:ext uri="{FF2B5EF4-FFF2-40B4-BE49-F238E27FC236}">
                      <a16:creationId xmlns:a16="http://schemas.microsoft.com/office/drawing/2014/main" id="{67DB2076-1FD5-AC61-9A90-485CB3AE7329}"/>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0" name="Freeform 249">
                <a:extLst>
                  <a:ext uri="{FF2B5EF4-FFF2-40B4-BE49-F238E27FC236}">
                    <a16:creationId xmlns:a16="http://schemas.microsoft.com/office/drawing/2014/main" id="{A6676432-6CA5-E359-E9AF-94D4B836E650}"/>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250">
                <a:extLst>
                  <a:ext uri="{FF2B5EF4-FFF2-40B4-BE49-F238E27FC236}">
                    <a16:creationId xmlns:a16="http://schemas.microsoft.com/office/drawing/2014/main" id="{5D484041-0D0C-F5B1-A1EC-8BD857F07EA4}"/>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15" name="Elipse 14">
            <a:extLst>
              <a:ext uri="{FF2B5EF4-FFF2-40B4-BE49-F238E27FC236}">
                <a16:creationId xmlns:a16="http://schemas.microsoft.com/office/drawing/2014/main" id="{BEF2AE4D-2991-0BBA-C06B-27A6397693F6}"/>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D6BBE736-8D01-D47F-0916-1A60FCB1A4F8}"/>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21" name="Elipse 20">
            <a:extLst>
              <a:ext uri="{FF2B5EF4-FFF2-40B4-BE49-F238E27FC236}">
                <a16:creationId xmlns:a16="http://schemas.microsoft.com/office/drawing/2014/main" id="{29E1D80E-9246-E0A2-F5F7-A86EC3E376A6}"/>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DCEFA975-EBDB-3CED-4C11-2D44D8656BD9}"/>
              </a:ext>
            </a:extLst>
          </p:cNvPr>
          <p:cNvSpPr>
            <a:spLocks/>
          </p:cNvSpPr>
          <p:nvPr/>
        </p:nvSpPr>
        <p:spPr bwMode="auto">
          <a:xfrm>
            <a:off x="5727337" y="-124477"/>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TextBox 23">
            <a:extLst>
              <a:ext uri="{FF2B5EF4-FFF2-40B4-BE49-F238E27FC236}">
                <a16:creationId xmlns:a16="http://schemas.microsoft.com/office/drawing/2014/main" id="{0BE53AD1-58B6-A8EE-50B1-BF0415EBD338}"/>
              </a:ext>
            </a:extLst>
          </p:cNvPr>
          <p:cNvSpPr txBox="1"/>
          <p:nvPr/>
        </p:nvSpPr>
        <p:spPr>
          <a:xfrm>
            <a:off x="5637371" y="1659085"/>
            <a:ext cx="2143807" cy="707886"/>
          </a:xfrm>
          <a:prstGeom prst="rect">
            <a:avLst/>
          </a:prstGeom>
          <a:noFill/>
        </p:spPr>
        <p:txBody>
          <a:bodyPr wrap="square" rtlCol="0">
            <a:spAutoFit/>
          </a:bodyPr>
          <a:lstStyle/>
          <a:p>
            <a:pPr algn="ctr"/>
            <a:r>
              <a:rPr lang="en-US" sz="2000" b="1">
                <a:solidFill>
                  <a:srgbClr val="1E1E1E"/>
                </a:solidFill>
                <a:latin typeface="Times New Roman" panose="02020603050405020304" pitchFamily="18" charset="0"/>
                <a:cs typeface="Times New Roman" panose="02020603050405020304" pitchFamily="18" charset="0"/>
              </a:rPr>
              <a:t>ĐÁNH GIÁ</a:t>
            </a:r>
          </a:p>
          <a:p>
            <a:pPr algn="ctr"/>
            <a:r>
              <a:rPr lang="en-US" sz="2000" b="1">
                <a:solidFill>
                  <a:srgbClr val="1E1E1E"/>
                </a:solidFill>
                <a:latin typeface="Times New Roman" panose="02020603050405020304" pitchFamily="18" charset="0"/>
                <a:cs typeface="Times New Roman" panose="02020603050405020304" pitchFamily="18" charset="0"/>
              </a:rPr>
              <a:t>ỨNG DỤNG</a:t>
            </a:r>
          </a:p>
        </p:txBody>
      </p:sp>
      <p:sp>
        <p:nvSpPr>
          <p:cNvPr id="25" name="TextBox 24">
            <a:extLst>
              <a:ext uri="{FF2B5EF4-FFF2-40B4-BE49-F238E27FC236}">
                <a16:creationId xmlns:a16="http://schemas.microsoft.com/office/drawing/2014/main" id="{F6590977-5745-9A89-18D3-516C0A272A22}"/>
              </a:ext>
            </a:extLst>
          </p:cNvPr>
          <p:cNvSpPr txBox="1"/>
          <p:nvPr/>
        </p:nvSpPr>
        <p:spPr>
          <a:xfrm>
            <a:off x="5727337" y="3515292"/>
            <a:ext cx="2143806" cy="707886"/>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ỨNG DỤNG TRÊN PYTHON</a:t>
            </a:r>
          </a:p>
        </p:txBody>
      </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32" presetClass="emph" presetSubtype="0" fill="hold" nodeType="withEffect">
                                  <p:stCondLst>
                                    <p:cond delay="0"/>
                                  </p:stCondLst>
                                  <p:childTnLst>
                                    <p:animRot by="120000">
                                      <p:cBhvr>
                                        <p:cTn id="26" dur="100" fill="hold">
                                          <p:stCondLst>
                                            <p:cond delay="0"/>
                                          </p:stCondLst>
                                        </p:cTn>
                                        <p:tgtEl>
                                          <p:spTgt spid="67"/>
                                        </p:tgtEl>
                                        <p:attrNameLst>
                                          <p:attrName>r</p:attrName>
                                        </p:attrNameLst>
                                      </p:cBhvr>
                                    </p:animRot>
                                    <p:animRot by="-240000">
                                      <p:cBhvr>
                                        <p:cTn id="27" dur="200" fill="hold">
                                          <p:stCondLst>
                                            <p:cond delay="200"/>
                                          </p:stCondLst>
                                        </p:cTn>
                                        <p:tgtEl>
                                          <p:spTgt spid="67"/>
                                        </p:tgtEl>
                                        <p:attrNameLst>
                                          <p:attrName>r</p:attrName>
                                        </p:attrNameLst>
                                      </p:cBhvr>
                                    </p:animRot>
                                    <p:animRot by="240000">
                                      <p:cBhvr>
                                        <p:cTn id="28" dur="200" fill="hold">
                                          <p:stCondLst>
                                            <p:cond delay="400"/>
                                          </p:stCondLst>
                                        </p:cTn>
                                        <p:tgtEl>
                                          <p:spTgt spid="67"/>
                                        </p:tgtEl>
                                        <p:attrNameLst>
                                          <p:attrName>r</p:attrName>
                                        </p:attrNameLst>
                                      </p:cBhvr>
                                    </p:animRot>
                                    <p:animRot by="-240000">
                                      <p:cBhvr>
                                        <p:cTn id="29" dur="200" fill="hold">
                                          <p:stCondLst>
                                            <p:cond delay="600"/>
                                          </p:stCondLst>
                                        </p:cTn>
                                        <p:tgtEl>
                                          <p:spTgt spid="67"/>
                                        </p:tgtEl>
                                        <p:attrNameLst>
                                          <p:attrName>r</p:attrName>
                                        </p:attrNameLst>
                                      </p:cBhvr>
                                    </p:animRot>
                                    <p:animRot by="120000">
                                      <p:cBhvr>
                                        <p:cTn id="30" dur="200" fill="hold">
                                          <p:stCondLst>
                                            <p:cond delay="800"/>
                                          </p:stCondLst>
                                        </p:cTn>
                                        <p:tgtEl>
                                          <p:spTgt spid="67"/>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0"/>
                                        </p:tgtEl>
                                        <p:attrNameLst>
                                          <p:attrName>r</p:attrName>
                                        </p:attrNameLst>
                                      </p:cBhvr>
                                    </p:animRot>
                                    <p:animRot by="-240000">
                                      <p:cBhvr>
                                        <p:cTn id="33" dur="200" fill="hold">
                                          <p:stCondLst>
                                            <p:cond delay="200"/>
                                          </p:stCondLst>
                                        </p:cTn>
                                        <p:tgtEl>
                                          <p:spTgt spid="60"/>
                                        </p:tgtEl>
                                        <p:attrNameLst>
                                          <p:attrName>r</p:attrName>
                                        </p:attrNameLst>
                                      </p:cBhvr>
                                    </p:animRot>
                                    <p:animRot by="240000">
                                      <p:cBhvr>
                                        <p:cTn id="34" dur="200" fill="hold">
                                          <p:stCondLst>
                                            <p:cond delay="400"/>
                                          </p:stCondLst>
                                        </p:cTn>
                                        <p:tgtEl>
                                          <p:spTgt spid="60"/>
                                        </p:tgtEl>
                                        <p:attrNameLst>
                                          <p:attrName>r</p:attrName>
                                        </p:attrNameLst>
                                      </p:cBhvr>
                                    </p:animRot>
                                    <p:animRot by="-240000">
                                      <p:cBhvr>
                                        <p:cTn id="35" dur="200" fill="hold">
                                          <p:stCondLst>
                                            <p:cond delay="600"/>
                                          </p:stCondLst>
                                        </p:cTn>
                                        <p:tgtEl>
                                          <p:spTgt spid="60"/>
                                        </p:tgtEl>
                                        <p:attrNameLst>
                                          <p:attrName>r</p:attrName>
                                        </p:attrNameLst>
                                      </p:cBhvr>
                                    </p:animRot>
                                    <p:animRot by="120000">
                                      <p:cBhvr>
                                        <p:cTn id="36" dur="200" fill="hold">
                                          <p:stCondLst>
                                            <p:cond delay="800"/>
                                          </p:stCondLst>
                                        </p:cTn>
                                        <p:tgtEl>
                                          <p:spTgt spid="60"/>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71"/>
                                        </p:tgtEl>
                                        <p:attrNameLst>
                                          <p:attrName>r</p:attrName>
                                        </p:attrNameLst>
                                      </p:cBhvr>
                                    </p:animRot>
                                    <p:animRot by="-240000">
                                      <p:cBhvr>
                                        <p:cTn id="39" dur="200" fill="hold">
                                          <p:stCondLst>
                                            <p:cond delay="200"/>
                                          </p:stCondLst>
                                        </p:cTn>
                                        <p:tgtEl>
                                          <p:spTgt spid="71"/>
                                        </p:tgtEl>
                                        <p:attrNameLst>
                                          <p:attrName>r</p:attrName>
                                        </p:attrNameLst>
                                      </p:cBhvr>
                                    </p:animRot>
                                    <p:animRot by="240000">
                                      <p:cBhvr>
                                        <p:cTn id="40" dur="200" fill="hold">
                                          <p:stCondLst>
                                            <p:cond delay="400"/>
                                          </p:stCondLst>
                                        </p:cTn>
                                        <p:tgtEl>
                                          <p:spTgt spid="71"/>
                                        </p:tgtEl>
                                        <p:attrNameLst>
                                          <p:attrName>r</p:attrName>
                                        </p:attrNameLst>
                                      </p:cBhvr>
                                    </p:animRot>
                                    <p:animRot by="-240000">
                                      <p:cBhvr>
                                        <p:cTn id="41" dur="200" fill="hold">
                                          <p:stCondLst>
                                            <p:cond delay="600"/>
                                          </p:stCondLst>
                                        </p:cTn>
                                        <p:tgtEl>
                                          <p:spTgt spid="71"/>
                                        </p:tgtEl>
                                        <p:attrNameLst>
                                          <p:attrName>r</p:attrName>
                                        </p:attrNameLst>
                                      </p:cBhvr>
                                    </p:animRot>
                                    <p:animRot by="120000">
                                      <p:cBhvr>
                                        <p:cTn id="42" dur="200" fill="hold">
                                          <p:stCondLst>
                                            <p:cond delay="800"/>
                                          </p:stCondLst>
                                        </p:cTn>
                                        <p:tgtEl>
                                          <p:spTgt spid="71"/>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74"/>
                                        </p:tgtEl>
                                        <p:attrNameLst>
                                          <p:attrName>r</p:attrName>
                                        </p:attrNameLst>
                                      </p:cBhvr>
                                    </p:animRot>
                                    <p:animRot by="-240000">
                                      <p:cBhvr>
                                        <p:cTn id="45" dur="200" fill="hold">
                                          <p:stCondLst>
                                            <p:cond delay="200"/>
                                          </p:stCondLst>
                                        </p:cTn>
                                        <p:tgtEl>
                                          <p:spTgt spid="74"/>
                                        </p:tgtEl>
                                        <p:attrNameLst>
                                          <p:attrName>r</p:attrName>
                                        </p:attrNameLst>
                                      </p:cBhvr>
                                    </p:animRot>
                                    <p:animRot by="240000">
                                      <p:cBhvr>
                                        <p:cTn id="46" dur="200" fill="hold">
                                          <p:stCondLst>
                                            <p:cond delay="400"/>
                                          </p:stCondLst>
                                        </p:cTn>
                                        <p:tgtEl>
                                          <p:spTgt spid="74"/>
                                        </p:tgtEl>
                                        <p:attrNameLst>
                                          <p:attrName>r</p:attrName>
                                        </p:attrNameLst>
                                      </p:cBhvr>
                                    </p:animRot>
                                    <p:animRot by="-240000">
                                      <p:cBhvr>
                                        <p:cTn id="47" dur="200" fill="hold">
                                          <p:stCondLst>
                                            <p:cond delay="600"/>
                                          </p:stCondLst>
                                        </p:cTn>
                                        <p:tgtEl>
                                          <p:spTgt spid="74"/>
                                        </p:tgtEl>
                                        <p:attrNameLst>
                                          <p:attrName>r</p:attrName>
                                        </p:attrNameLst>
                                      </p:cBhvr>
                                    </p:animRot>
                                    <p:animRot by="120000">
                                      <p:cBhvr>
                                        <p:cTn id="48" dur="200" fill="hold">
                                          <p:stCondLst>
                                            <p:cond delay="800"/>
                                          </p:stCondLst>
                                        </p:cTn>
                                        <p:tgtEl>
                                          <p:spTgt spid="74"/>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77"/>
                                        </p:tgtEl>
                                        <p:attrNameLst>
                                          <p:attrName>r</p:attrName>
                                        </p:attrNameLst>
                                      </p:cBhvr>
                                    </p:animRot>
                                    <p:animRot by="-240000">
                                      <p:cBhvr>
                                        <p:cTn id="51" dur="200" fill="hold">
                                          <p:stCondLst>
                                            <p:cond delay="200"/>
                                          </p:stCondLst>
                                        </p:cTn>
                                        <p:tgtEl>
                                          <p:spTgt spid="77"/>
                                        </p:tgtEl>
                                        <p:attrNameLst>
                                          <p:attrName>r</p:attrName>
                                        </p:attrNameLst>
                                      </p:cBhvr>
                                    </p:animRot>
                                    <p:animRot by="240000">
                                      <p:cBhvr>
                                        <p:cTn id="52" dur="200" fill="hold">
                                          <p:stCondLst>
                                            <p:cond delay="400"/>
                                          </p:stCondLst>
                                        </p:cTn>
                                        <p:tgtEl>
                                          <p:spTgt spid="77"/>
                                        </p:tgtEl>
                                        <p:attrNameLst>
                                          <p:attrName>r</p:attrName>
                                        </p:attrNameLst>
                                      </p:cBhvr>
                                    </p:animRot>
                                    <p:animRot by="-240000">
                                      <p:cBhvr>
                                        <p:cTn id="53" dur="200" fill="hold">
                                          <p:stCondLst>
                                            <p:cond delay="600"/>
                                          </p:stCondLst>
                                        </p:cTn>
                                        <p:tgtEl>
                                          <p:spTgt spid="77"/>
                                        </p:tgtEl>
                                        <p:attrNameLst>
                                          <p:attrName>r</p:attrName>
                                        </p:attrNameLst>
                                      </p:cBhvr>
                                    </p:animRot>
                                    <p:animRot by="120000">
                                      <p:cBhvr>
                                        <p:cTn id="54" dur="200" fill="hold">
                                          <p:stCondLst>
                                            <p:cond delay="800"/>
                                          </p:stCondLst>
                                        </p:cTn>
                                        <p:tgtEl>
                                          <p:spTgt spid="77"/>
                                        </p:tgtEl>
                                        <p:attrNameLst>
                                          <p:attrName>r</p:attrName>
                                        </p:attrNameLst>
                                      </p:cBhvr>
                                    </p:animRot>
                                  </p:childTnLst>
                                </p:cTn>
                              </p:par>
                              <p:par>
                                <p:cTn id="55" presetID="32" presetClass="emph" presetSubtype="0" fill="hold" grpId="0" nodeType="withEffect">
                                  <p:stCondLst>
                                    <p:cond delay="0"/>
                                  </p:stCondLst>
                                  <p:childTnLst>
                                    <p:animRot by="120000">
                                      <p:cBhvr>
                                        <p:cTn id="56" dur="100" fill="hold">
                                          <p:stCondLst>
                                            <p:cond delay="0"/>
                                          </p:stCondLst>
                                        </p:cTn>
                                        <p:tgtEl>
                                          <p:spTgt spid="2"/>
                                        </p:tgtEl>
                                        <p:attrNameLst>
                                          <p:attrName>r</p:attrName>
                                        </p:attrNameLst>
                                      </p:cBhvr>
                                    </p:animRot>
                                    <p:animRot by="-240000">
                                      <p:cBhvr>
                                        <p:cTn id="57" dur="200" fill="hold">
                                          <p:stCondLst>
                                            <p:cond delay="200"/>
                                          </p:stCondLst>
                                        </p:cTn>
                                        <p:tgtEl>
                                          <p:spTgt spid="2"/>
                                        </p:tgtEl>
                                        <p:attrNameLst>
                                          <p:attrName>r</p:attrName>
                                        </p:attrNameLst>
                                      </p:cBhvr>
                                    </p:animRot>
                                    <p:animRot by="240000">
                                      <p:cBhvr>
                                        <p:cTn id="58" dur="200" fill="hold">
                                          <p:stCondLst>
                                            <p:cond delay="400"/>
                                          </p:stCondLst>
                                        </p:cTn>
                                        <p:tgtEl>
                                          <p:spTgt spid="2"/>
                                        </p:tgtEl>
                                        <p:attrNameLst>
                                          <p:attrName>r</p:attrName>
                                        </p:attrNameLst>
                                      </p:cBhvr>
                                    </p:animRot>
                                    <p:animRot by="-240000">
                                      <p:cBhvr>
                                        <p:cTn id="59" dur="200" fill="hold">
                                          <p:stCondLst>
                                            <p:cond delay="600"/>
                                          </p:stCondLst>
                                        </p:cTn>
                                        <p:tgtEl>
                                          <p:spTgt spid="2"/>
                                        </p:tgtEl>
                                        <p:attrNameLst>
                                          <p:attrName>r</p:attrName>
                                        </p:attrNameLst>
                                      </p:cBhvr>
                                    </p:animRot>
                                    <p:animRot by="120000">
                                      <p:cBhvr>
                                        <p:cTn id="60" dur="200" fill="hold">
                                          <p:stCondLst>
                                            <p:cond delay="800"/>
                                          </p:stCondLst>
                                        </p:cTn>
                                        <p:tgtEl>
                                          <p:spTgt spid="2"/>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3">
                                            <p:txEl>
                                              <p:pRg st="0" end="0"/>
                                            </p:txEl>
                                          </p:spTgt>
                                        </p:tgtEl>
                                        <p:attrNameLst>
                                          <p:attrName>style.visibility</p:attrName>
                                        </p:attrNameLst>
                                      </p:cBhvr>
                                      <p:to>
                                        <p:strVal val="visible"/>
                                      </p:to>
                                    </p:set>
                                    <p:anim calcmode="lin" valueType="num">
                                      <p:cBhvr additive="base">
                                        <p:cTn id="71"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3">
                                            <p:txEl>
                                              <p:pRg st="1" end="1"/>
                                            </p:txEl>
                                          </p:spTgt>
                                        </p:tgtEl>
                                        <p:attrNameLst>
                                          <p:attrName>style.visibility</p:attrName>
                                        </p:attrNameLst>
                                      </p:cBhvr>
                                      <p:to>
                                        <p:strVal val="visible"/>
                                      </p:to>
                                    </p:set>
                                    <p:anim calcmode="lin" valueType="num">
                                      <p:cBhvr additive="base">
                                        <p:cTn id="77" dur="500" fill="hold"/>
                                        <p:tgtEl>
                                          <p:spTgt spid="33">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3">
                                            <p:txEl>
                                              <p:pRg st="2" end="2"/>
                                            </p:txEl>
                                          </p:spTgt>
                                        </p:tgtEl>
                                        <p:attrNameLst>
                                          <p:attrName>style.visibility</p:attrName>
                                        </p:attrNameLst>
                                      </p:cBhvr>
                                      <p:to>
                                        <p:strVal val="visible"/>
                                      </p:to>
                                    </p:set>
                                    <p:anim calcmode="lin" valueType="num">
                                      <p:cBhvr additive="base">
                                        <p:cTn id="83" dur="500" fill="hold"/>
                                        <p:tgtEl>
                                          <p:spTgt spid="33">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ppt_x"/>
                                          </p:val>
                                        </p:tav>
                                        <p:tav tm="100000">
                                          <p:val>
                                            <p:strVal val="#ppt_x"/>
                                          </p:val>
                                        </p:tav>
                                      </p:tavLst>
                                    </p:anim>
                                    <p:anim calcmode="lin" valueType="num">
                                      <p:cBhvr additive="base">
                                        <p:cTn id="9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1" grpId="0" animBg="1"/>
      <p:bldP spid="74" grpId="0" animBg="1"/>
      <p:bldP spid="77" grpId="0" animBg="1"/>
      <p:bldP spid="17" grpId="0" uiExpand="1" build="p"/>
      <p:bldP spid="33" grpId="0" build="p"/>
      <p:bldP spid="61" grpId="0" animBg="1"/>
      <p:bldP spid="62" grpId="0" animBg="1"/>
      <p:bldP spid="63" grpId="0" animBg="1"/>
      <p:bldP spid="64" grpId="0" animBg="1"/>
      <p:bldP spid="65" grpId="0" animBg="1"/>
      <p:bldP spid="2" grpId="0" animBg="1"/>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p:txBody>
          <a:bodyPr/>
          <a:lstStyle/>
          <a:p>
            <a:r>
              <a:rPr lang="es-ES"/>
              <a:t>Thành viên</a:t>
            </a:r>
            <a:endParaRPr lang="en-US"/>
          </a:p>
        </p:txBody>
      </p:sp>
      <p:sp>
        <p:nvSpPr>
          <p:cNvPr id="17" name="Forma libre: forma 16">
            <a:extLst>
              <a:ext uri="{FF2B5EF4-FFF2-40B4-BE49-F238E27FC236}">
                <a16:creationId xmlns:a16="http://schemas.microsoft.com/office/drawing/2014/main" id="{40F70364-FA2C-93C3-3342-6DE1ABC38A5E}"/>
              </a:ext>
            </a:extLst>
          </p:cNvPr>
          <p:cNvSpPr/>
          <p:nvPr/>
        </p:nvSpPr>
        <p:spPr>
          <a:xfrm>
            <a:off x="2196826" y="1258412"/>
            <a:ext cx="2212983" cy="1209264"/>
          </a:xfrm>
          <a:custGeom>
            <a:avLst/>
            <a:gdLst>
              <a:gd name="connsiteX0" fmla="*/ 0 w 1209263"/>
              <a:gd name="connsiteY0" fmla="*/ 0 h 2212982"/>
              <a:gd name="connsiteX1" fmla="*/ 1007715 w 1209263"/>
              <a:gd name="connsiteY1" fmla="*/ 0 h 2212982"/>
              <a:gd name="connsiteX2" fmla="*/ 1209263 w 1209263"/>
              <a:gd name="connsiteY2" fmla="*/ 201548 h 2212982"/>
              <a:gd name="connsiteX3" fmla="*/ 1209263 w 1209263"/>
              <a:gd name="connsiteY3" fmla="*/ 2212982 h 2212982"/>
              <a:gd name="connsiteX4" fmla="*/ 0 w 1209263"/>
              <a:gd name="connsiteY4" fmla="*/ 2212982 h 2212982"/>
              <a:gd name="connsiteX5" fmla="*/ 0 w 1209263"/>
              <a:gd name="connsiteY5" fmla="*/ 0 h 221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263" h="2212982">
                <a:moveTo>
                  <a:pt x="0" y="2212981"/>
                </a:moveTo>
                <a:lnTo>
                  <a:pt x="0" y="368839"/>
                </a:lnTo>
                <a:cubicBezTo>
                  <a:pt x="0" y="165135"/>
                  <a:pt x="49309" y="1"/>
                  <a:pt x="110134" y="1"/>
                </a:cubicBezTo>
                <a:lnTo>
                  <a:pt x="1209263" y="1"/>
                </a:lnTo>
                <a:lnTo>
                  <a:pt x="1209263" y="2212981"/>
                </a:lnTo>
                <a:lnTo>
                  <a:pt x="0" y="2212981"/>
                </a:lnTo>
                <a:close/>
              </a:path>
            </a:pathLst>
          </a:custGeom>
          <a:ln w="12700">
            <a:solidFill>
              <a:schemeClr val="tx1"/>
            </a:solidFill>
          </a:ln>
          <a:effectLst>
            <a:outerShdw dist="152400" dir="2100000" algn="ctr" rotWithShape="0">
              <a:schemeClr val="tx1"/>
            </a:outerShdw>
          </a:effectLst>
        </p:spPr>
        <p:style>
          <a:lnRef idx="3">
            <a:scrgbClr r="0" g="0" b="0"/>
          </a:lnRef>
          <a:fillRef idx="1">
            <a:schemeClr val="accent2">
              <a:hueOff val="0"/>
              <a:satOff val="0"/>
              <a:lumOff val="0"/>
              <a:alphaOff val="0"/>
            </a:schemeClr>
          </a:fillRef>
          <a:effectRef idx="1">
            <a:scrgbClr r="0" g="0" b="0"/>
          </a:effectRef>
          <a:fontRef idx="minor">
            <a:schemeClr val="lt1"/>
          </a:fontRef>
        </p:style>
        <p:txBody>
          <a:bodyPr spcFirstLastPara="0" vert="horz" wrap="square" lIns="163576" tIns="163576" rIns="163577" bIns="465893" numCol="1" spcCol="1270" anchor="t" anchorCtr="0">
            <a:noAutofit/>
          </a:bodyPr>
          <a:lstStyle/>
          <a:p>
            <a:pPr marL="0" lvl="0" indent="0" algn="ctr" defTabSz="1022350">
              <a:lnSpc>
                <a:spcPct val="90000"/>
              </a:lnSpc>
              <a:spcBef>
                <a:spcPct val="0"/>
              </a:spcBef>
              <a:spcAft>
                <a:spcPct val="35000"/>
              </a:spcAft>
              <a:buNone/>
            </a:pPr>
            <a:r>
              <a:rPr lang="es-ES" sz="2000" b="1">
                <a:solidFill>
                  <a:schemeClr val="tx1"/>
                </a:solidFill>
              </a:rPr>
              <a:t>Phan Văn Hiếu</a:t>
            </a:r>
            <a:endParaRPr lang="es-ES" sz="2000" b="1" kern="1200">
              <a:solidFill>
                <a:schemeClr val="tx1"/>
              </a:solidFill>
            </a:endParaRPr>
          </a:p>
          <a:p>
            <a:pPr marL="0" lvl="0" indent="0" algn="ctr" defTabSz="1022350">
              <a:lnSpc>
                <a:spcPct val="90000"/>
              </a:lnSpc>
              <a:spcBef>
                <a:spcPct val="0"/>
              </a:spcBef>
              <a:spcAft>
                <a:spcPct val="35000"/>
              </a:spcAft>
              <a:buFont typeface="Wingdings" panose="05000000000000000000" pitchFamily="2" charset="2"/>
              <a:buNone/>
            </a:pPr>
            <a:r>
              <a:rPr lang="es-ES" sz="1400">
                <a:solidFill>
                  <a:schemeClr val="tx1"/>
                </a:solidFill>
              </a:rPr>
              <a:t>Mã hóa</a:t>
            </a:r>
            <a:endParaRPr lang="es-ES" sz="1400" kern="1200">
              <a:solidFill>
                <a:schemeClr val="tx1"/>
              </a:solidFill>
            </a:endParaRPr>
          </a:p>
        </p:txBody>
      </p:sp>
      <p:sp>
        <p:nvSpPr>
          <p:cNvPr id="18" name="Forma libre: forma 17">
            <a:extLst>
              <a:ext uri="{FF2B5EF4-FFF2-40B4-BE49-F238E27FC236}">
                <a16:creationId xmlns:a16="http://schemas.microsoft.com/office/drawing/2014/main" id="{FCCCBF0D-BC34-D055-48D7-7253FB1064B4}"/>
              </a:ext>
            </a:extLst>
          </p:cNvPr>
          <p:cNvSpPr/>
          <p:nvPr/>
        </p:nvSpPr>
        <p:spPr>
          <a:xfrm>
            <a:off x="4772299" y="1243147"/>
            <a:ext cx="2167259" cy="1232696"/>
          </a:xfrm>
          <a:custGeom>
            <a:avLst/>
            <a:gdLst>
              <a:gd name="connsiteX0" fmla="*/ 0 w 2167259"/>
              <a:gd name="connsiteY0" fmla="*/ 0 h 1232696"/>
              <a:gd name="connsiteX1" fmla="*/ 1961806 w 2167259"/>
              <a:gd name="connsiteY1" fmla="*/ 0 h 1232696"/>
              <a:gd name="connsiteX2" fmla="*/ 2167259 w 2167259"/>
              <a:gd name="connsiteY2" fmla="*/ 205453 h 1232696"/>
              <a:gd name="connsiteX3" fmla="*/ 2167259 w 2167259"/>
              <a:gd name="connsiteY3" fmla="*/ 1232696 h 1232696"/>
              <a:gd name="connsiteX4" fmla="*/ 0 w 2167259"/>
              <a:gd name="connsiteY4" fmla="*/ 1232696 h 1232696"/>
              <a:gd name="connsiteX5" fmla="*/ 0 w 2167259"/>
              <a:gd name="connsiteY5" fmla="*/ 0 h 123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7259" h="1232696">
                <a:moveTo>
                  <a:pt x="0" y="0"/>
                </a:moveTo>
                <a:lnTo>
                  <a:pt x="1961806" y="0"/>
                </a:lnTo>
                <a:cubicBezTo>
                  <a:pt x="2075275" y="0"/>
                  <a:pt x="2167259" y="91984"/>
                  <a:pt x="2167259" y="205453"/>
                </a:cubicBezTo>
                <a:lnTo>
                  <a:pt x="2167259" y="1232696"/>
                </a:lnTo>
                <a:lnTo>
                  <a:pt x="0" y="1232696"/>
                </a:lnTo>
                <a:lnTo>
                  <a:pt x="0" y="0"/>
                </a:lnTo>
                <a:close/>
              </a:path>
            </a:pathLst>
          </a:custGeom>
          <a:ln w="12700">
            <a:solidFill>
              <a:schemeClr val="tx1"/>
            </a:solidFill>
          </a:ln>
          <a:effectLst>
            <a:outerShdw dist="152400" dir="2160000" algn="ctr" rotWithShape="0">
              <a:schemeClr val="tx1"/>
            </a:outerShdw>
          </a:effectLst>
        </p:spPr>
        <p:style>
          <a:lnRef idx="3">
            <a:scrgbClr r="0" g="0" b="0"/>
          </a:lnRef>
          <a:fillRef idx="1">
            <a:schemeClr val="accent3">
              <a:hueOff val="0"/>
              <a:satOff val="0"/>
              <a:lumOff val="0"/>
              <a:alphaOff val="0"/>
            </a:schemeClr>
          </a:fillRef>
          <a:effectRef idx="1">
            <a:scrgbClr r="0" g="0" b="0"/>
          </a:effectRef>
          <a:fontRef idx="minor">
            <a:schemeClr val="lt1"/>
          </a:fontRef>
        </p:style>
        <p:txBody>
          <a:bodyPr spcFirstLastPara="0" vert="horz" wrap="square" lIns="163576" tIns="163576" rIns="163576" bIns="464400" numCol="1" spcCol="1270" anchor="t" anchorCtr="0">
            <a:noAutofit/>
          </a:bodyPr>
          <a:lstStyle/>
          <a:p>
            <a:pPr marL="0" lvl="0" indent="0" algn="ctr" defTabSz="1022350">
              <a:lnSpc>
                <a:spcPct val="90000"/>
              </a:lnSpc>
              <a:spcBef>
                <a:spcPct val="0"/>
              </a:spcBef>
              <a:spcAft>
                <a:spcPct val="35000"/>
              </a:spcAft>
              <a:buNone/>
            </a:pPr>
            <a:r>
              <a:rPr lang="es-ES" sz="2300" b="1">
                <a:solidFill>
                  <a:schemeClr val="tx1"/>
                </a:solidFill>
              </a:rPr>
              <a:t>Trần Tiến Đạt</a:t>
            </a:r>
            <a:endParaRPr lang="es-ES" sz="2300" b="1" kern="1200">
              <a:solidFill>
                <a:schemeClr val="tx1"/>
              </a:solidFill>
            </a:endParaRPr>
          </a:p>
          <a:p>
            <a:pPr marL="0" lvl="0" indent="0" algn="ctr" defTabSz="1022350">
              <a:lnSpc>
                <a:spcPct val="90000"/>
              </a:lnSpc>
              <a:spcBef>
                <a:spcPct val="0"/>
              </a:spcBef>
              <a:spcAft>
                <a:spcPct val="35000"/>
              </a:spcAft>
              <a:buNone/>
            </a:pPr>
            <a:r>
              <a:rPr lang="es-ES" sz="1400">
                <a:solidFill>
                  <a:schemeClr val="tx1"/>
                </a:solidFill>
              </a:rPr>
              <a:t>Giải mã</a:t>
            </a:r>
            <a:endParaRPr lang="es-ES" sz="1400" b="1" kern="1200">
              <a:solidFill>
                <a:schemeClr val="tx1"/>
              </a:solidFill>
            </a:endParaRPr>
          </a:p>
        </p:txBody>
      </p:sp>
      <p:sp>
        <p:nvSpPr>
          <p:cNvPr id="19" name="Forma libre: forma 18">
            <a:extLst>
              <a:ext uri="{FF2B5EF4-FFF2-40B4-BE49-F238E27FC236}">
                <a16:creationId xmlns:a16="http://schemas.microsoft.com/office/drawing/2014/main" id="{238BF924-14FD-5E25-70A1-BBA8E5A361EF}"/>
              </a:ext>
            </a:extLst>
          </p:cNvPr>
          <p:cNvSpPr/>
          <p:nvPr/>
        </p:nvSpPr>
        <p:spPr>
          <a:xfrm>
            <a:off x="2196826" y="3154067"/>
            <a:ext cx="2212983" cy="1263872"/>
          </a:xfrm>
          <a:custGeom>
            <a:avLst/>
            <a:gdLst>
              <a:gd name="connsiteX0" fmla="*/ 0 w 2212982"/>
              <a:gd name="connsiteY0" fmla="*/ 0 h 1263871"/>
              <a:gd name="connsiteX1" fmla="*/ 2002333 w 2212982"/>
              <a:gd name="connsiteY1" fmla="*/ 0 h 1263871"/>
              <a:gd name="connsiteX2" fmla="*/ 2212982 w 2212982"/>
              <a:gd name="connsiteY2" fmla="*/ 210649 h 1263871"/>
              <a:gd name="connsiteX3" fmla="*/ 2212982 w 2212982"/>
              <a:gd name="connsiteY3" fmla="*/ 1263871 h 1263871"/>
              <a:gd name="connsiteX4" fmla="*/ 0 w 2212982"/>
              <a:gd name="connsiteY4" fmla="*/ 1263871 h 1263871"/>
              <a:gd name="connsiteX5" fmla="*/ 0 w 2212982"/>
              <a:gd name="connsiteY5" fmla="*/ 0 h 126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2982" h="1263871">
                <a:moveTo>
                  <a:pt x="2212982" y="1263871"/>
                </a:moveTo>
                <a:lnTo>
                  <a:pt x="210649" y="1263871"/>
                </a:lnTo>
                <a:cubicBezTo>
                  <a:pt x="94311" y="1263871"/>
                  <a:pt x="0" y="1169560"/>
                  <a:pt x="0" y="1053222"/>
                </a:cubicBezTo>
                <a:lnTo>
                  <a:pt x="0" y="0"/>
                </a:lnTo>
                <a:lnTo>
                  <a:pt x="2212982" y="0"/>
                </a:lnTo>
                <a:lnTo>
                  <a:pt x="2212982" y="1263871"/>
                </a:lnTo>
                <a:close/>
              </a:path>
            </a:pathLst>
          </a:custGeom>
          <a:ln w="12700">
            <a:solidFill>
              <a:schemeClr val="tx1"/>
            </a:solidFill>
          </a:ln>
          <a:effectLst>
            <a:outerShdw dist="152400" dir="2160000" algn="ctr" rotWithShape="0">
              <a:schemeClr val="tx1"/>
            </a:outerShdw>
          </a:effectLst>
        </p:spPr>
        <p:style>
          <a:lnRef idx="3">
            <a:scrgbClr r="0" g="0" b="0"/>
          </a:lnRef>
          <a:fillRef idx="1">
            <a:schemeClr val="accent4">
              <a:hueOff val="0"/>
              <a:satOff val="0"/>
              <a:lumOff val="0"/>
              <a:alphaOff val="0"/>
            </a:schemeClr>
          </a:fillRef>
          <a:effectRef idx="1">
            <a:scrgbClr r="0" g="0" b="0"/>
          </a:effectRef>
          <a:fontRef idx="minor">
            <a:schemeClr val="lt1"/>
          </a:fontRef>
        </p:style>
        <p:txBody>
          <a:bodyPr spcFirstLastPara="0" vert="horz" wrap="square" lIns="163575" tIns="162000" rIns="163577" bIns="464400" numCol="1" spcCol="1270" anchor="t" anchorCtr="0">
            <a:noAutofit/>
          </a:bodyPr>
          <a:lstStyle/>
          <a:p>
            <a:pPr marL="0" lvl="0" indent="0" algn="ctr" defTabSz="1022350">
              <a:lnSpc>
                <a:spcPct val="90000"/>
              </a:lnSpc>
              <a:spcBef>
                <a:spcPct val="0"/>
              </a:spcBef>
              <a:spcAft>
                <a:spcPct val="35000"/>
              </a:spcAft>
              <a:buNone/>
            </a:pPr>
            <a:r>
              <a:rPr lang="es-ES" sz="2300" b="1">
                <a:solidFill>
                  <a:schemeClr val="tx1"/>
                </a:solidFill>
              </a:rPr>
              <a:t>Nguyễn Duy Giang</a:t>
            </a:r>
            <a:endParaRPr lang="es-ES" sz="2300" b="1" kern="1200">
              <a:solidFill>
                <a:schemeClr val="tx1"/>
              </a:solidFill>
            </a:endParaRPr>
          </a:p>
          <a:p>
            <a:pPr lvl="0" algn="ctr" defTabSz="1022350">
              <a:lnSpc>
                <a:spcPct val="90000"/>
              </a:lnSpc>
              <a:spcBef>
                <a:spcPct val="0"/>
              </a:spcBef>
              <a:spcAft>
                <a:spcPct val="35000"/>
              </a:spcAft>
            </a:pPr>
            <a:r>
              <a:rPr lang="es-ES" sz="1400">
                <a:solidFill>
                  <a:schemeClr val="tx1"/>
                </a:solidFill>
              </a:rPr>
              <a:t>Thuyết trình + Thu thập</a:t>
            </a:r>
          </a:p>
        </p:txBody>
      </p:sp>
      <p:sp>
        <p:nvSpPr>
          <p:cNvPr id="20" name="Forma libre: forma 19">
            <a:extLst>
              <a:ext uri="{FF2B5EF4-FFF2-40B4-BE49-F238E27FC236}">
                <a16:creationId xmlns:a16="http://schemas.microsoft.com/office/drawing/2014/main" id="{A9A8F4AD-EED6-2BAA-A823-F057E55A7FAE}"/>
              </a:ext>
            </a:extLst>
          </p:cNvPr>
          <p:cNvSpPr/>
          <p:nvPr/>
        </p:nvSpPr>
        <p:spPr>
          <a:xfrm>
            <a:off x="4764682" y="3133119"/>
            <a:ext cx="2182492" cy="1305770"/>
          </a:xfrm>
          <a:custGeom>
            <a:avLst/>
            <a:gdLst>
              <a:gd name="connsiteX0" fmla="*/ 0 w 1305770"/>
              <a:gd name="connsiteY0" fmla="*/ 0 h 2182492"/>
              <a:gd name="connsiteX1" fmla="*/ 1088137 w 1305770"/>
              <a:gd name="connsiteY1" fmla="*/ 0 h 2182492"/>
              <a:gd name="connsiteX2" fmla="*/ 1305770 w 1305770"/>
              <a:gd name="connsiteY2" fmla="*/ 217633 h 2182492"/>
              <a:gd name="connsiteX3" fmla="*/ 1305770 w 1305770"/>
              <a:gd name="connsiteY3" fmla="*/ 2182492 h 2182492"/>
              <a:gd name="connsiteX4" fmla="*/ 0 w 1305770"/>
              <a:gd name="connsiteY4" fmla="*/ 2182492 h 2182492"/>
              <a:gd name="connsiteX5" fmla="*/ 0 w 1305770"/>
              <a:gd name="connsiteY5" fmla="*/ 0 h 218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770" h="2182492">
                <a:moveTo>
                  <a:pt x="1305770" y="1"/>
                </a:moveTo>
                <a:lnTo>
                  <a:pt x="1305770" y="1818735"/>
                </a:lnTo>
                <a:cubicBezTo>
                  <a:pt x="1305770" y="2019631"/>
                  <a:pt x="1247474" y="2182491"/>
                  <a:pt x="1175562" y="2182491"/>
                </a:cubicBezTo>
                <a:lnTo>
                  <a:pt x="0" y="2182491"/>
                </a:lnTo>
                <a:lnTo>
                  <a:pt x="0" y="1"/>
                </a:lnTo>
                <a:lnTo>
                  <a:pt x="1305770" y="1"/>
                </a:lnTo>
                <a:close/>
              </a:path>
            </a:pathLst>
          </a:custGeom>
          <a:ln w="12700">
            <a:solidFill>
              <a:schemeClr val="tx1"/>
            </a:solidFill>
          </a:ln>
          <a:effectLst>
            <a:outerShdw dist="152400" dir="2160000" algn="ctr" rotWithShape="0">
              <a:schemeClr val="tx1"/>
            </a:outerShdw>
          </a:effectLst>
        </p:spPr>
        <p:style>
          <a:lnRef idx="3">
            <a:scrgbClr r="0" g="0" b="0"/>
          </a:lnRef>
          <a:fillRef idx="1">
            <a:schemeClr val="accent5">
              <a:hueOff val="0"/>
              <a:satOff val="0"/>
              <a:lumOff val="0"/>
              <a:alphaOff val="0"/>
            </a:schemeClr>
          </a:fillRef>
          <a:effectRef idx="1">
            <a:scrgbClr r="0" g="0" b="0"/>
          </a:effectRef>
          <a:fontRef idx="minor">
            <a:schemeClr val="lt1"/>
          </a:fontRef>
        </p:style>
        <p:txBody>
          <a:bodyPr spcFirstLastPara="0" vert="horz" wrap="square" lIns="163576" tIns="162000" rIns="163576" bIns="464400" numCol="1" spcCol="1270" anchor="t" anchorCtr="0">
            <a:noAutofit/>
          </a:bodyPr>
          <a:lstStyle/>
          <a:p>
            <a:pPr marL="0" lvl="0" indent="0" algn="ctr" defTabSz="1022350">
              <a:lnSpc>
                <a:spcPct val="90000"/>
              </a:lnSpc>
              <a:spcBef>
                <a:spcPct val="0"/>
              </a:spcBef>
              <a:spcAft>
                <a:spcPct val="35000"/>
              </a:spcAft>
              <a:buNone/>
            </a:pPr>
            <a:r>
              <a:rPr lang="es-ES" sz="2300" b="1">
                <a:solidFill>
                  <a:schemeClr val="tx1"/>
                </a:solidFill>
              </a:rPr>
              <a:t>Dương Mạnh Hùng</a:t>
            </a:r>
            <a:endParaRPr lang="es-ES" sz="2300" b="1" kern="1200">
              <a:solidFill>
                <a:schemeClr val="tx1"/>
              </a:solidFill>
            </a:endParaRPr>
          </a:p>
          <a:p>
            <a:pPr lvl="0" algn="ctr" defTabSz="1022350">
              <a:lnSpc>
                <a:spcPct val="90000"/>
              </a:lnSpc>
              <a:spcBef>
                <a:spcPct val="0"/>
              </a:spcBef>
              <a:spcAft>
                <a:spcPct val="35000"/>
              </a:spcAft>
            </a:pPr>
            <a:r>
              <a:rPr lang="es-ES" sz="1400">
                <a:solidFill>
                  <a:schemeClr val="tx1"/>
                </a:solidFill>
              </a:rPr>
              <a:t>Báo cáo word</a:t>
            </a:r>
            <a:endParaRPr lang="es-ES" sz="1400" b="1">
              <a:solidFill>
                <a:schemeClr val="tx1"/>
              </a:solidFill>
            </a:endParaRPr>
          </a:p>
        </p:txBody>
      </p:sp>
      <p:sp>
        <p:nvSpPr>
          <p:cNvPr id="21" name="Forma libre: forma 20">
            <a:extLst>
              <a:ext uri="{FF2B5EF4-FFF2-40B4-BE49-F238E27FC236}">
                <a16:creationId xmlns:a16="http://schemas.microsoft.com/office/drawing/2014/main" id="{F4E02FC7-AC3F-0A05-A223-CA22BE97C8FF}"/>
              </a:ext>
            </a:extLst>
          </p:cNvPr>
          <p:cNvSpPr/>
          <p:nvPr/>
        </p:nvSpPr>
        <p:spPr>
          <a:xfrm>
            <a:off x="3488370" y="2040203"/>
            <a:ext cx="2167259" cy="1209264"/>
          </a:xfrm>
          <a:custGeom>
            <a:avLst/>
            <a:gdLst>
              <a:gd name="connsiteX0" fmla="*/ 0 w 1419230"/>
              <a:gd name="connsiteY0" fmla="*/ 131413 h 788461"/>
              <a:gd name="connsiteX1" fmla="*/ 131413 w 1419230"/>
              <a:gd name="connsiteY1" fmla="*/ 0 h 788461"/>
              <a:gd name="connsiteX2" fmla="*/ 1287817 w 1419230"/>
              <a:gd name="connsiteY2" fmla="*/ 0 h 788461"/>
              <a:gd name="connsiteX3" fmla="*/ 1419230 w 1419230"/>
              <a:gd name="connsiteY3" fmla="*/ 131413 h 788461"/>
              <a:gd name="connsiteX4" fmla="*/ 1419230 w 1419230"/>
              <a:gd name="connsiteY4" fmla="*/ 657048 h 788461"/>
              <a:gd name="connsiteX5" fmla="*/ 1287817 w 1419230"/>
              <a:gd name="connsiteY5" fmla="*/ 788461 h 788461"/>
              <a:gd name="connsiteX6" fmla="*/ 131413 w 1419230"/>
              <a:gd name="connsiteY6" fmla="*/ 788461 h 788461"/>
              <a:gd name="connsiteX7" fmla="*/ 0 w 1419230"/>
              <a:gd name="connsiteY7" fmla="*/ 657048 h 788461"/>
              <a:gd name="connsiteX8" fmla="*/ 0 w 1419230"/>
              <a:gd name="connsiteY8" fmla="*/ 131413 h 78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9230" h="788461">
                <a:moveTo>
                  <a:pt x="0" y="131413"/>
                </a:moveTo>
                <a:cubicBezTo>
                  <a:pt x="0" y="58836"/>
                  <a:pt x="58836" y="0"/>
                  <a:pt x="131413" y="0"/>
                </a:cubicBezTo>
                <a:lnTo>
                  <a:pt x="1287817" y="0"/>
                </a:lnTo>
                <a:cubicBezTo>
                  <a:pt x="1360394" y="0"/>
                  <a:pt x="1419230" y="58836"/>
                  <a:pt x="1419230" y="131413"/>
                </a:cubicBezTo>
                <a:lnTo>
                  <a:pt x="1419230" y="657048"/>
                </a:lnTo>
                <a:cubicBezTo>
                  <a:pt x="1419230" y="729625"/>
                  <a:pt x="1360394" y="788461"/>
                  <a:pt x="1287817" y="788461"/>
                </a:cubicBezTo>
                <a:lnTo>
                  <a:pt x="131413" y="788461"/>
                </a:lnTo>
                <a:cubicBezTo>
                  <a:pt x="58836" y="788461"/>
                  <a:pt x="0" y="729625"/>
                  <a:pt x="0" y="657048"/>
                </a:cubicBezTo>
                <a:lnTo>
                  <a:pt x="0" y="131413"/>
                </a:lnTo>
                <a:close/>
              </a:path>
            </a:pathLst>
          </a:custGeom>
          <a:solidFill>
            <a:schemeClr val="bg2"/>
          </a:solidFill>
          <a:ln w="12700">
            <a:solidFill>
              <a:schemeClr val="tx1"/>
            </a:solidFill>
          </a:ln>
          <a:effectLst>
            <a:outerShdw dist="88900" dir="1800000" algn="ctr" rotWithShape="0">
              <a:schemeClr val="tx1"/>
            </a:outerShdw>
          </a:effectLst>
        </p:spPr>
        <p:style>
          <a:lnRef idx="3">
            <a:scrgbClr r="0" g="0" b="0"/>
          </a:lnRef>
          <a:fillRef idx="1">
            <a:scrgbClr r="0" g="0" b="0"/>
          </a:fillRef>
          <a:effectRef idx="1">
            <a:scrgbClr r="0" g="0" b="0"/>
          </a:effectRef>
          <a:fontRef idx="minor">
            <a:schemeClr val="dk1">
              <a:hueOff val="0"/>
              <a:satOff val="0"/>
              <a:lumOff val="0"/>
              <a:alphaOff val="0"/>
            </a:schemeClr>
          </a:fontRef>
        </p:style>
        <p:txBody>
          <a:bodyPr spcFirstLastPara="0" vert="horz" wrap="square" lIns="72000" tIns="144000" rIns="72000" bIns="91829" numCol="1" spcCol="1270" anchor="ctr" anchorCtr="0">
            <a:noAutofit/>
          </a:bodyPr>
          <a:lstStyle/>
          <a:p>
            <a:pPr marL="0" lvl="0" indent="0" algn="ctr" defTabSz="622300">
              <a:lnSpc>
                <a:spcPct val="90000"/>
              </a:lnSpc>
              <a:spcBef>
                <a:spcPct val="0"/>
              </a:spcBef>
              <a:spcAft>
                <a:spcPct val="35000"/>
              </a:spcAft>
              <a:buNone/>
            </a:pPr>
            <a:r>
              <a:rPr lang="es-ES" sz="2300" b="1">
                <a:solidFill>
                  <a:schemeClr val="tx1"/>
                </a:solidFill>
              </a:rPr>
              <a:t>Lê Thị Mai</a:t>
            </a:r>
          </a:p>
          <a:p>
            <a:pPr algn="ctr" defTabSz="622300">
              <a:lnSpc>
                <a:spcPct val="90000"/>
              </a:lnSpc>
              <a:spcBef>
                <a:spcPct val="0"/>
              </a:spcBef>
              <a:spcAft>
                <a:spcPct val="35000"/>
              </a:spcAft>
            </a:pPr>
            <a:r>
              <a:rPr lang="es-ES" sz="1400">
                <a:solidFill>
                  <a:schemeClr val="tx1"/>
                </a:solidFill>
              </a:rPr>
              <a:t>Thám mã + Powerpoint</a:t>
            </a:r>
            <a:endParaRPr lang="es-ES" sz="1400" b="1">
              <a:solidFill>
                <a:schemeClr val="tx1"/>
              </a:solidFill>
            </a:endParaRPr>
          </a:p>
        </p:txBody>
      </p:sp>
      <p:sp>
        <p:nvSpPr>
          <p:cNvPr id="5" name="Freeform 298">
            <a:extLst>
              <a:ext uri="{FF2B5EF4-FFF2-40B4-BE49-F238E27FC236}">
                <a16:creationId xmlns:a16="http://schemas.microsoft.com/office/drawing/2014/main" id="{E9801025-39E1-F7F4-3C1B-EC6D9CC5F9E9}"/>
              </a:ext>
            </a:extLst>
          </p:cNvPr>
          <p:cNvSpPr>
            <a:spLocks/>
          </p:cNvSpPr>
          <p:nvPr/>
        </p:nvSpPr>
        <p:spPr bwMode="auto">
          <a:xfrm>
            <a:off x="1133454" y="1539250"/>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02">
            <a:extLst>
              <a:ext uri="{FF2B5EF4-FFF2-40B4-BE49-F238E27FC236}">
                <a16:creationId xmlns:a16="http://schemas.microsoft.com/office/drawing/2014/main" id="{8CF7B88D-F8B2-D98E-A002-46979C2214A3}"/>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35">
            <a:extLst>
              <a:ext uri="{FF2B5EF4-FFF2-40B4-BE49-F238E27FC236}">
                <a16:creationId xmlns:a16="http://schemas.microsoft.com/office/drawing/2014/main" id="{BEB83BAE-513F-A732-83B7-9801C23A3250}"/>
              </a:ext>
            </a:extLst>
          </p:cNvPr>
          <p:cNvSpPr>
            <a:spLocks/>
          </p:cNvSpPr>
          <p:nvPr/>
        </p:nvSpPr>
        <p:spPr bwMode="auto">
          <a:xfrm>
            <a:off x="7739917" y="3753174"/>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157">
            <a:extLst>
              <a:ext uri="{FF2B5EF4-FFF2-40B4-BE49-F238E27FC236}">
                <a16:creationId xmlns:a16="http://schemas.microsoft.com/office/drawing/2014/main" id="{27E37D60-A2C9-40EE-8FC2-722CF403FC16}"/>
              </a:ext>
            </a:extLst>
          </p:cNvPr>
          <p:cNvSpPr>
            <a:spLocks noEditPoints="1"/>
          </p:cNvSpPr>
          <p:nvPr/>
        </p:nvSpPr>
        <p:spPr bwMode="auto">
          <a:xfrm>
            <a:off x="645862" y="428274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159">
            <a:extLst>
              <a:ext uri="{FF2B5EF4-FFF2-40B4-BE49-F238E27FC236}">
                <a16:creationId xmlns:a16="http://schemas.microsoft.com/office/drawing/2014/main" id="{8D23DE11-33B2-80E1-0195-BD5568295488}"/>
              </a:ext>
            </a:extLst>
          </p:cNvPr>
          <p:cNvSpPr>
            <a:spLocks noEditPoints="1"/>
          </p:cNvSpPr>
          <p:nvPr/>
        </p:nvSpPr>
        <p:spPr bwMode="auto">
          <a:xfrm>
            <a:off x="7851912" y="1814789"/>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Elipse 10">
            <a:extLst>
              <a:ext uri="{FF2B5EF4-FFF2-40B4-BE49-F238E27FC236}">
                <a16:creationId xmlns:a16="http://schemas.microsoft.com/office/drawing/2014/main" id="{DA7EBF9C-41FE-44CB-5B2E-D1AEDB71F3B7}"/>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FBBFB726-DE1F-B1F7-8061-C479891DA056}"/>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27A9B6D7-F3EB-6BA6-D102-E5943FD64D38}"/>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331980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32" presetClass="emph" presetSubtype="0" fill="hold" grpId="0" nodeType="withEffect">
                                  <p:stCondLst>
                                    <p:cond delay="0"/>
                                  </p:stCondLst>
                                  <p:childTnLst>
                                    <p:animRot by="120000">
                                      <p:cBhvr>
                                        <p:cTn id="22" dur="100" fill="hold">
                                          <p:stCondLst>
                                            <p:cond delay="0"/>
                                          </p:stCondLst>
                                        </p:cTn>
                                        <p:tgtEl>
                                          <p:spTgt spid="7"/>
                                        </p:tgtEl>
                                        <p:attrNameLst>
                                          <p:attrName>r</p:attrName>
                                        </p:attrNameLst>
                                      </p:cBhvr>
                                    </p:animRot>
                                    <p:animRot by="-240000">
                                      <p:cBhvr>
                                        <p:cTn id="23" dur="200" fill="hold">
                                          <p:stCondLst>
                                            <p:cond delay="200"/>
                                          </p:stCondLst>
                                        </p:cTn>
                                        <p:tgtEl>
                                          <p:spTgt spid="7"/>
                                        </p:tgtEl>
                                        <p:attrNameLst>
                                          <p:attrName>r</p:attrName>
                                        </p:attrNameLst>
                                      </p:cBhvr>
                                    </p:animRot>
                                    <p:animRot by="240000">
                                      <p:cBhvr>
                                        <p:cTn id="24" dur="200" fill="hold">
                                          <p:stCondLst>
                                            <p:cond delay="400"/>
                                          </p:stCondLst>
                                        </p:cTn>
                                        <p:tgtEl>
                                          <p:spTgt spid="7"/>
                                        </p:tgtEl>
                                        <p:attrNameLst>
                                          <p:attrName>r</p:attrName>
                                        </p:attrNameLst>
                                      </p:cBhvr>
                                    </p:animRot>
                                    <p:animRot by="-240000">
                                      <p:cBhvr>
                                        <p:cTn id="25" dur="200" fill="hold">
                                          <p:stCondLst>
                                            <p:cond delay="600"/>
                                          </p:stCondLst>
                                        </p:cTn>
                                        <p:tgtEl>
                                          <p:spTgt spid="7"/>
                                        </p:tgtEl>
                                        <p:attrNameLst>
                                          <p:attrName>r</p:attrName>
                                        </p:attrNameLst>
                                      </p:cBhvr>
                                    </p:animRot>
                                    <p:animRot by="120000">
                                      <p:cBhvr>
                                        <p:cTn id="26" dur="200" fill="hold">
                                          <p:stCondLst>
                                            <p:cond delay="800"/>
                                          </p:stCondLst>
                                        </p:cTn>
                                        <p:tgtEl>
                                          <p:spTgt spid="7"/>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a:extLst>
              <a:ext uri="{FF2B5EF4-FFF2-40B4-BE49-F238E27FC236}">
                <a16:creationId xmlns:a16="http://schemas.microsoft.com/office/drawing/2014/main" id="{355239E8-34D0-11EF-B4B2-69EBF8949C7A}"/>
              </a:ext>
            </a:extLst>
          </p:cNvPr>
          <p:cNvGrpSpPr/>
          <p:nvPr/>
        </p:nvGrpSpPr>
        <p:grpSpPr>
          <a:xfrm>
            <a:off x="1418887" y="-92684"/>
            <a:ext cx="1199268" cy="599634"/>
            <a:chOff x="5638801" y="2709863"/>
            <a:chExt cx="495300" cy="247650"/>
          </a:xfrm>
        </p:grpSpPr>
        <p:sp>
          <p:nvSpPr>
            <p:cNvPr id="55" name="Freeform 175">
              <a:extLst>
                <a:ext uri="{FF2B5EF4-FFF2-40B4-BE49-F238E27FC236}">
                  <a16:creationId xmlns:a16="http://schemas.microsoft.com/office/drawing/2014/main" id="{4E092CCA-A0E6-A590-E1D2-66ACE39B6592}"/>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178">
              <a:extLst>
                <a:ext uri="{FF2B5EF4-FFF2-40B4-BE49-F238E27FC236}">
                  <a16:creationId xmlns:a16="http://schemas.microsoft.com/office/drawing/2014/main" id="{73E5C0FD-947B-6EB6-8B6D-8AE6C32A24CD}"/>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418887" y="1816321"/>
            <a:ext cx="6456066" cy="1674268"/>
          </a:xfrm>
        </p:spPr>
        <p:txBody>
          <a:bodyPr anchor="ctr">
            <a:noAutofit/>
          </a:bodyPr>
          <a:lstStyle/>
          <a:p>
            <a:pPr>
              <a:lnSpc>
                <a:spcPct val="100000"/>
              </a:lnSpc>
            </a:pPr>
            <a:r>
              <a:rPr lang="en-US" sz="4400">
                <a:latin typeface="Times New Roman" panose="02020603050405020304" pitchFamily="18" charset="0"/>
                <a:cs typeface="Times New Roman" panose="02020603050405020304" pitchFamily="18" charset="0"/>
              </a:rPr>
              <a:t>THANK YOU!</a:t>
            </a:r>
            <a:endParaRPr lang="en-US" sz="4000"/>
          </a:p>
        </p:txBody>
      </p:sp>
      <p:sp>
        <p:nvSpPr>
          <p:cNvPr id="13" name="Elipse 12">
            <a:extLst>
              <a:ext uri="{FF2B5EF4-FFF2-40B4-BE49-F238E27FC236}">
                <a16:creationId xmlns:a16="http://schemas.microsoft.com/office/drawing/2014/main" id="{4679BEE8-18EF-4611-7A17-1252DD970B1D}"/>
              </a:ext>
            </a:extLst>
          </p:cNvPr>
          <p:cNvSpPr/>
          <p:nvPr/>
        </p:nvSpPr>
        <p:spPr>
          <a:xfrm flipH="1">
            <a:off x="1143803" y="644615"/>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13FCAC9C-FA98-C5FB-2101-AC249E7987F9}"/>
              </a:ext>
            </a:extLst>
          </p:cNvPr>
          <p:cNvSpPr/>
          <p:nvPr/>
        </p:nvSpPr>
        <p:spPr>
          <a:xfrm flipH="1">
            <a:off x="1383816" y="644615"/>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9C16D5E1-AA1C-F64E-B8FC-BEC96B8E69D8}"/>
              </a:ext>
            </a:extLst>
          </p:cNvPr>
          <p:cNvSpPr/>
          <p:nvPr/>
        </p:nvSpPr>
        <p:spPr>
          <a:xfrm flipH="1">
            <a:off x="1623829" y="644615"/>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grpSp>
        <p:nvGrpSpPr>
          <p:cNvPr id="25" name="Grupo 24">
            <a:extLst>
              <a:ext uri="{FF2B5EF4-FFF2-40B4-BE49-F238E27FC236}">
                <a16:creationId xmlns:a16="http://schemas.microsoft.com/office/drawing/2014/main" id="{AFA4F046-E0F6-C98A-F77C-E4F0ED346C6F}"/>
              </a:ext>
            </a:extLst>
          </p:cNvPr>
          <p:cNvGrpSpPr/>
          <p:nvPr/>
        </p:nvGrpSpPr>
        <p:grpSpPr>
          <a:xfrm>
            <a:off x="874596" y="980310"/>
            <a:ext cx="812385" cy="815360"/>
            <a:chOff x="2759075" y="2149476"/>
            <a:chExt cx="433388" cy="434975"/>
          </a:xfrm>
        </p:grpSpPr>
        <p:sp>
          <p:nvSpPr>
            <p:cNvPr id="26" name="Freeform 236">
              <a:extLst>
                <a:ext uri="{FF2B5EF4-FFF2-40B4-BE49-F238E27FC236}">
                  <a16:creationId xmlns:a16="http://schemas.microsoft.com/office/drawing/2014/main" id="{E6E80288-EFB2-279E-F261-563450770BEF}"/>
                </a:ext>
              </a:extLst>
            </p:cNvPr>
            <p:cNvSpPr>
              <a:spLocks noEditPoints="1"/>
            </p:cNvSpPr>
            <p:nvPr/>
          </p:nvSpPr>
          <p:spPr bwMode="auto">
            <a:xfrm>
              <a:off x="2759075" y="2149476"/>
              <a:ext cx="433388" cy="434975"/>
            </a:xfrm>
            <a:custGeom>
              <a:avLst/>
              <a:gdLst>
                <a:gd name="T0" fmla="*/ 0 w 738"/>
                <a:gd name="T1" fmla="*/ 369 h 738"/>
                <a:gd name="T2" fmla="*/ 369 w 738"/>
                <a:gd name="T3" fmla="*/ 0 h 738"/>
                <a:gd name="T4" fmla="*/ 738 w 738"/>
                <a:gd name="T5" fmla="*/ 369 h 738"/>
                <a:gd name="T6" fmla="*/ 369 w 738"/>
                <a:gd name="T7" fmla="*/ 738 h 738"/>
                <a:gd name="T8" fmla="*/ 0 w 738"/>
                <a:gd name="T9" fmla="*/ 369 h 738"/>
                <a:gd name="T10" fmla="*/ 108 w 738"/>
                <a:gd name="T11" fmla="*/ 369 h 738"/>
                <a:gd name="T12" fmla="*/ 369 w 738"/>
                <a:gd name="T13" fmla="*/ 629 h 738"/>
                <a:gd name="T14" fmla="*/ 630 w 738"/>
                <a:gd name="T15" fmla="*/ 369 h 738"/>
                <a:gd name="T16" fmla="*/ 369 w 738"/>
                <a:gd name="T17" fmla="*/ 108 h 738"/>
                <a:gd name="T18" fmla="*/ 108 w 738"/>
                <a:gd name="T19" fmla="*/ 36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D3F84B9D-A2F0-98C3-5A65-B77A9C5BB80B}"/>
                </a:ext>
              </a:extLst>
            </p:cNvPr>
            <p:cNvSpPr>
              <a:spLocks/>
            </p:cNvSpPr>
            <p:nvPr/>
          </p:nvSpPr>
          <p:spPr bwMode="auto">
            <a:xfrm>
              <a:off x="2936876" y="2328863"/>
              <a:ext cx="128588" cy="130175"/>
            </a:xfrm>
            <a:custGeom>
              <a:avLst/>
              <a:gdLst>
                <a:gd name="T0" fmla="*/ 173 w 220"/>
                <a:gd name="T1" fmla="*/ 35 h 221"/>
                <a:gd name="T2" fmla="*/ 185 w 220"/>
                <a:gd name="T3" fmla="*/ 174 h 221"/>
                <a:gd name="T4" fmla="*/ 46 w 220"/>
                <a:gd name="T5" fmla="*/ 185 h 221"/>
                <a:gd name="T6" fmla="*/ 35 w 220"/>
                <a:gd name="T7" fmla="*/ 47 h 221"/>
                <a:gd name="T8" fmla="*/ 173 w 220"/>
                <a:gd name="T9" fmla="*/ 35 h 221"/>
              </a:gdLst>
              <a:ahLst/>
              <a:cxnLst>
                <a:cxn ang="0">
                  <a:pos x="T0" y="T1"/>
                </a:cxn>
                <a:cxn ang="0">
                  <a:pos x="T2" y="T3"/>
                </a:cxn>
                <a:cxn ang="0">
                  <a:pos x="T4" y="T5"/>
                </a:cxn>
                <a:cxn ang="0">
                  <a:pos x="T6" y="T7"/>
                </a:cxn>
                <a:cxn ang="0">
                  <a:pos x="T8" y="T9"/>
                </a:cxn>
              </a:cxnLst>
              <a:rect l="0" t="0" r="r" b="b"/>
              <a:pathLst>
                <a:path w="220" h="221">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3" name="Freeform 298">
            <a:extLst>
              <a:ext uri="{FF2B5EF4-FFF2-40B4-BE49-F238E27FC236}">
                <a16:creationId xmlns:a16="http://schemas.microsoft.com/office/drawing/2014/main" id="{C2151FBB-7BC9-9161-69CA-0385309AC2B1}"/>
              </a:ext>
            </a:extLst>
          </p:cNvPr>
          <p:cNvSpPr>
            <a:spLocks/>
          </p:cNvSpPr>
          <p:nvPr/>
        </p:nvSpPr>
        <p:spPr bwMode="auto">
          <a:xfrm>
            <a:off x="7280617" y="419472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02">
            <a:extLst>
              <a:ext uri="{FF2B5EF4-FFF2-40B4-BE49-F238E27FC236}">
                <a16:creationId xmlns:a16="http://schemas.microsoft.com/office/drawing/2014/main" id="{ECC37368-49BC-BA15-61DA-0C7744507A42}"/>
              </a:ext>
            </a:extLst>
          </p:cNvPr>
          <p:cNvSpPr>
            <a:spLocks/>
          </p:cNvSpPr>
          <p:nvPr/>
        </p:nvSpPr>
        <p:spPr bwMode="auto">
          <a:xfrm>
            <a:off x="4507221" y="99654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35">
            <a:extLst>
              <a:ext uri="{FF2B5EF4-FFF2-40B4-BE49-F238E27FC236}">
                <a16:creationId xmlns:a16="http://schemas.microsoft.com/office/drawing/2014/main" id="{1FBABF0B-31AF-48D0-572C-CE20D6DA6E47}"/>
              </a:ext>
            </a:extLst>
          </p:cNvPr>
          <p:cNvSpPr>
            <a:spLocks/>
          </p:cNvSpPr>
          <p:nvPr/>
        </p:nvSpPr>
        <p:spPr bwMode="auto">
          <a:xfrm>
            <a:off x="2953152" y="4140145"/>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35">
            <a:extLst>
              <a:ext uri="{FF2B5EF4-FFF2-40B4-BE49-F238E27FC236}">
                <a16:creationId xmlns:a16="http://schemas.microsoft.com/office/drawing/2014/main" id="{C970B80A-3F9C-CDFC-7B53-6190FE700FFC}"/>
              </a:ext>
            </a:extLst>
          </p:cNvPr>
          <p:cNvSpPr>
            <a:spLocks/>
          </p:cNvSpPr>
          <p:nvPr/>
        </p:nvSpPr>
        <p:spPr bwMode="auto">
          <a:xfrm>
            <a:off x="5833460" y="139150"/>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186">
            <a:extLst>
              <a:ext uri="{FF2B5EF4-FFF2-40B4-BE49-F238E27FC236}">
                <a16:creationId xmlns:a16="http://schemas.microsoft.com/office/drawing/2014/main" id="{A5DF5B62-405C-062D-CFB9-D145FF898653}"/>
              </a:ext>
            </a:extLst>
          </p:cNvPr>
          <p:cNvSpPr>
            <a:spLocks/>
          </p:cNvSpPr>
          <p:nvPr/>
        </p:nvSpPr>
        <p:spPr bwMode="auto">
          <a:xfrm>
            <a:off x="8523416" y="-276977"/>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60" name="Freeform 157">
            <a:extLst>
              <a:ext uri="{FF2B5EF4-FFF2-40B4-BE49-F238E27FC236}">
                <a16:creationId xmlns:a16="http://schemas.microsoft.com/office/drawing/2014/main" id="{5EE114F6-7349-CAEE-FD1B-5485308A7CF8}"/>
              </a:ext>
            </a:extLst>
          </p:cNvPr>
          <p:cNvSpPr>
            <a:spLocks noEditPoints="1"/>
          </p:cNvSpPr>
          <p:nvPr/>
        </p:nvSpPr>
        <p:spPr bwMode="auto">
          <a:xfrm>
            <a:off x="7982978" y="194779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159">
            <a:extLst>
              <a:ext uri="{FF2B5EF4-FFF2-40B4-BE49-F238E27FC236}">
                <a16:creationId xmlns:a16="http://schemas.microsoft.com/office/drawing/2014/main" id="{A702948B-7704-41A7-9869-08F07323A91C}"/>
              </a:ext>
            </a:extLst>
          </p:cNvPr>
          <p:cNvSpPr>
            <a:spLocks noEditPoints="1"/>
          </p:cNvSpPr>
          <p:nvPr/>
        </p:nvSpPr>
        <p:spPr bwMode="auto">
          <a:xfrm>
            <a:off x="1596033" y="4036611"/>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10">
            <a:extLst>
              <a:ext uri="{FF2B5EF4-FFF2-40B4-BE49-F238E27FC236}">
                <a16:creationId xmlns:a16="http://schemas.microsoft.com/office/drawing/2014/main" id="{B2D779E0-71EE-243E-A047-0898C2DF1252}"/>
              </a:ext>
            </a:extLst>
          </p:cNvPr>
          <p:cNvSpPr>
            <a:spLocks noEditPoints="1"/>
          </p:cNvSpPr>
          <p:nvPr/>
        </p:nvSpPr>
        <p:spPr bwMode="auto">
          <a:xfrm>
            <a:off x="1077455" y="2098352"/>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20">
            <a:extLst>
              <a:ext uri="{FF2B5EF4-FFF2-40B4-BE49-F238E27FC236}">
                <a16:creationId xmlns:a16="http://schemas.microsoft.com/office/drawing/2014/main" id="{448AB29B-6453-6D24-49FF-08BA3C2464E7}"/>
              </a:ext>
            </a:extLst>
          </p:cNvPr>
          <p:cNvSpPr>
            <a:spLocks/>
          </p:cNvSpPr>
          <p:nvPr/>
        </p:nvSpPr>
        <p:spPr bwMode="auto">
          <a:xfrm rot="5400000">
            <a:off x="-134141" y="4695154"/>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233">
            <a:extLst>
              <a:ext uri="{FF2B5EF4-FFF2-40B4-BE49-F238E27FC236}">
                <a16:creationId xmlns:a16="http://schemas.microsoft.com/office/drawing/2014/main" id="{E65937AC-0843-B2C4-F3E7-15894E76892E}"/>
              </a:ext>
            </a:extLst>
          </p:cNvPr>
          <p:cNvSpPr>
            <a:spLocks/>
          </p:cNvSpPr>
          <p:nvPr/>
        </p:nvSpPr>
        <p:spPr bwMode="auto">
          <a:xfrm>
            <a:off x="6016163" y="5047352"/>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18" name="Grupo 17">
            <a:extLst>
              <a:ext uri="{FF2B5EF4-FFF2-40B4-BE49-F238E27FC236}">
                <a16:creationId xmlns:a16="http://schemas.microsoft.com/office/drawing/2014/main" id="{DC7B519E-9918-42EA-A90B-FA0ABF62F65E}"/>
              </a:ext>
            </a:extLst>
          </p:cNvPr>
          <p:cNvGrpSpPr/>
          <p:nvPr/>
        </p:nvGrpSpPr>
        <p:grpSpPr>
          <a:xfrm>
            <a:off x="8106561" y="4128394"/>
            <a:ext cx="773659" cy="963355"/>
            <a:chOff x="6696077" y="2921001"/>
            <a:chExt cx="330200" cy="411163"/>
          </a:xfrm>
        </p:grpSpPr>
        <p:sp>
          <p:nvSpPr>
            <p:cNvPr id="19" name="Freeform 245">
              <a:extLst>
                <a:ext uri="{FF2B5EF4-FFF2-40B4-BE49-F238E27FC236}">
                  <a16:creationId xmlns:a16="http://schemas.microsoft.com/office/drawing/2014/main" id="{001EB30E-0ED9-E34B-9927-47BB37A00DEA}"/>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0" name="Grupo 19">
              <a:extLst>
                <a:ext uri="{FF2B5EF4-FFF2-40B4-BE49-F238E27FC236}">
                  <a16:creationId xmlns:a16="http://schemas.microsoft.com/office/drawing/2014/main" id="{CFB3B752-DA3B-4F3D-6DA4-71D7F8EC2F3D}"/>
                </a:ext>
              </a:extLst>
            </p:cNvPr>
            <p:cNvGrpSpPr/>
            <p:nvPr/>
          </p:nvGrpSpPr>
          <p:grpSpPr>
            <a:xfrm>
              <a:off x="6696077" y="2921001"/>
              <a:ext cx="327022" cy="411163"/>
              <a:chOff x="6696077" y="2921001"/>
              <a:chExt cx="327022" cy="411163"/>
            </a:xfrm>
          </p:grpSpPr>
          <p:grpSp>
            <p:nvGrpSpPr>
              <p:cNvPr id="21" name="Grupo 20">
                <a:extLst>
                  <a:ext uri="{FF2B5EF4-FFF2-40B4-BE49-F238E27FC236}">
                    <a16:creationId xmlns:a16="http://schemas.microsoft.com/office/drawing/2014/main" id="{08C57EDF-4884-2611-4D76-EDF896F3C8D3}"/>
                  </a:ext>
                </a:extLst>
              </p:cNvPr>
              <p:cNvGrpSpPr/>
              <p:nvPr/>
            </p:nvGrpSpPr>
            <p:grpSpPr>
              <a:xfrm>
                <a:off x="6696077" y="2921001"/>
                <a:ext cx="327022" cy="411163"/>
                <a:chOff x="6696077" y="2921001"/>
                <a:chExt cx="327022" cy="411163"/>
              </a:xfrm>
            </p:grpSpPr>
            <p:sp>
              <p:nvSpPr>
                <p:cNvPr id="24" name="Freeform 244">
                  <a:extLst>
                    <a:ext uri="{FF2B5EF4-FFF2-40B4-BE49-F238E27FC236}">
                      <a16:creationId xmlns:a16="http://schemas.microsoft.com/office/drawing/2014/main" id="{5F672582-355A-7562-2651-FBF362A23ABF}"/>
                    </a:ext>
                  </a:extLst>
                </p:cNvPr>
                <p:cNvSpPr>
                  <a:spLocks/>
                </p:cNvSpPr>
                <p:nvPr/>
              </p:nvSpPr>
              <p:spPr bwMode="auto">
                <a:xfrm>
                  <a:off x="6696077" y="2921001"/>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46">
                  <a:extLst>
                    <a:ext uri="{FF2B5EF4-FFF2-40B4-BE49-F238E27FC236}">
                      <a16:creationId xmlns:a16="http://schemas.microsoft.com/office/drawing/2014/main" id="{78F4582F-80EE-A8BB-4104-EA9498388678}"/>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48">
                  <a:extLst>
                    <a:ext uri="{FF2B5EF4-FFF2-40B4-BE49-F238E27FC236}">
                      <a16:creationId xmlns:a16="http://schemas.microsoft.com/office/drawing/2014/main" id="{3A47B7CE-9FE3-4620-8D82-18F930DF992B}"/>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2" name="Freeform 249">
                <a:extLst>
                  <a:ext uri="{FF2B5EF4-FFF2-40B4-BE49-F238E27FC236}">
                    <a16:creationId xmlns:a16="http://schemas.microsoft.com/office/drawing/2014/main" id="{B6197020-0222-2DEB-B33B-75FCA38CA6DD}"/>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50">
                <a:extLst>
                  <a:ext uri="{FF2B5EF4-FFF2-40B4-BE49-F238E27FC236}">
                    <a16:creationId xmlns:a16="http://schemas.microsoft.com/office/drawing/2014/main" id="{075FA0E6-8AD3-86FB-B2FA-9BEB22C39783}"/>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4" name="Freeform 220">
            <a:extLst>
              <a:ext uri="{FF2B5EF4-FFF2-40B4-BE49-F238E27FC236}">
                <a16:creationId xmlns:a16="http://schemas.microsoft.com/office/drawing/2014/main" id="{419EBA74-1315-567F-874B-1DD9D00CD16F}"/>
              </a:ext>
            </a:extLst>
          </p:cNvPr>
          <p:cNvSpPr>
            <a:spLocks/>
          </p:cNvSpPr>
          <p:nvPr/>
        </p:nvSpPr>
        <p:spPr bwMode="auto">
          <a:xfrm rot="10800000">
            <a:off x="8854936" y="1816321"/>
            <a:ext cx="980883" cy="494302"/>
          </a:xfrm>
          <a:custGeom>
            <a:avLst/>
            <a:gdLst>
              <a:gd name="T0" fmla="*/ 171 w 343"/>
              <a:gd name="T1" fmla="*/ 172 h 172"/>
              <a:gd name="T2" fmla="*/ 343 w 343"/>
              <a:gd name="T3" fmla="*/ 0 h 172"/>
              <a:gd name="T4" fmla="*/ 0 w 343"/>
              <a:gd name="T5" fmla="*/ 0 h 172"/>
              <a:gd name="T6" fmla="*/ 171 w 343"/>
              <a:gd name="T7" fmla="*/ 172 h 172"/>
            </a:gdLst>
            <a:ahLst/>
            <a:cxnLst>
              <a:cxn ang="0">
                <a:pos x="T0" y="T1"/>
              </a:cxn>
              <a:cxn ang="0">
                <a:pos x="T2" y="T3"/>
              </a:cxn>
              <a:cxn ang="0">
                <a:pos x="T4" y="T5"/>
              </a:cxn>
              <a:cxn ang="0">
                <a:pos x="T6" y="T7"/>
              </a:cxn>
            </a:cxnLst>
            <a:rect l="0" t="0" r="r" b="b"/>
            <a:pathLst>
              <a:path w="343" h="172">
                <a:moveTo>
                  <a:pt x="171" y="172"/>
                </a:moveTo>
                <a:cubicBezTo>
                  <a:pt x="266" y="172"/>
                  <a:pt x="343" y="95"/>
                  <a:pt x="343" y="0"/>
                </a:cubicBezTo>
                <a:lnTo>
                  <a:pt x="0" y="0"/>
                </a:lnTo>
                <a:cubicBezTo>
                  <a:pt x="0" y="95"/>
                  <a:pt x="76" y="172"/>
                  <a:pt x="171" y="172"/>
                </a:cubicBez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2132722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32" presetClass="emph" presetSubtype="0" fill="hold" grpId="0" nodeType="withEffect">
                                  <p:stCondLst>
                                    <p:cond delay="0"/>
                                  </p:stCondLst>
                                  <p:childTnLst>
                                    <p:animRot by="120000">
                                      <p:cBhvr>
                                        <p:cTn id="18" dur="100" fill="hold">
                                          <p:stCondLst>
                                            <p:cond delay="0"/>
                                          </p:stCondLst>
                                        </p:cTn>
                                        <p:tgtEl>
                                          <p:spTgt spid="50"/>
                                        </p:tgtEl>
                                        <p:attrNameLst>
                                          <p:attrName>r</p:attrName>
                                        </p:attrNameLst>
                                      </p:cBhvr>
                                    </p:animRot>
                                    <p:animRot by="-240000">
                                      <p:cBhvr>
                                        <p:cTn id="19" dur="200" fill="hold">
                                          <p:stCondLst>
                                            <p:cond delay="200"/>
                                          </p:stCondLst>
                                        </p:cTn>
                                        <p:tgtEl>
                                          <p:spTgt spid="50"/>
                                        </p:tgtEl>
                                        <p:attrNameLst>
                                          <p:attrName>r</p:attrName>
                                        </p:attrNameLst>
                                      </p:cBhvr>
                                    </p:animRot>
                                    <p:animRot by="240000">
                                      <p:cBhvr>
                                        <p:cTn id="20" dur="200" fill="hold">
                                          <p:stCondLst>
                                            <p:cond delay="400"/>
                                          </p:stCondLst>
                                        </p:cTn>
                                        <p:tgtEl>
                                          <p:spTgt spid="50"/>
                                        </p:tgtEl>
                                        <p:attrNameLst>
                                          <p:attrName>r</p:attrName>
                                        </p:attrNameLst>
                                      </p:cBhvr>
                                    </p:animRot>
                                    <p:animRot by="-240000">
                                      <p:cBhvr>
                                        <p:cTn id="21" dur="200" fill="hold">
                                          <p:stCondLst>
                                            <p:cond delay="600"/>
                                          </p:stCondLst>
                                        </p:cTn>
                                        <p:tgtEl>
                                          <p:spTgt spid="50"/>
                                        </p:tgtEl>
                                        <p:attrNameLst>
                                          <p:attrName>r</p:attrName>
                                        </p:attrNameLst>
                                      </p:cBhvr>
                                    </p:animRot>
                                    <p:animRot by="120000">
                                      <p:cBhvr>
                                        <p:cTn id="22" dur="200" fill="hold">
                                          <p:stCondLst>
                                            <p:cond delay="800"/>
                                          </p:stCondLst>
                                        </p:cTn>
                                        <p:tgtEl>
                                          <p:spTgt spid="50"/>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54"/>
                                        </p:tgtEl>
                                        <p:attrNameLst>
                                          <p:attrName>r</p:attrName>
                                        </p:attrNameLst>
                                      </p:cBhvr>
                                    </p:animRot>
                                    <p:animRot by="-240000">
                                      <p:cBhvr>
                                        <p:cTn id="25" dur="200" fill="hold">
                                          <p:stCondLst>
                                            <p:cond delay="200"/>
                                          </p:stCondLst>
                                        </p:cTn>
                                        <p:tgtEl>
                                          <p:spTgt spid="54"/>
                                        </p:tgtEl>
                                        <p:attrNameLst>
                                          <p:attrName>r</p:attrName>
                                        </p:attrNameLst>
                                      </p:cBhvr>
                                    </p:animRot>
                                    <p:animRot by="240000">
                                      <p:cBhvr>
                                        <p:cTn id="26" dur="200" fill="hold">
                                          <p:stCondLst>
                                            <p:cond delay="400"/>
                                          </p:stCondLst>
                                        </p:cTn>
                                        <p:tgtEl>
                                          <p:spTgt spid="54"/>
                                        </p:tgtEl>
                                        <p:attrNameLst>
                                          <p:attrName>r</p:attrName>
                                        </p:attrNameLst>
                                      </p:cBhvr>
                                    </p:animRot>
                                    <p:animRot by="-240000">
                                      <p:cBhvr>
                                        <p:cTn id="27" dur="200" fill="hold">
                                          <p:stCondLst>
                                            <p:cond delay="600"/>
                                          </p:stCondLst>
                                        </p:cTn>
                                        <p:tgtEl>
                                          <p:spTgt spid="54"/>
                                        </p:tgtEl>
                                        <p:attrNameLst>
                                          <p:attrName>r</p:attrName>
                                        </p:attrNameLst>
                                      </p:cBhvr>
                                    </p:animRot>
                                    <p:animRot by="120000">
                                      <p:cBhvr>
                                        <p:cTn id="28" dur="200" fill="hold">
                                          <p:stCondLst>
                                            <p:cond delay="800"/>
                                          </p:stCondLst>
                                        </p:cTn>
                                        <p:tgtEl>
                                          <p:spTgt spid="54"/>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63"/>
                                        </p:tgtEl>
                                        <p:attrNameLst>
                                          <p:attrName>r</p:attrName>
                                        </p:attrNameLst>
                                      </p:cBhvr>
                                    </p:animRot>
                                    <p:animRot by="-240000">
                                      <p:cBhvr>
                                        <p:cTn id="31" dur="200" fill="hold">
                                          <p:stCondLst>
                                            <p:cond delay="200"/>
                                          </p:stCondLst>
                                        </p:cTn>
                                        <p:tgtEl>
                                          <p:spTgt spid="63"/>
                                        </p:tgtEl>
                                        <p:attrNameLst>
                                          <p:attrName>r</p:attrName>
                                        </p:attrNameLst>
                                      </p:cBhvr>
                                    </p:animRot>
                                    <p:animRot by="240000">
                                      <p:cBhvr>
                                        <p:cTn id="32" dur="200" fill="hold">
                                          <p:stCondLst>
                                            <p:cond delay="400"/>
                                          </p:stCondLst>
                                        </p:cTn>
                                        <p:tgtEl>
                                          <p:spTgt spid="63"/>
                                        </p:tgtEl>
                                        <p:attrNameLst>
                                          <p:attrName>r</p:attrName>
                                        </p:attrNameLst>
                                      </p:cBhvr>
                                    </p:animRot>
                                    <p:animRot by="-240000">
                                      <p:cBhvr>
                                        <p:cTn id="33" dur="200" fill="hold">
                                          <p:stCondLst>
                                            <p:cond delay="600"/>
                                          </p:stCondLst>
                                        </p:cTn>
                                        <p:tgtEl>
                                          <p:spTgt spid="63"/>
                                        </p:tgtEl>
                                        <p:attrNameLst>
                                          <p:attrName>r</p:attrName>
                                        </p:attrNameLst>
                                      </p:cBhvr>
                                    </p:animRot>
                                    <p:animRot by="120000">
                                      <p:cBhvr>
                                        <p:cTn id="34" dur="200" fill="hold">
                                          <p:stCondLst>
                                            <p:cond delay="800"/>
                                          </p:stCondLst>
                                        </p:cTn>
                                        <p:tgtEl>
                                          <p:spTgt spid="63"/>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67"/>
                                        </p:tgtEl>
                                        <p:attrNameLst>
                                          <p:attrName>r</p:attrName>
                                        </p:attrNameLst>
                                      </p:cBhvr>
                                    </p:animRot>
                                    <p:animRot by="-240000">
                                      <p:cBhvr>
                                        <p:cTn id="37" dur="200" fill="hold">
                                          <p:stCondLst>
                                            <p:cond delay="200"/>
                                          </p:stCondLst>
                                        </p:cTn>
                                        <p:tgtEl>
                                          <p:spTgt spid="67"/>
                                        </p:tgtEl>
                                        <p:attrNameLst>
                                          <p:attrName>r</p:attrName>
                                        </p:attrNameLst>
                                      </p:cBhvr>
                                    </p:animRot>
                                    <p:animRot by="240000">
                                      <p:cBhvr>
                                        <p:cTn id="38" dur="200" fill="hold">
                                          <p:stCondLst>
                                            <p:cond delay="400"/>
                                          </p:stCondLst>
                                        </p:cTn>
                                        <p:tgtEl>
                                          <p:spTgt spid="67"/>
                                        </p:tgtEl>
                                        <p:attrNameLst>
                                          <p:attrName>r</p:attrName>
                                        </p:attrNameLst>
                                      </p:cBhvr>
                                    </p:animRot>
                                    <p:animRot by="-240000">
                                      <p:cBhvr>
                                        <p:cTn id="39" dur="200" fill="hold">
                                          <p:stCondLst>
                                            <p:cond delay="600"/>
                                          </p:stCondLst>
                                        </p:cTn>
                                        <p:tgtEl>
                                          <p:spTgt spid="67"/>
                                        </p:tgtEl>
                                        <p:attrNameLst>
                                          <p:attrName>r</p:attrName>
                                        </p:attrNameLst>
                                      </p:cBhvr>
                                    </p:animRot>
                                    <p:animRot by="120000">
                                      <p:cBhvr>
                                        <p:cTn id="40" dur="200" fill="hold">
                                          <p:stCondLst>
                                            <p:cond delay="800"/>
                                          </p:stCondLst>
                                        </p:cTn>
                                        <p:tgtEl>
                                          <p:spTgt spid="67"/>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53"/>
                                        </p:tgtEl>
                                        <p:attrNameLst>
                                          <p:attrName>r</p:attrName>
                                        </p:attrNameLst>
                                      </p:cBhvr>
                                    </p:animRot>
                                    <p:animRot by="-240000">
                                      <p:cBhvr>
                                        <p:cTn id="43" dur="200" fill="hold">
                                          <p:stCondLst>
                                            <p:cond delay="200"/>
                                          </p:stCondLst>
                                        </p:cTn>
                                        <p:tgtEl>
                                          <p:spTgt spid="53"/>
                                        </p:tgtEl>
                                        <p:attrNameLst>
                                          <p:attrName>r</p:attrName>
                                        </p:attrNameLst>
                                      </p:cBhvr>
                                    </p:animRot>
                                    <p:animRot by="240000">
                                      <p:cBhvr>
                                        <p:cTn id="44" dur="200" fill="hold">
                                          <p:stCondLst>
                                            <p:cond delay="400"/>
                                          </p:stCondLst>
                                        </p:cTn>
                                        <p:tgtEl>
                                          <p:spTgt spid="53"/>
                                        </p:tgtEl>
                                        <p:attrNameLst>
                                          <p:attrName>r</p:attrName>
                                        </p:attrNameLst>
                                      </p:cBhvr>
                                    </p:animRot>
                                    <p:animRot by="-240000">
                                      <p:cBhvr>
                                        <p:cTn id="45" dur="200" fill="hold">
                                          <p:stCondLst>
                                            <p:cond delay="600"/>
                                          </p:stCondLst>
                                        </p:cTn>
                                        <p:tgtEl>
                                          <p:spTgt spid="53"/>
                                        </p:tgtEl>
                                        <p:attrNameLst>
                                          <p:attrName>r</p:attrName>
                                        </p:attrNameLst>
                                      </p:cBhvr>
                                    </p:animRot>
                                    <p:animRot by="120000">
                                      <p:cBhvr>
                                        <p:cTn id="46" dur="200" fill="hold">
                                          <p:stCondLst>
                                            <p:cond delay="800"/>
                                          </p:stCondLst>
                                        </p:cTn>
                                        <p:tgtEl>
                                          <p:spTgt spid="53"/>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49"/>
                                        </p:tgtEl>
                                        <p:attrNameLst>
                                          <p:attrName>r</p:attrName>
                                        </p:attrNameLst>
                                      </p:cBhvr>
                                    </p:animRot>
                                    <p:animRot by="-240000">
                                      <p:cBhvr>
                                        <p:cTn id="49" dur="200" fill="hold">
                                          <p:stCondLst>
                                            <p:cond delay="200"/>
                                          </p:stCondLst>
                                        </p:cTn>
                                        <p:tgtEl>
                                          <p:spTgt spid="49"/>
                                        </p:tgtEl>
                                        <p:attrNameLst>
                                          <p:attrName>r</p:attrName>
                                        </p:attrNameLst>
                                      </p:cBhvr>
                                    </p:animRot>
                                    <p:animRot by="240000">
                                      <p:cBhvr>
                                        <p:cTn id="50" dur="200" fill="hold">
                                          <p:stCondLst>
                                            <p:cond delay="400"/>
                                          </p:stCondLst>
                                        </p:cTn>
                                        <p:tgtEl>
                                          <p:spTgt spid="49"/>
                                        </p:tgtEl>
                                        <p:attrNameLst>
                                          <p:attrName>r</p:attrName>
                                        </p:attrNameLst>
                                      </p:cBhvr>
                                    </p:animRot>
                                    <p:animRot by="-240000">
                                      <p:cBhvr>
                                        <p:cTn id="51" dur="200" fill="hold">
                                          <p:stCondLst>
                                            <p:cond delay="600"/>
                                          </p:stCondLst>
                                        </p:cTn>
                                        <p:tgtEl>
                                          <p:spTgt spid="49"/>
                                        </p:tgtEl>
                                        <p:attrNameLst>
                                          <p:attrName>r</p:attrName>
                                        </p:attrNameLst>
                                      </p:cBhvr>
                                    </p:animRot>
                                    <p:animRot by="120000">
                                      <p:cBhvr>
                                        <p:cTn id="52"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50" grpId="0" animBg="1"/>
      <p:bldP spid="53" grpId="0" animBg="1"/>
      <p:bldP spid="63"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335803" y="1721060"/>
            <a:ext cx="3921231" cy="1567086"/>
          </a:xfrm>
        </p:spPr>
        <p:txBody>
          <a:bodyPr/>
          <a:lstStyle/>
          <a:p>
            <a:pPr algn="ctr"/>
            <a:r>
              <a:rPr lang="en-US">
                <a:solidFill>
                  <a:srgbClr val="1E1E1E"/>
                </a:solidFill>
                <a:latin typeface="Times New Roman" panose="02020603050405020304" pitchFamily="18" charset="0"/>
                <a:cs typeface="Times New Roman" panose="02020603050405020304" pitchFamily="18" charset="0"/>
              </a:rPr>
              <a:t>GIỚI THIỆU</a:t>
            </a:r>
            <a:br>
              <a:rPr lang="en-US">
                <a:solidFill>
                  <a:srgbClr val="1E1E1E"/>
                </a:solidFill>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HỆ MẬT</a:t>
            </a: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01</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circle(in)">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27" grpId="0" animBg="1"/>
      <p:bldP spid="29" grpId="0" animBg="1"/>
      <p:bldP spid="31" grpId="0" animBg="1"/>
      <p:bldP spid="68" grpId="0" animBg="1"/>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977085" y="925852"/>
            <a:ext cx="3672250" cy="3303457"/>
          </a:xfrm>
        </p:spPr>
        <p:txBody>
          <a:bodyPr/>
          <a:lstStyle/>
          <a:p>
            <a:pPr marL="285750" lvl="0" indent="-285750" algn="just">
              <a:buFont typeface="Wingdings" panose="05000000000000000000" pitchFamily="2" charset="2"/>
              <a:buChar char="v"/>
            </a:pPr>
            <a:r>
              <a:rPr lang="en-US" sz="1500" b="1" u="sng">
                <a:latin typeface="Times New Roman" panose="02020603050405020304" pitchFamily="18" charset="0"/>
                <a:cs typeface="Times New Roman" panose="02020603050405020304" pitchFamily="18" charset="0"/>
              </a:rPr>
              <a:t>Mã hóa là gì:</a:t>
            </a:r>
          </a:p>
          <a:p>
            <a:pPr marL="285750" indent="-285750" algn="just">
              <a:buFont typeface="Courier New" panose="02070309020205020404" pitchFamily="49" charset="0"/>
              <a:buChar char="o"/>
            </a:pPr>
            <a:r>
              <a:rPr lang="en-US" sz="1500">
                <a:latin typeface="Times New Roman" panose="02020603050405020304" pitchFamily="18" charset="0"/>
                <a:cs typeface="Times New Roman" panose="02020603050405020304" pitchFamily="18" charset="0"/>
              </a:rPr>
              <a:t>Mã hóa là là nhu cầu quan trọng trong cuộc sống của con người và là khái niệm trung tâm của An toàn thông tin. </a:t>
            </a:r>
          </a:p>
          <a:p>
            <a:pPr marL="285750" indent="-285750" algn="just">
              <a:buFont typeface="Courier New" panose="02070309020205020404" pitchFamily="49" charset="0"/>
              <a:buChar char="o"/>
            </a:pPr>
            <a:r>
              <a:rPr lang="en-US" sz="1500">
                <a:latin typeface="Times New Roman" panose="02020603050405020304" pitchFamily="18" charset="0"/>
                <a:cs typeface="Times New Roman" panose="02020603050405020304" pitchFamily="18" charset="0"/>
              </a:rPr>
              <a:t>Thời kỳ chiến tranh chính là lúc mà nhu cầu mã hóa thông tin trở nên cấp thiết nhất. Trong chiến tranh thế giới thứ 2, phe Đồng Minh nhờ việc giải mã được cỗ máy mã hóa Enigma của quân Đức mà khiến cho chiến tranh rút ngắn khoảng 2 năm.  </a:t>
            </a:r>
          </a:p>
          <a:p>
            <a:pPr marL="285750" indent="-285750" algn="just">
              <a:buFont typeface="Courier New" panose="02070309020205020404" pitchFamily="49" charset="0"/>
              <a:buChar char="o"/>
            </a:pPr>
            <a:r>
              <a:rPr lang="en-US" sz="1500">
                <a:latin typeface="Times New Roman" panose="02020603050405020304" pitchFamily="18" charset="0"/>
                <a:cs typeface="Times New Roman" panose="02020603050405020304" pitchFamily="18" charset="0"/>
              </a:rPr>
              <a:t>3 loại: Mật mã khóa đối xứng, mật mã khóa bất đối xứng và mã hóa một chiều.</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b="1" i="0">
                <a:solidFill>
                  <a:srgbClr val="1E1E1E"/>
                </a:solidFill>
                <a:effectLst/>
                <a:latin typeface="Times New Roman" panose="02020603050405020304" pitchFamily="18" charset="0"/>
                <a:cs typeface="Times New Roman" panose="02020603050405020304" pitchFamily="18" charset="0"/>
              </a:rPr>
              <a:t>1. </a:t>
            </a:r>
            <a:r>
              <a:rPr lang="en-US" b="1" i="0" err="1">
                <a:solidFill>
                  <a:srgbClr val="1E1E1E"/>
                </a:solidFill>
                <a:effectLst/>
                <a:latin typeface="Times New Roman" panose="02020603050405020304" pitchFamily="18" charset="0"/>
                <a:cs typeface="Times New Roman" panose="02020603050405020304" pitchFamily="18" charset="0"/>
              </a:rPr>
              <a:t>Giới</a:t>
            </a:r>
            <a:r>
              <a:rPr lang="en-US" b="1" i="0">
                <a:solidFill>
                  <a:srgbClr val="1E1E1E"/>
                </a:solidFill>
                <a:effectLst/>
                <a:latin typeface="Times New Roman" panose="02020603050405020304" pitchFamily="18" charset="0"/>
                <a:cs typeface="Times New Roman" panose="02020603050405020304" pitchFamily="18" charset="0"/>
              </a:rPr>
              <a:t> </a:t>
            </a:r>
            <a:r>
              <a:rPr lang="en-US" b="1" i="0" err="1">
                <a:solidFill>
                  <a:srgbClr val="1E1E1E"/>
                </a:solidFill>
                <a:effectLst/>
                <a:latin typeface="Times New Roman" panose="02020603050405020304" pitchFamily="18" charset="0"/>
                <a:cs typeface="Times New Roman" panose="02020603050405020304" pitchFamily="18" charset="0"/>
              </a:rPr>
              <a:t>thiệu</a:t>
            </a:r>
            <a:r>
              <a:rPr lang="en-US" b="1" i="0">
                <a:solidFill>
                  <a:srgbClr val="1E1E1E"/>
                </a:solidFill>
                <a:effectLst/>
                <a:latin typeface="Times New Roman" panose="02020603050405020304" pitchFamily="18" charset="0"/>
                <a:cs typeface="Times New Roman" panose="02020603050405020304" pitchFamily="18" charset="0"/>
              </a:rPr>
              <a:t> </a:t>
            </a:r>
            <a:r>
              <a:rPr lang="en-US">
                <a:solidFill>
                  <a:srgbClr val="1E1E1E"/>
                </a:solidFill>
                <a:latin typeface="Times New Roman" panose="02020603050405020304" pitchFamily="18" charset="0"/>
                <a:cs typeface="Times New Roman" panose="02020603050405020304" pitchFamily="18" charset="0"/>
              </a:rPr>
              <a:t>hệ mật</a:t>
            </a:r>
            <a:r>
              <a:rPr lang="en-US" b="1" i="0">
                <a:solidFill>
                  <a:srgbClr val="1E1E1E"/>
                </a:solidFill>
                <a:effectLst/>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8" name="TextBox 17">
            <a:extLst>
              <a:ext uri="{FF2B5EF4-FFF2-40B4-BE49-F238E27FC236}">
                <a16:creationId xmlns:a16="http://schemas.microsoft.com/office/drawing/2014/main" id="{DC5A2344-E825-CC6A-CB99-1F9D756CD0FC}"/>
              </a:ext>
            </a:extLst>
          </p:cNvPr>
          <p:cNvSpPr txBox="1"/>
          <p:nvPr/>
        </p:nvSpPr>
        <p:spPr>
          <a:xfrm>
            <a:off x="7044402" y="3933941"/>
            <a:ext cx="1375698" cy="338554"/>
          </a:xfrm>
          <a:prstGeom prst="rect">
            <a:avLst/>
          </a:prstGeom>
          <a:noFill/>
        </p:spPr>
        <p:txBody>
          <a:bodyPr wrap="none" rtlCol="0">
            <a:spAutoFit/>
          </a:bodyPr>
          <a:lstStyle/>
          <a:p>
            <a:r>
              <a:rPr lang="en-US" sz="1600">
                <a:solidFill>
                  <a:srgbClr val="1E1E1E"/>
                </a:solidFill>
                <a:latin typeface="Times New Roman" panose="02020603050405020304" pitchFamily="18" charset="0"/>
                <a:cs typeface="Times New Roman" panose="02020603050405020304" pitchFamily="18" charset="0"/>
              </a:rPr>
              <a:t>Người giải mã</a:t>
            </a:r>
            <a:endParaRPr lang="en-US" sz="16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12A01DF-B950-B073-3517-924A8891ED62}"/>
              </a:ext>
            </a:extLst>
          </p:cNvPr>
          <p:cNvSpPr txBox="1"/>
          <p:nvPr/>
        </p:nvSpPr>
        <p:spPr>
          <a:xfrm>
            <a:off x="4971299" y="3957211"/>
            <a:ext cx="1316334"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Máy Enigma</a:t>
            </a:r>
            <a:endParaRPr lang="en-US" sz="1600"/>
          </a:p>
        </p:txBody>
      </p:sp>
      <p:pic>
        <p:nvPicPr>
          <p:cNvPr id="9" name="Picture 8" descr="An old typewriter with text&#10;&#10;Description automatically generated">
            <a:extLst>
              <a:ext uri="{FF2B5EF4-FFF2-40B4-BE49-F238E27FC236}">
                <a16:creationId xmlns:a16="http://schemas.microsoft.com/office/drawing/2014/main" id="{4D451449-E93C-510B-584C-AF1C2EE99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337" y="1054947"/>
            <a:ext cx="2114933" cy="2873545"/>
          </a:xfrm>
          <a:prstGeom prst="rect">
            <a:avLst/>
          </a:prstGeom>
        </p:spPr>
      </p:pic>
      <p:pic>
        <p:nvPicPr>
          <p:cNvPr id="16" name="Picture 15" descr="A person standing in front of a wall of round objects&#10;&#10;Description automatically generated">
            <a:extLst>
              <a:ext uri="{FF2B5EF4-FFF2-40B4-BE49-F238E27FC236}">
                <a16:creationId xmlns:a16="http://schemas.microsoft.com/office/drawing/2014/main" id="{09128581-99B5-D008-2774-9E4D120AA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318" y="1040282"/>
            <a:ext cx="1974746" cy="2902877"/>
          </a:xfrm>
          <a:prstGeom prst="rect">
            <a:avLst/>
          </a:prstGeom>
        </p:spPr>
      </p:pic>
    </p:spTree>
    <p:extLst>
      <p:ext uri="{BB962C8B-B14F-4D97-AF65-F5344CB8AC3E}">
        <p14:creationId xmlns:p14="http://schemas.microsoft.com/office/powerpoint/2010/main" val="42678864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anim calcmode="lin" valueType="num">
                                      <p:cBhvr additive="base">
                                        <p:cTn id="7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1" grpId="0" animBg="1"/>
      <p:bldP spid="2" grpId="0" animBg="1"/>
      <p:bldP spid="18"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66426" y="2692289"/>
            <a:ext cx="7269655" cy="1432730"/>
          </a:xfrm>
        </p:spPr>
        <p:txBody>
          <a:bodyPr/>
          <a:lstStyle/>
          <a:p>
            <a:pPr marL="342900" indent="-342900" algn="just">
              <a:buFont typeface="+mj-lt"/>
              <a:buAutoNum type="arabicPeriod"/>
            </a:pPr>
            <a:r>
              <a:rPr lang="en-US" b="1">
                <a:latin typeface="Times New Roman" panose="02020603050405020304" pitchFamily="18" charset="0"/>
                <a:cs typeface="Times New Roman" panose="02020603050405020304" pitchFamily="18" charset="0"/>
              </a:rPr>
              <a:t>Mật mã chuyển vị:  </a:t>
            </a:r>
            <a:r>
              <a:rPr lang="en-US">
                <a:latin typeface="Times New Roman" panose="02020603050405020304" pitchFamily="18" charset="0"/>
                <a:cs typeface="Times New Roman" panose="02020603050405020304" pitchFamily="18" charset="0"/>
              </a:rPr>
              <a:t>loại mật mã mà các kí tự trong bản rõ sẽ được hoán vị theo một cách thức nào đó để tạo nên bản mã.</a:t>
            </a:r>
          </a:p>
          <a:p>
            <a:pPr marL="342900" indent="-342900" algn="just">
              <a:buFont typeface="+mj-lt"/>
              <a:buAutoNum type="arabicPeriod"/>
            </a:pPr>
            <a:r>
              <a:rPr lang="en-US" b="1">
                <a:latin typeface="Times New Roman" panose="02020603050405020304" pitchFamily="18" charset="0"/>
                <a:cs typeface="Times New Roman" panose="02020603050405020304" pitchFamily="18" charset="0"/>
              </a:rPr>
              <a:t>Mật mã thay thế:  </a:t>
            </a:r>
            <a:r>
              <a:rPr lang="en-US">
                <a:latin typeface="Times New Roman" panose="02020603050405020304" pitchFamily="18" charset="0"/>
                <a:cs typeface="Times New Roman" panose="02020603050405020304" pitchFamily="18" charset="0"/>
              </a:rPr>
              <a:t>loại mật mã mà mỗi kí tự trong bản rõ được thay bằng một kí tự trong bản mã theo một quy tắc nhất định.</a:t>
            </a:r>
          </a:p>
          <a:p>
            <a:pPr algn="just"/>
            <a:r>
              <a:rPr lang="en-US">
                <a:latin typeface="Times New Roman" panose="02020603050405020304" pitchFamily="18" charset="0"/>
                <a:cs typeface="Times New Roman" panose="02020603050405020304" pitchFamily="18" charset="0"/>
              </a:rPr>
              <a:t>         Hệ mật mã Affine thuộc mật mã thay thế.</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b="1" i="0">
                <a:solidFill>
                  <a:srgbClr val="1E1E1E"/>
                </a:solidFill>
                <a:effectLst/>
                <a:latin typeface="Times New Roman" panose="02020603050405020304" pitchFamily="18" charset="0"/>
                <a:cs typeface="Times New Roman" panose="02020603050405020304" pitchFamily="18" charset="0"/>
              </a:rPr>
              <a:t>1. </a:t>
            </a:r>
            <a:r>
              <a:rPr lang="en-US" b="1" i="0" err="1">
                <a:solidFill>
                  <a:srgbClr val="1E1E1E"/>
                </a:solidFill>
                <a:effectLst/>
                <a:latin typeface="Times New Roman" panose="02020603050405020304" pitchFamily="18" charset="0"/>
                <a:cs typeface="Times New Roman" panose="02020603050405020304" pitchFamily="18" charset="0"/>
              </a:rPr>
              <a:t>Giới</a:t>
            </a:r>
            <a:r>
              <a:rPr lang="en-US" b="1" i="0">
                <a:solidFill>
                  <a:srgbClr val="1E1E1E"/>
                </a:solidFill>
                <a:effectLst/>
                <a:latin typeface="Times New Roman" panose="02020603050405020304" pitchFamily="18" charset="0"/>
                <a:cs typeface="Times New Roman" panose="02020603050405020304" pitchFamily="18" charset="0"/>
              </a:rPr>
              <a:t> </a:t>
            </a:r>
            <a:r>
              <a:rPr lang="en-US" b="1" i="0" err="1">
                <a:solidFill>
                  <a:srgbClr val="1E1E1E"/>
                </a:solidFill>
                <a:effectLst/>
                <a:latin typeface="Times New Roman" panose="02020603050405020304" pitchFamily="18" charset="0"/>
                <a:cs typeface="Times New Roman" panose="02020603050405020304" pitchFamily="18" charset="0"/>
              </a:rPr>
              <a:t>thiệu</a:t>
            </a:r>
            <a:r>
              <a:rPr lang="en-US" b="1" i="0">
                <a:solidFill>
                  <a:srgbClr val="1E1E1E"/>
                </a:solidFill>
                <a:effectLst/>
                <a:latin typeface="Times New Roman" panose="02020603050405020304" pitchFamily="18" charset="0"/>
                <a:cs typeface="Times New Roman" panose="02020603050405020304" pitchFamily="18" charset="0"/>
              </a:rPr>
              <a:t> </a:t>
            </a:r>
            <a:r>
              <a:rPr lang="en-US">
                <a:solidFill>
                  <a:srgbClr val="1E1E1E"/>
                </a:solidFill>
                <a:latin typeface="Times New Roman" panose="02020603050405020304" pitchFamily="18" charset="0"/>
                <a:cs typeface="Times New Roman" panose="02020603050405020304" pitchFamily="18" charset="0"/>
              </a:rPr>
              <a:t>hệ mật</a:t>
            </a:r>
            <a:r>
              <a:rPr lang="en-US" b="1" i="0">
                <a:solidFill>
                  <a:srgbClr val="1E1E1E"/>
                </a:solidFill>
                <a:effectLst/>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7" name="TextBox 16">
            <a:extLst>
              <a:ext uri="{FF2B5EF4-FFF2-40B4-BE49-F238E27FC236}">
                <a16:creationId xmlns:a16="http://schemas.microsoft.com/office/drawing/2014/main" id="{D39EEA67-7FE9-7396-DE5F-ADA465D9177D}"/>
              </a:ext>
            </a:extLst>
          </p:cNvPr>
          <p:cNvSpPr txBox="1"/>
          <p:nvPr/>
        </p:nvSpPr>
        <p:spPr>
          <a:xfrm>
            <a:off x="893441" y="1018238"/>
            <a:ext cx="3266925" cy="1323439"/>
          </a:xfrm>
          <a:prstGeom prst="rect">
            <a:avLst/>
          </a:prstGeom>
          <a:noFill/>
        </p:spPr>
        <p:txBody>
          <a:bodyPr wrap="square" rtlCol="0">
            <a:spAutoFit/>
          </a:bodyPr>
          <a:lstStyle/>
          <a:p>
            <a:pPr marL="285750" lvl="0" indent="-285750" algn="just">
              <a:buFont typeface="Wingdings" panose="05000000000000000000" pitchFamily="2" charset="2"/>
              <a:buChar char="v"/>
            </a:pPr>
            <a:r>
              <a:rPr lang="en-US" sz="1600" b="1" u="sng">
                <a:latin typeface="Times New Roman" panose="02020603050405020304" pitchFamily="18" charset="0"/>
                <a:cs typeface="Times New Roman" panose="02020603050405020304" pitchFamily="18" charset="0"/>
              </a:rPr>
              <a:t>Mật mã khóa đối xứng:</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là chìa khóa để lập mã và chìa khóa giải mã là một.</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Đa số là các loại mật mã truyền thống - chia thành 2 dạng lớn:</a:t>
            </a:r>
          </a:p>
        </p:txBody>
      </p:sp>
      <p:pic>
        <p:nvPicPr>
          <p:cNvPr id="8" name="Picture 7" descr="A screenshot of a phone&#10;&#10;Description automatically generated">
            <a:extLst>
              <a:ext uri="{FF2B5EF4-FFF2-40B4-BE49-F238E27FC236}">
                <a16:creationId xmlns:a16="http://schemas.microsoft.com/office/drawing/2014/main" id="{B18C6743-83CE-6E05-22FB-F425E6921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366" y="1081102"/>
            <a:ext cx="4029045" cy="1611187"/>
          </a:xfrm>
          <a:prstGeom prst="rect">
            <a:avLst/>
          </a:prstGeom>
        </p:spPr>
      </p:pic>
    </p:spTree>
    <p:extLst>
      <p:ext uri="{BB962C8B-B14F-4D97-AF65-F5344CB8AC3E}">
        <p14:creationId xmlns:p14="http://schemas.microsoft.com/office/powerpoint/2010/main" val="327687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 calcmode="lin" valueType="num">
                                      <p:cBhvr additive="base">
                                        <p:cTn id="3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anim calcmode="lin" valueType="num">
                                      <p:cBhvr additive="base">
                                        <p:cTn id="4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 calcmode="lin" valueType="num">
                                      <p:cBhvr additive="base">
                                        <p:cTn id="5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animBg="1"/>
      <p:bldP spid="2"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652E03B-F4CA-57BA-2AB0-A4BD24AAF25B}"/>
              </a:ext>
            </a:extLst>
          </p:cNvPr>
          <p:cNvGraphicFramePr>
            <a:graphicFrameLocks noGrp="1"/>
          </p:cNvGraphicFramePr>
          <p:nvPr>
            <p:ph sz="half" idx="2"/>
            <p:extLst>
              <p:ext uri="{D42A27DB-BD31-4B8C-83A1-F6EECF244321}">
                <p14:modId xmlns:p14="http://schemas.microsoft.com/office/powerpoint/2010/main" val="3751250921"/>
              </p:ext>
            </p:extLst>
          </p:nvPr>
        </p:nvGraphicFramePr>
        <p:xfrm>
          <a:off x="1097665" y="1657908"/>
          <a:ext cx="7342951" cy="2863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1. Giới thiệu hệ mật:</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8" name="TextBox 7">
            <a:extLst>
              <a:ext uri="{FF2B5EF4-FFF2-40B4-BE49-F238E27FC236}">
                <a16:creationId xmlns:a16="http://schemas.microsoft.com/office/drawing/2014/main" id="{C7144F18-B416-E513-E30A-5FAA2FCDBC18}"/>
              </a:ext>
            </a:extLst>
          </p:cNvPr>
          <p:cNvSpPr txBox="1"/>
          <p:nvPr/>
        </p:nvSpPr>
        <p:spPr>
          <a:xfrm>
            <a:off x="977085" y="984377"/>
            <a:ext cx="4265218" cy="646331"/>
          </a:xfrm>
          <a:prstGeom prst="rect">
            <a:avLst/>
          </a:prstGeom>
          <a:noFill/>
        </p:spPr>
        <p:txBody>
          <a:bodyPr wrap="square" rtlCol="0">
            <a:spAutoFit/>
          </a:bodyPr>
          <a:lstStyle/>
          <a:p>
            <a:pPr marL="285750" indent="-285750">
              <a:buFont typeface="Wingdings" panose="05000000000000000000" pitchFamily="2" charset="2"/>
              <a:buChar char="v"/>
            </a:pPr>
            <a:r>
              <a:rPr lang="en-US" sz="1800" b="1" u="sng" kern="100">
                <a:latin typeface="Times New Roman" panose="02020603050405020304" pitchFamily="18" charset="0"/>
                <a:ea typeface="Yu Mincho" panose="02020400000000000000" pitchFamily="18" charset="-128"/>
                <a:cs typeface="Times New Roman" panose="02020603050405020304" pitchFamily="18" charset="0"/>
              </a:rPr>
              <a:t>Hệ mật mã AFFINE:</a:t>
            </a:r>
            <a:endParaRPr lang="en-US">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Hệ mật mã: S = (P, C, K, E, D)</a:t>
            </a:r>
          </a:p>
        </p:txBody>
      </p:sp>
    </p:spTree>
    <p:extLst>
      <p:ext uri="{BB962C8B-B14F-4D97-AF65-F5344CB8AC3E}">
        <p14:creationId xmlns:p14="http://schemas.microsoft.com/office/powerpoint/2010/main" val="4421429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2"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86">
            <a:extLst>
              <a:ext uri="{FF2B5EF4-FFF2-40B4-BE49-F238E27FC236}">
                <a16:creationId xmlns:a16="http://schemas.microsoft.com/office/drawing/2014/main" id="{803B4B2F-682B-2934-AD6F-D30B9228E442}"/>
              </a:ext>
            </a:extLst>
          </p:cNvPr>
          <p:cNvSpPr>
            <a:spLocks/>
          </p:cNvSpPr>
          <p:nvPr/>
        </p:nvSpPr>
        <p:spPr bwMode="auto">
          <a:xfrm>
            <a:off x="1540606" y="1770507"/>
            <a:ext cx="1383484" cy="1394828"/>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228600" dir="2700000" algn="tl" rotWithShape="0">
              <a:prstClr val="black"/>
            </a:outerShdw>
          </a:effectLst>
        </p:spPr>
        <p:txBody>
          <a:bodyPr vert="horz" wrap="square" lIns="91440" tIns="144000" rIns="108000" bIns="36000" numCol="1" anchor="ctr" anchorCtr="0" compatLnSpc="1">
            <a:prstTxWarp prst="textNoShape">
              <a:avLst/>
            </a:prstTxWarp>
          </a:bodyPr>
          <a:lstStyle/>
          <a:p>
            <a:pPr algn="ctr"/>
            <a:endParaRPr lang="en-US"/>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335803" y="1724462"/>
            <a:ext cx="3921231" cy="1805911"/>
          </a:xfrm>
        </p:spPr>
        <p:txBody>
          <a:bodyPr anchor="ctr"/>
          <a:lstStyle/>
          <a:p>
            <a:pPr algn="ctr"/>
            <a:r>
              <a:rPr lang="en-US">
                <a:latin typeface="Times New Roman" panose="02020603050405020304" pitchFamily="18" charset="0"/>
                <a:cs typeface="Times New Roman" panose="02020603050405020304" pitchFamily="18" charset="0"/>
              </a:rPr>
              <a:t>MÃ HÓA</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GIẢI  MÃ THÁM MÃ</a:t>
            </a:r>
            <a:endParaRPr lang="en-US">
              <a:effectLst/>
              <a:latin typeface="Times New Roman" panose="02020603050405020304" pitchFamily="18" charset="0"/>
              <a:cs typeface="Times New Roman" panose="02020603050405020304" pitchFamily="18" charset="0"/>
            </a:endParaRPr>
          </a:p>
        </p:txBody>
      </p:sp>
      <p:sp>
        <p:nvSpPr>
          <p:cNvPr id="49" name="Marcador de texto 48">
            <a:extLst>
              <a:ext uri="{FF2B5EF4-FFF2-40B4-BE49-F238E27FC236}">
                <a16:creationId xmlns:a16="http://schemas.microsoft.com/office/drawing/2014/main" id="{4EB904FE-D344-A580-71AD-744B249AC81B}"/>
              </a:ext>
            </a:extLst>
          </p:cNvPr>
          <p:cNvSpPr>
            <a:spLocks noGrp="1"/>
          </p:cNvSpPr>
          <p:nvPr>
            <p:ph type="body" idx="23"/>
          </p:nvPr>
        </p:nvSpPr>
        <p:spPr/>
        <p:txBody>
          <a:bodyPr/>
          <a:lstStyle/>
          <a:p>
            <a:r>
              <a:rPr lang="es-ES"/>
              <a:t>02</a:t>
            </a:r>
          </a:p>
        </p:txBody>
      </p:sp>
      <p:sp>
        <p:nvSpPr>
          <p:cNvPr id="27" name="Freeform 298">
            <a:extLst>
              <a:ext uri="{FF2B5EF4-FFF2-40B4-BE49-F238E27FC236}">
                <a16:creationId xmlns:a16="http://schemas.microsoft.com/office/drawing/2014/main" id="{9E3C171D-2DC7-4D8C-70B2-8F2C6523F011}"/>
              </a:ext>
            </a:extLst>
          </p:cNvPr>
          <p:cNvSpPr>
            <a:spLocks/>
          </p:cNvSpPr>
          <p:nvPr/>
        </p:nvSpPr>
        <p:spPr bwMode="auto">
          <a:xfrm>
            <a:off x="4575658" y="4402694"/>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02">
            <a:extLst>
              <a:ext uri="{FF2B5EF4-FFF2-40B4-BE49-F238E27FC236}">
                <a16:creationId xmlns:a16="http://schemas.microsoft.com/office/drawing/2014/main" id="{03B17A83-0C94-E052-EC43-D24AF9B8366D}"/>
              </a:ext>
            </a:extLst>
          </p:cNvPr>
          <p:cNvSpPr>
            <a:spLocks/>
          </p:cNvSpPr>
          <p:nvPr/>
        </p:nvSpPr>
        <p:spPr bwMode="auto">
          <a:xfrm>
            <a:off x="8454185" y="3793269"/>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157">
            <a:extLst>
              <a:ext uri="{FF2B5EF4-FFF2-40B4-BE49-F238E27FC236}">
                <a16:creationId xmlns:a16="http://schemas.microsoft.com/office/drawing/2014/main" id="{A7229990-9016-2960-8690-5FA6CEA8A671}"/>
              </a:ext>
            </a:extLst>
          </p:cNvPr>
          <p:cNvSpPr>
            <a:spLocks noEditPoints="1"/>
          </p:cNvSpPr>
          <p:nvPr/>
        </p:nvSpPr>
        <p:spPr bwMode="auto">
          <a:xfrm>
            <a:off x="775079" y="4004908"/>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159">
            <a:extLst>
              <a:ext uri="{FF2B5EF4-FFF2-40B4-BE49-F238E27FC236}">
                <a16:creationId xmlns:a16="http://schemas.microsoft.com/office/drawing/2014/main" id="{F6CE67D6-0348-BAC9-4B29-C860B3E25B9F}"/>
              </a:ext>
            </a:extLst>
          </p:cNvPr>
          <p:cNvSpPr>
            <a:spLocks noEditPoints="1"/>
          </p:cNvSpPr>
          <p:nvPr/>
        </p:nvSpPr>
        <p:spPr bwMode="auto">
          <a:xfrm>
            <a:off x="3699264" y="564104"/>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10">
            <a:extLst>
              <a:ext uri="{FF2B5EF4-FFF2-40B4-BE49-F238E27FC236}">
                <a16:creationId xmlns:a16="http://schemas.microsoft.com/office/drawing/2014/main" id="{15E7B6E4-AFF1-1E0E-B148-E74DE74E0AFB}"/>
              </a:ext>
            </a:extLst>
          </p:cNvPr>
          <p:cNvSpPr>
            <a:spLocks noEditPoints="1"/>
          </p:cNvSpPr>
          <p:nvPr/>
        </p:nvSpPr>
        <p:spPr bwMode="auto">
          <a:xfrm>
            <a:off x="7174566" y="1398553"/>
            <a:ext cx="82468" cy="82468"/>
          </a:xfrm>
          <a:custGeom>
            <a:avLst/>
            <a:gdLst>
              <a:gd name="T0" fmla="*/ 38 w 75"/>
              <a:gd name="T1" fmla="*/ 75 h 75"/>
              <a:gd name="T2" fmla="*/ 0 w 75"/>
              <a:gd name="T3" fmla="*/ 38 h 75"/>
              <a:gd name="T4" fmla="*/ 38 w 75"/>
              <a:gd name="T5" fmla="*/ 0 h 75"/>
              <a:gd name="T6" fmla="*/ 75 w 75"/>
              <a:gd name="T7" fmla="*/ 38 h 75"/>
              <a:gd name="T8" fmla="*/ 38 w 75"/>
              <a:gd name="T9" fmla="*/ 75 h 75"/>
              <a:gd name="T10" fmla="*/ 38 w 75"/>
              <a:gd name="T11" fmla="*/ 18 h 75"/>
              <a:gd name="T12" fmla="*/ 18 w 75"/>
              <a:gd name="T13" fmla="*/ 38 h 75"/>
              <a:gd name="T14" fmla="*/ 38 w 75"/>
              <a:gd name="T15" fmla="*/ 58 h 75"/>
              <a:gd name="T16" fmla="*/ 58 w 75"/>
              <a:gd name="T17" fmla="*/ 38 h 75"/>
              <a:gd name="T18" fmla="*/ 38 w 75"/>
              <a:gd name="T19"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upo 57">
            <a:extLst>
              <a:ext uri="{FF2B5EF4-FFF2-40B4-BE49-F238E27FC236}">
                <a16:creationId xmlns:a16="http://schemas.microsoft.com/office/drawing/2014/main" id="{123E30B8-6011-4205-8EAE-2EBE73BEFDFF}"/>
              </a:ext>
            </a:extLst>
          </p:cNvPr>
          <p:cNvGrpSpPr/>
          <p:nvPr/>
        </p:nvGrpSpPr>
        <p:grpSpPr>
          <a:xfrm>
            <a:off x="6293584" y="4050218"/>
            <a:ext cx="773659" cy="963355"/>
            <a:chOff x="6696077" y="2921001"/>
            <a:chExt cx="330200" cy="411163"/>
          </a:xfrm>
        </p:grpSpPr>
        <p:sp>
          <p:nvSpPr>
            <p:cNvPr id="59" name="Freeform 245">
              <a:extLst>
                <a:ext uri="{FF2B5EF4-FFF2-40B4-BE49-F238E27FC236}">
                  <a16:creationId xmlns:a16="http://schemas.microsoft.com/office/drawing/2014/main" id="{B96650D3-7D53-E5C6-3491-F978C491FA7C}"/>
                </a:ext>
              </a:extLst>
            </p:cNvPr>
            <p:cNvSpPr>
              <a:spLocks noEditPoints="1"/>
            </p:cNvSpPr>
            <p:nvPr/>
          </p:nvSpPr>
          <p:spPr bwMode="auto">
            <a:xfrm>
              <a:off x="6696077" y="2921001"/>
              <a:ext cx="330200" cy="411163"/>
            </a:xfrm>
            <a:custGeom>
              <a:avLst/>
              <a:gdLst>
                <a:gd name="T0" fmla="*/ 419 w 561"/>
                <a:gd name="T1" fmla="*/ 699 h 699"/>
                <a:gd name="T2" fmla="*/ 415 w 561"/>
                <a:gd name="T3" fmla="*/ 697 h 699"/>
                <a:gd name="T4" fmla="*/ 281 w 561"/>
                <a:gd name="T5" fmla="*/ 563 h 699"/>
                <a:gd name="T6" fmla="*/ 147 w 561"/>
                <a:gd name="T7" fmla="*/ 697 h 699"/>
                <a:gd name="T8" fmla="*/ 139 w 561"/>
                <a:gd name="T9" fmla="*/ 697 h 699"/>
                <a:gd name="T10" fmla="*/ 2 w 561"/>
                <a:gd name="T11" fmla="*/ 560 h 699"/>
                <a:gd name="T12" fmla="*/ 0 w 561"/>
                <a:gd name="T13" fmla="*/ 556 h 699"/>
                <a:gd name="T14" fmla="*/ 0 w 561"/>
                <a:gd name="T15" fmla="*/ 419 h 699"/>
                <a:gd name="T16" fmla="*/ 2 w 561"/>
                <a:gd name="T17" fmla="*/ 415 h 699"/>
                <a:gd name="T18" fmla="*/ 67 w 561"/>
                <a:gd name="T19" fmla="*/ 350 h 699"/>
                <a:gd name="T20" fmla="*/ 2 w 561"/>
                <a:gd name="T21" fmla="*/ 284 h 699"/>
                <a:gd name="T22" fmla="*/ 0 w 561"/>
                <a:gd name="T23" fmla="*/ 281 h 699"/>
                <a:gd name="T24" fmla="*/ 0 w 561"/>
                <a:gd name="T25" fmla="*/ 143 h 699"/>
                <a:gd name="T26" fmla="*/ 2 w 561"/>
                <a:gd name="T27" fmla="*/ 139 h 699"/>
                <a:gd name="T28" fmla="*/ 139 w 561"/>
                <a:gd name="T29" fmla="*/ 2 h 699"/>
                <a:gd name="T30" fmla="*/ 147 w 561"/>
                <a:gd name="T31" fmla="*/ 2 h 699"/>
                <a:gd name="T32" fmla="*/ 281 w 561"/>
                <a:gd name="T33" fmla="*/ 136 h 699"/>
                <a:gd name="T34" fmla="*/ 415 w 561"/>
                <a:gd name="T35" fmla="*/ 2 h 699"/>
                <a:gd name="T36" fmla="*/ 422 w 561"/>
                <a:gd name="T37" fmla="*/ 2 h 699"/>
                <a:gd name="T38" fmla="*/ 560 w 561"/>
                <a:gd name="T39" fmla="*/ 139 h 699"/>
                <a:gd name="T40" fmla="*/ 561 w 561"/>
                <a:gd name="T41" fmla="*/ 143 h 699"/>
                <a:gd name="T42" fmla="*/ 561 w 561"/>
                <a:gd name="T43" fmla="*/ 281 h 699"/>
                <a:gd name="T44" fmla="*/ 560 w 561"/>
                <a:gd name="T45" fmla="*/ 284 h 699"/>
                <a:gd name="T46" fmla="*/ 494 w 561"/>
                <a:gd name="T47" fmla="*/ 350 h 699"/>
                <a:gd name="T48" fmla="*/ 560 w 561"/>
                <a:gd name="T49" fmla="*/ 415 h 699"/>
                <a:gd name="T50" fmla="*/ 561 w 561"/>
                <a:gd name="T51" fmla="*/ 419 h 699"/>
                <a:gd name="T52" fmla="*/ 561 w 561"/>
                <a:gd name="T53" fmla="*/ 556 h 699"/>
                <a:gd name="T54" fmla="*/ 560 w 561"/>
                <a:gd name="T55" fmla="*/ 560 h 699"/>
                <a:gd name="T56" fmla="*/ 422 w 561"/>
                <a:gd name="T57" fmla="*/ 697 h 699"/>
                <a:gd name="T58" fmla="*/ 418 w 561"/>
                <a:gd name="T59" fmla="*/ 699 h 699"/>
                <a:gd name="T60" fmla="*/ 419 w 561"/>
                <a:gd name="T61" fmla="*/ 699 h 699"/>
                <a:gd name="T62" fmla="*/ 281 w 561"/>
                <a:gd name="T63" fmla="*/ 551 h 699"/>
                <a:gd name="T64" fmla="*/ 285 w 561"/>
                <a:gd name="T65" fmla="*/ 553 h 699"/>
                <a:gd name="T66" fmla="*/ 419 w 561"/>
                <a:gd name="T67" fmla="*/ 687 h 699"/>
                <a:gd name="T68" fmla="*/ 551 w 561"/>
                <a:gd name="T69" fmla="*/ 554 h 699"/>
                <a:gd name="T70" fmla="*/ 551 w 561"/>
                <a:gd name="T71" fmla="*/ 421 h 699"/>
                <a:gd name="T72" fmla="*/ 484 w 561"/>
                <a:gd name="T73" fmla="*/ 353 h 699"/>
                <a:gd name="T74" fmla="*/ 482 w 561"/>
                <a:gd name="T75" fmla="*/ 350 h 699"/>
                <a:gd name="T76" fmla="*/ 484 w 561"/>
                <a:gd name="T77" fmla="*/ 346 h 699"/>
                <a:gd name="T78" fmla="*/ 551 w 561"/>
                <a:gd name="T79" fmla="*/ 279 h 699"/>
                <a:gd name="T80" fmla="*/ 551 w 561"/>
                <a:gd name="T81" fmla="*/ 145 h 699"/>
                <a:gd name="T82" fmla="*/ 419 w 561"/>
                <a:gd name="T83" fmla="*/ 13 h 699"/>
                <a:gd name="T84" fmla="*/ 285 w 561"/>
                <a:gd name="T85" fmla="*/ 147 h 699"/>
                <a:gd name="T86" fmla="*/ 277 w 561"/>
                <a:gd name="T87" fmla="*/ 147 h 699"/>
                <a:gd name="T88" fmla="*/ 143 w 561"/>
                <a:gd name="T89" fmla="*/ 13 h 699"/>
                <a:gd name="T90" fmla="*/ 11 w 561"/>
                <a:gd name="T91" fmla="*/ 145 h 699"/>
                <a:gd name="T92" fmla="*/ 11 w 561"/>
                <a:gd name="T93" fmla="*/ 279 h 699"/>
                <a:gd name="T94" fmla="*/ 78 w 561"/>
                <a:gd name="T95" fmla="*/ 346 h 699"/>
                <a:gd name="T96" fmla="*/ 79 w 561"/>
                <a:gd name="T97" fmla="*/ 350 h 699"/>
                <a:gd name="T98" fmla="*/ 78 w 561"/>
                <a:gd name="T99" fmla="*/ 353 h 699"/>
                <a:gd name="T100" fmla="*/ 11 w 561"/>
                <a:gd name="T101" fmla="*/ 421 h 699"/>
                <a:gd name="T102" fmla="*/ 11 w 561"/>
                <a:gd name="T103" fmla="*/ 554 h 699"/>
                <a:gd name="T104" fmla="*/ 143 w 561"/>
                <a:gd name="T105" fmla="*/ 687 h 699"/>
                <a:gd name="T106" fmla="*/ 277 w 561"/>
                <a:gd name="T107" fmla="*/ 553 h 699"/>
                <a:gd name="T108" fmla="*/ 281 w 561"/>
                <a:gd name="T109" fmla="*/ 55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1" h="699">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60" name="Grupo 59">
              <a:extLst>
                <a:ext uri="{FF2B5EF4-FFF2-40B4-BE49-F238E27FC236}">
                  <a16:creationId xmlns:a16="http://schemas.microsoft.com/office/drawing/2014/main" id="{E83D68C9-B6E2-2C0F-427B-A56B7CF63197}"/>
                </a:ext>
              </a:extLst>
            </p:cNvPr>
            <p:cNvGrpSpPr/>
            <p:nvPr/>
          </p:nvGrpSpPr>
          <p:grpSpPr>
            <a:xfrm>
              <a:off x="6699249" y="2924175"/>
              <a:ext cx="323854" cy="407989"/>
              <a:chOff x="6699249" y="2924175"/>
              <a:chExt cx="323854" cy="407989"/>
            </a:xfrm>
          </p:grpSpPr>
          <p:grpSp>
            <p:nvGrpSpPr>
              <p:cNvPr id="61" name="Grupo 60">
                <a:extLst>
                  <a:ext uri="{FF2B5EF4-FFF2-40B4-BE49-F238E27FC236}">
                    <a16:creationId xmlns:a16="http://schemas.microsoft.com/office/drawing/2014/main" id="{16B7F383-5B88-BB2B-DEA9-0BE31EDB03C1}"/>
                  </a:ext>
                </a:extLst>
              </p:cNvPr>
              <p:cNvGrpSpPr/>
              <p:nvPr/>
            </p:nvGrpSpPr>
            <p:grpSpPr>
              <a:xfrm>
                <a:off x="6699249" y="2924175"/>
                <a:ext cx="323854" cy="407989"/>
                <a:chOff x="6699249" y="2924175"/>
                <a:chExt cx="323854" cy="407989"/>
              </a:xfrm>
            </p:grpSpPr>
            <p:sp>
              <p:nvSpPr>
                <p:cNvPr id="64" name="Freeform 244">
                  <a:extLst>
                    <a:ext uri="{FF2B5EF4-FFF2-40B4-BE49-F238E27FC236}">
                      <a16:creationId xmlns:a16="http://schemas.microsoft.com/office/drawing/2014/main" id="{3E691A2C-AB9B-1D0A-FA7D-57FAA72CB871}"/>
                    </a:ext>
                  </a:extLst>
                </p:cNvPr>
                <p:cNvSpPr>
                  <a:spLocks/>
                </p:cNvSpPr>
                <p:nvPr/>
              </p:nvSpPr>
              <p:spPr bwMode="auto">
                <a:xfrm>
                  <a:off x="6699253" y="2924175"/>
                  <a:ext cx="323850" cy="404813"/>
                </a:xfrm>
                <a:custGeom>
                  <a:avLst/>
                  <a:gdLst>
                    <a:gd name="T0" fmla="*/ 550 w 550"/>
                    <a:gd name="T1" fmla="*/ 137 h 688"/>
                    <a:gd name="T2" fmla="*/ 550 w 550"/>
                    <a:gd name="T3" fmla="*/ 275 h 688"/>
                    <a:gd name="T4" fmla="*/ 481 w 550"/>
                    <a:gd name="T5" fmla="*/ 344 h 688"/>
                    <a:gd name="T6" fmla="*/ 550 w 550"/>
                    <a:gd name="T7" fmla="*/ 413 h 688"/>
                    <a:gd name="T8" fmla="*/ 550 w 550"/>
                    <a:gd name="T9" fmla="*/ 550 h 688"/>
                    <a:gd name="T10" fmla="*/ 413 w 550"/>
                    <a:gd name="T11" fmla="*/ 688 h 688"/>
                    <a:gd name="T12" fmla="*/ 275 w 550"/>
                    <a:gd name="T13" fmla="*/ 550 h 688"/>
                    <a:gd name="T14" fmla="*/ 137 w 550"/>
                    <a:gd name="T15" fmla="*/ 688 h 688"/>
                    <a:gd name="T16" fmla="*/ 0 w 550"/>
                    <a:gd name="T17" fmla="*/ 550 h 688"/>
                    <a:gd name="T18" fmla="*/ 0 w 550"/>
                    <a:gd name="T19" fmla="*/ 413 h 688"/>
                    <a:gd name="T20" fmla="*/ 68 w 550"/>
                    <a:gd name="T21" fmla="*/ 344 h 688"/>
                    <a:gd name="T22" fmla="*/ 0 w 550"/>
                    <a:gd name="T23" fmla="*/ 275 h 688"/>
                    <a:gd name="T24" fmla="*/ 0 w 550"/>
                    <a:gd name="T25" fmla="*/ 137 h 688"/>
                    <a:gd name="T26" fmla="*/ 137 w 550"/>
                    <a:gd name="T27" fmla="*/ 0 h 688"/>
                    <a:gd name="T28" fmla="*/ 275 w 550"/>
                    <a:gd name="T29" fmla="*/ 137 h 688"/>
                    <a:gd name="T30" fmla="*/ 413 w 550"/>
                    <a:gd name="T31" fmla="*/ 0 h 688"/>
                    <a:gd name="T32" fmla="*/ 550 w 550"/>
                    <a:gd name="T33" fmla="*/ 13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0" h="688">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246">
                  <a:extLst>
                    <a:ext uri="{FF2B5EF4-FFF2-40B4-BE49-F238E27FC236}">
                      <a16:creationId xmlns:a16="http://schemas.microsoft.com/office/drawing/2014/main" id="{285D4C80-8686-E8E3-2A1C-BDE62D4E5A76}"/>
                    </a:ext>
                  </a:extLst>
                </p:cNvPr>
                <p:cNvSpPr>
                  <a:spLocks/>
                </p:cNvSpPr>
                <p:nvPr/>
              </p:nvSpPr>
              <p:spPr bwMode="auto">
                <a:xfrm>
                  <a:off x="6699249" y="2924176"/>
                  <a:ext cx="323850" cy="323850"/>
                </a:xfrm>
                <a:custGeom>
                  <a:avLst/>
                  <a:gdLst>
                    <a:gd name="T0" fmla="*/ 413 w 550"/>
                    <a:gd name="T1" fmla="*/ 0 h 550"/>
                    <a:gd name="T2" fmla="*/ 550 w 550"/>
                    <a:gd name="T3" fmla="*/ 137 h 550"/>
                    <a:gd name="T4" fmla="*/ 413 w 550"/>
                    <a:gd name="T5" fmla="*/ 275 h 550"/>
                    <a:gd name="T6" fmla="*/ 550 w 550"/>
                    <a:gd name="T7" fmla="*/ 413 h 550"/>
                    <a:gd name="T8" fmla="*/ 413 w 550"/>
                    <a:gd name="T9" fmla="*/ 550 h 550"/>
                    <a:gd name="T10" fmla="*/ 275 w 550"/>
                    <a:gd name="T11" fmla="*/ 413 h 550"/>
                    <a:gd name="T12" fmla="*/ 137 w 550"/>
                    <a:gd name="T13" fmla="*/ 550 h 550"/>
                    <a:gd name="T14" fmla="*/ 0 w 550"/>
                    <a:gd name="T15" fmla="*/ 413 h 550"/>
                    <a:gd name="T16" fmla="*/ 137 w 550"/>
                    <a:gd name="T17" fmla="*/ 275 h 550"/>
                    <a:gd name="T18" fmla="*/ 0 w 550"/>
                    <a:gd name="T19" fmla="*/ 137 h 550"/>
                    <a:gd name="T20" fmla="*/ 137 w 550"/>
                    <a:gd name="T21" fmla="*/ 0 h 550"/>
                    <a:gd name="T22" fmla="*/ 275 w 550"/>
                    <a:gd name="T23" fmla="*/ 137 h 550"/>
                    <a:gd name="T24" fmla="*/ 413 w 550"/>
                    <a:gd name="T2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248">
                  <a:extLst>
                    <a:ext uri="{FF2B5EF4-FFF2-40B4-BE49-F238E27FC236}">
                      <a16:creationId xmlns:a16="http://schemas.microsoft.com/office/drawing/2014/main" id="{2B30224C-8230-C5ED-E760-290382344116}"/>
                    </a:ext>
                  </a:extLst>
                </p:cNvPr>
                <p:cNvSpPr>
                  <a:spLocks/>
                </p:cNvSpPr>
                <p:nvPr/>
              </p:nvSpPr>
              <p:spPr bwMode="auto">
                <a:xfrm>
                  <a:off x="6938963" y="3244851"/>
                  <a:ext cx="6350" cy="87313"/>
                </a:xfrm>
                <a:custGeom>
                  <a:avLst/>
                  <a:gdLst>
                    <a:gd name="T0" fmla="*/ 6 w 11"/>
                    <a:gd name="T1" fmla="*/ 148 h 148"/>
                    <a:gd name="T2" fmla="*/ 0 w 11"/>
                    <a:gd name="T3" fmla="*/ 143 h 148"/>
                    <a:gd name="T4" fmla="*/ 0 w 11"/>
                    <a:gd name="T5" fmla="*/ 5 h 148"/>
                    <a:gd name="T6" fmla="*/ 6 w 11"/>
                    <a:gd name="T7" fmla="*/ 0 h 148"/>
                    <a:gd name="T8" fmla="*/ 11 w 11"/>
                    <a:gd name="T9" fmla="*/ 5 h 148"/>
                    <a:gd name="T10" fmla="*/ 11 w 11"/>
                    <a:gd name="T11" fmla="*/ 143 h 148"/>
                    <a:gd name="T12" fmla="*/ 6 w 11"/>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1" h="148">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62" name="Freeform 249">
                <a:extLst>
                  <a:ext uri="{FF2B5EF4-FFF2-40B4-BE49-F238E27FC236}">
                    <a16:creationId xmlns:a16="http://schemas.microsoft.com/office/drawing/2014/main" id="{471DB5D0-0AFF-63BB-09F3-656FFE426B98}"/>
                  </a:ext>
                </a:extLst>
              </p:cNvPr>
              <p:cNvSpPr>
                <a:spLocks/>
              </p:cNvSpPr>
              <p:nvPr/>
            </p:nvSpPr>
            <p:spPr bwMode="auto">
              <a:xfrm>
                <a:off x="6777038" y="3244851"/>
                <a:ext cx="6350" cy="87313"/>
              </a:xfrm>
              <a:custGeom>
                <a:avLst/>
                <a:gdLst>
                  <a:gd name="T0" fmla="*/ 5 w 10"/>
                  <a:gd name="T1" fmla="*/ 148 h 148"/>
                  <a:gd name="T2" fmla="*/ 0 w 10"/>
                  <a:gd name="T3" fmla="*/ 143 h 148"/>
                  <a:gd name="T4" fmla="*/ 0 w 10"/>
                  <a:gd name="T5" fmla="*/ 5 h 148"/>
                  <a:gd name="T6" fmla="*/ 5 w 10"/>
                  <a:gd name="T7" fmla="*/ 0 h 148"/>
                  <a:gd name="T8" fmla="*/ 10 w 10"/>
                  <a:gd name="T9" fmla="*/ 5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50">
                <a:extLst>
                  <a:ext uri="{FF2B5EF4-FFF2-40B4-BE49-F238E27FC236}">
                    <a16:creationId xmlns:a16="http://schemas.microsoft.com/office/drawing/2014/main" id="{0195BF33-2D4D-2DF4-6EE9-AFCCE41CF048}"/>
                  </a:ext>
                </a:extLst>
              </p:cNvPr>
              <p:cNvSpPr>
                <a:spLocks/>
              </p:cNvSpPr>
              <p:nvPr/>
            </p:nvSpPr>
            <p:spPr bwMode="auto">
              <a:xfrm>
                <a:off x="6858000" y="3163888"/>
                <a:ext cx="6350" cy="87313"/>
              </a:xfrm>
              <a:custGeom>
                <a:avLst/>
                <a:gdLst>
                  <a:gd name="T0" fmla="*/ 5 w 10"/>
                  <a:gd name="T1" fmla="*/ 148 h 148"/>
                  <a:gd name="T2" fmla="*/ 0 w 10"/>
                  <a:gd name="T3" fmla="*/ 143 h 148"/>
                  <a:gd name="T4" fmla="*/ 0 w 10"/>
                  <a:gd name="T5" fmla="*/ 6 h 148"/>
                  <a:gd name="T6" fmla="*/ 5 w 10"/>
                  <a:gd name="T7" fmla="*/ 0 h 148"/>
                  <a:gd name="T8" fmla="*/ 10 w 10"/>
                  <a:gd name="T9" fmla="*/ 6 h 148"/>
                  <a:gd name="T10" fmla="*/ 10 w 10"/>
                  <a:gd name="T11" fmla="*/ 143 h 148"/>
                  <a:gd name="T12" fmla="*/ 5 w 10"/>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0" h="148">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sp>
        <p:nvSpPr>
          <p:cNvPr id="68" name="Freeform 186">
            <a:extLst>
              <a:ext uri="{FF2B5EF4-FFF2-40B4-BE49-F238E27FC236}">
                <a16:creationId xmlns:a16="http://schemas.microsoft.com/office/drawing/2014/main" id="{5F1E9CD3-BE49-0B63-0AFB-C8ABB526A614}"/>
              </a:ext>
            </a:extLst>
          </p:cNvPr>
          <p:cNvSpPr>
            <a:spLocks/>
          </p:cNvSpPr>
          <p:nvPr/>
        </p:nvSpPr>
        <p:spPr bwMode="auto">
          <a:xfrm>
            <a:off x="8301313" y="4316925"/>
            <a:ext cx="590213" cy="595052"/>
          </a:xfrm>
          <a:custGeom>
            <a:avLst/>
            <a:gdLst>
              <a:gd name="T0" fmla="*/ 34 w 331"/>
              <a:gd name="T1" fmla="*/ 0 h 331"/>
              <a:gd name="T2" fmla="*/ 298 w 331"/>
              <a:gd name="T3" fmla="*/ 0 h 331"/>
              <a:gd name="T4" fmla="*/ 331 w 331"/>
              <a:gd name="T5" fmla="*/ 34 h 331"/>
              <a:gd name="T6" fmla="*/ 330 w 331"/>
              <a:gd name="T7" fmla="*/ 298 h 331"/>
              <a:gd name="T8" fmla="*/ 297 w 331"/>
              <a:gd name="T9" fmla="*/ 331 h 331"/>
              <a:gd name="T10" fmla="*/ 33 w 331"/>
              <a:gd name="T11" fmla="*/ 330 h 331"/>
              <a:gd name="T12" fmla="*/ 0 w 331"/>
              <a:gd name="T13" fmla="*/ 297 h 331"/>
              <a:gd name="T14" fmla="*/ 1 w 331"/>
              <a:gd name="T15" fmla="*/ 33 h 331"/>
              <a:gd name="T16" fmla="*/ 34 w 331"/>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w="15875">
            <a:solidFill>
              <a:schemeClr val="tx1"/>
            </a:solidFill>
            <a:prstDash val="solid"/>
            <a:round/>
            <a:headEnd/>
            <a:tailEnd/>
          </a:ln>
          <a:effectLst>
            <a:outerShdw dist="114300" dir="2700000" algn="tl" rotWithShape="0">
              <a:prstClr val="black"/>
            </a:outerShdw>
          </a:effectLst>
        </p:spPr>
        <p:txBody>
          <a:bodyPr vert="horz" wrap="square" lIns="91440" tIns="45720" rIns="91440" bIns="45720" numCol="1" anchor="t" anchorCtr="0" compatLnSpc="1">
            <a:prstTxWarp prst="textNoShape">
              <a:avLst/>
            </a:prstTxWarp>
          </a:bodyPr>
          <a:lstStyle/>
          <a:p>
            <a:endParaRPr lang="es-ES"/>
          </a:p>
        </p:txBody>
      </p:sp>
      <p:sp>
        <p:nvSpPr>
          <p:cNvPr id="73" name="Elipse 72">
            <a:extLst>
              <a:ext uri="{FF2B5EF4-FFF2-40B4-BE49-F238E27FC236}">
                <a16:creationId xmlns:a16="http://schemas.microsoft.com/office/drawing/2014/main" id="{8B8F7A7E-7F5B-8661-7F6F-07007470317F}"/>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774A71D6-F2DF-80F0-D5CF-0173ECB5D1BD}"/>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5" name="Elipse 74">
            <a:extLst>
              <a:ext uri="{FF2B5EF4-FFF2-40B4-BE49-F238E27FC236}">
                <a16:creationId xmlns:a16="http://schemas.microsoft.com/office/drawing/2014/main" id="{DAFB6806-7AD6-B3C4-B764-31BD6E497AB7}"/>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3">
            <a:extLst>
              <a:ext uri="{FF2B5EF4-FFF2-40B4-BE49-F238E27FC236}">
                <a16:creationId xmlns:a16="http://schemas.microsoft.com/office/drawing/2014/main" id="{41DF4908-3F87-B8CE-158E-73BDD51B7786}"/>
              </a:ext>
            </a:extLst>
          </p:cNvPr>
          <p:cNvSpPr>
            <a:spLocks/>
          </p:cNvSpPr>
          <p:nvPr/>
        </p:nvSpPr>
        <p:spPr bwMode="auto">
          <a:xfrm>
            <a:off x="132134" y="4909156"/>
            <a:ext cx="1192089" cy="208833"/>
          </a:xfrm>
          <a:custGeom>
            <a:avLst/>
            <a:gdLst>
              <a:gd name="T0" fmla="*/ 372 w 372"/>
              <a:gd name="T1" fmla="*/ 64 h 64"/>
              <a:gd name="T2" fmla="*/ 325 w 372"/>
              <a:gd name="T3" fmla="*/ 44 h 64"/>
              <a:gd name="T4" fmla="*/ 298 w 372"/>
              <a:gd name="T5" fmla="*/ 32 h 64"/>
              <a:gd name="T6" fmla="*/ 271 w 372"/>
              <a:gd name="T7" fmla="*/ 44 h 64"/>
              <a:gd name="T8" fmla="*/ 223 w 372"/>
              <a:gd name="T9" fmla="*/ 64 h 64"/>
              <a:gd name="T10" fmla="*/ 176 w 372"/>
              <a:gd name="T11" fmla="*/ 44 h 64"/>
              <a:gd name="T12" fmla="*/ 149 w 372"/>
              <a:gd name="T13" fmla="*/ 32 h 64"/>
              <a:gd name="T14" fmla="*/ 122 w 372"/>
              <a:gd name="T15" fmla="*/ 44 h 64"/>
              <a:gd name="T16" fmla="*/ 74 w 372"/>
              <a:gd name="T17" fmla="*/ 64 h 64"/>
              <a:gd name="T18" fmla="*/ 27 w 372"/>
              <a:gd name="T19" fmla="*/ 44 h 64"/>
              <a:gd name="T20" fmla="*/ 0 w 372"/>
              <a:gd name="T21" fmla="*/ 32 h 64"/>
              <a:gd name="T22" fmla="*/ 0 w 372"/>
              <a:gd name="T23" fmla="*/ 0 h 64"/>
              <a:gd name="T24" fmla="*/ 48 w 372"/>
              <a:gd name="T25" fmla="*/ 20 h 64"/>
              <a:gd name="T26" fmla="*/ 74 w 372"/>
              <a:gd name="T27" fmla="*/ 32 h 64"/>
              <a:gd name="T28" fmla="*/ 101 w 372"/>
              <a:gd name="T29" fmla="*/ 20 h 64"/>
              <a:gd name="T30" fmla="*/ 149 w 372"/>
              <a:gd name="T31" fmla="*/ 0 h 64"/>
              <a:gd name="T32" fmla="*/ 197 w 372"/>
              <a:gd name="T33" fmla="*/ 20 h 64"/>
              <a:gd name="T34" fmla="*/ 223 w 372"/>
              <a:gd name="T35" fmla="*/ 32 h 64"/>
              <a:gd name="T36" fmla="*/ 250 w 372"/>
              <a:gd name="T37" fmla="*/ 20 h 64"/>
              <a:gd name="T38" fmla="*/ 298 w 372"/>
              <a:gd name="T39" fmla="*/ 0 h 64"/>
              <a:gd name="T40" fmla="*/ 346 w 372"/>
              <a:gd name="T41" fmla="*/ 20 h 64"/>
              <a:gd name="T42" fmla="*/ 372 w 372"/>
              <a:gd name="T43" fmla="*/ 32 h 64"/>
              <a:gd name="T44" fmla="*/ 372 w 372"/>
              <a:gd name="T4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64">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 name="Freeform 235">
            <a:extLst>
              <a:ext uri="{FF2B5EF4-FFF2-40B4-BE49-F238E27FC236}">
                <a16:creationId xmlns:a16="http://schemas.microsoft.com/office/drawing/2014/main" id="{E77BC358-E5CA-7CAC-A0AE-5F7398EB9E43}"/>
              </a:ext>
            </a:extLst>
          </p:cNvPr>
          <p:cNvSpPr>
            <a:spLocks/>
          </p:cNvSpPr>
          <p:nvPr/>
        </p:nvSpPr>
        <p:spPr bwMode="auto">
          <a:xfrm>
            <a:off x="6876198" y="-18852"/>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846671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6"/>
                                        </p:tgtEl>
                                        <p:attrNameLst>
                                          <p:attrName>r</p:attrName>
                                        </p:attrNameLst>
                                      </p:cBhvr>
                                    </p:animRot>
                                    <p:animRot by="-240000">
                                      <p:cBhvr>
                                        <p:cTn id="21" dur="200" fill="hold">
                                          <p:stCondLst>
                                            <p:cond delay="200"/>
                                          </p:stCondLst>
                                        </p:cTn>
                                        <p:tgtEl>
                                          <p:spTgt spid="6"/>
                                        </p:tgtEl>
                                        <p:attrNameLst>
                                          <p:attrName>r</p:attrName>
                                        </p:attrNameLst>
                                      </p:cBhvr>
                                    </p:animRot>
                                    <p:animRot by="240000">
                                      <p:cBhvr>
                                        <p:cTn id="22" dur="200" fill="hold">
                                          <p:stCondLst>
                                            <p:cond delay="400"/>
                                          </p:stCondLst>
                                        </p:cTn>
                                        <p:tgtEl>
                                          <p:spTgt spid="6"/>
                                        </p:tgtEl>
                                        <p:attrNameLst>
                                          <p:attrName>r</p:attrName>
                                        </p:attrNameLst>
                                      </p:cBhvr>
                                    </p:animRot>
                                    <p:animRot by="-240000">
                                      <p:cBhvr>
                                        <p:cTn id="23" dur="200" fill="hold">
                                          <p:stCondLst>
                                            <p:cond delay="600"/>
                                          </p:stCondLst>
                                        </p:cTn>
                                        <p:tgtEl>
                                          <p:spTgt spid="6"/>
                                        </p:tgtEl>
                                        <p:attrNameLst>
                                          <p:attrName>r</p:attrName>
                                        </p:attrNameLst>
                                      </p:cBhvr>
                                    </p:animRot>
                                    <p:animRot by="120000">
                                      <p:cBhvr>
                                        <p:cTn id="24" dur="200" fill="hold">
                                          <p:stCondLst>
                                            <p:cond delay="800"/>
                                          </p:stCondLst>
                                        </p:cTn>
                                        <p:tgtEl>
                                          <p:spTgt spid="6"/>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58"/>
                                        </p:tgtEl>
                                        <p:attrNameLst>
                                          <p:attrName>r</p:attrName>
                                        </p:attrNameLst>
                                      </p:cBhvr>
                                    </p:animRot>
                                    <p:animRot by="-240000">
                                      <p:cBhvr>
                                        <p:cTn id="27" dur="200" fill="hold">
                                          <p:stCondLst>
                                            <p:cond delay="200"/>
                                          </p:stCondLst>
                                        </p:cTn>
                                        <p:tgtEl>
                                          <p:spTgt spid="58"/>
                                        </p:tgtEl>
                                        <p:attrNameLst>
                                          <p:attrName>r</p:attrName>
                                        </p:attrNameLst>
                                      </p:cBhvr>
                                    </p:animRot>
                                    <p:animRot by="240000">
                                      <p:cBhvr>
                                        <p:cTn id="28" dur="200" fill="hold">
                                          <p:stCondLst>
                                            <p:cond delay="400"/>
                                          </p:stCondLst>
                                        </p:cTn>
                                        <p:tgtEl>
                                          <p:spTgt spid="58"/>
                                        </p:tgtEl>
                                        <p:attrNameLst>
                                          <p:attrName>r</p:attrName>
                                        </p:attrNameLst>
                                      </p:cBhvr>
                                    </p:animRot>
                                    <p:animRot by="-240000">
                                      <p:cBhvr>
                                        <p:cTn id="29" dur="200" fill="hold">
                                          <p:stCondLst>
                                            <p:cond delay="600"/>
                                          </p:stCondLst>
                                        </p:cTn>
                                        <p:tgtEl>
                                          <p:spTgt spid="58"/>
                                        </p:tgtEl>
                                        <p:attrNameLst>
                                          <p:attrName>r</p:attrName>
                                        </p:attrNameLst>
                                      </p:cBhvr>
                                    </p:animRot>
                                    <p:animRot by="120000">
                                      <p:cBhvr>
                                        <p:cTn id="30" dur="200" fill="hold">
                                          <p:stCondLst>
                                            <p:cond delay="800"/>
                                          </p:stCondLst>
                                        </p:cTn>
                                        <p:tgtEl>
                                          <p:spTgt spid="58"/>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68"/>
                                        </p:tgtEl>
                                        <p:attrNameLst>
                                          <p:attrName>r</p:attrName>
                                        </p:attrNameLst>
                                      </p:cBhvr>
                                    </p:animRot>
                                    <p:animRot by="-240000">
                                      <p:cBhvr>
                                        <p:cTn id="33" dur="200" fill="hold">
                                          <p:stCondLst>
                                            <p:cond delay="200"/>
                                          </p:stCondLst>
                                        </p:cTn>
                                        <p:tgtEl>
                                          <p:spTgt spid="68"/>
                                        </p:tgtEl>
                                        <p:attrNameLst>
                                          <p:attrName>r</p:attrName>
                                        </p:attrNameLst>
                                      </p:cBhvr>
                                    </p:animRot>
                                    <p:animRot by="240000">
                                      <p:cBhvr>
                                        <p:cTn id="34" dur="200" fill="hold">
                                          <p:stCondLst>
                                            <p:cond delay="400"/>
                                          </p:stCondLst>
                                        </p:cTn>
                                        <p:tgtEl>
                                          <p:spTgt spid="68"/>
                                        </p:tgtEl>
                                        <p:attrNameLst>
                                          <p:attrName>r</p:attrName>
                                        </p:attrNameLst>
                                      </p:cBhvr>
                                    </p:animRot>
                                    <p:animRot by="-240000">
                                      <p:cBhvr>
                                        <p:cTn id="35" dur="200" fill="hold">
                                          <p:stCondLst>
                                            <p:cond delay="600"/>
                                          </p:stCondLst>
                                        </p:cTn>
                                        <p:tgtEl>
                                          <p:spTgt spid="68"/>
                                        </p:tgtEl>
                                        <p:attrNameLst>
                                          <p:attrName>r</p:attrName>
                                        </p:attrNameLst>
                                      </p:cBhvr>
                                    </p:animRot>
                                    <p:animRot by="120000">
                                      <p:cBhvr>
                                        <p:cTn id="36" dur="200" fill="hold">
                                          <p:stCondLst>
                                            <p:cond delay="800"/>
                                          </p:stCondLst>
                                        </p:cTn>
                                        <p:tgtEl>
                                          <p:spTgt spid="68"/>
                                        </p:tgtEl>
                                        <p:attrNameLst>
                                          <p:attrName>r</p:attrName>
                                        </p:attrNameLst>
                                      </p:cBhvr>
                                    </p:animRot>
                                  </p:childTnLst>
                                </p:cTn>
                              </p:par>
                              <p:par>
                                <p:cTn id="37" presetID="32" presetClass="emph" presetSubtype="0" fill="hold" grpId="0" nodeType="withEffect">
                                  <p:stCondLst>
                                    <p:cond delay="0"/>
                                  </p:stCondLst>
                                  <p:childTnLst>
                                    <p:animRot by="120000">
                                      <p:cBhvr>
                                        <p:cTn id="38" dur="100" fill="hold">
                                          <p:stCondLst>
                                            <p:cond delay="0"/>
                                          </p:stCondLst>
                                        </p:cTn>
                                        <p:tgtEl>
                                          <p:spTgt spid="2"/>
                                        </p:tgtEl>
                                        <p:attrNameLst>
                                          <p:attrName>r</p:attrName>
                                        </p:attrNameLst>
                                      </p:cBhvr>
                                    </p:animRot>
                                    <p:animRot by="-240000">
                                      <p:cBhvr>
                                        <p:cTn id="39" dur="200" fill="hold">
                                          <p:stCondLst>
                                            <p:cond delay="200"/>
                                          </p:stCondLst>
                                        </p:cTn>
                                        <p:tgtEl>
                                          <p:spTgt spid="2"/>
                                        </p:tgtEl>
                                        <p:attrNameLst>
                                          <p:attrName>r</p:attrName>
                                        </p:attrNameLst>
                                      </p:cBhvr>
                                    </p:animRot>
                                    <p:animRot by="240000">
                                      <p:cBhvr>
                                        <p:cTn id="40" dur="200" fill="hold">
                                          <p:stCondLst>
                                            <p:cond delay="400"/>
                                          </p:stCondLst>
                                        </p:cTn>
                                        <p:tgtEl>
                                          <p:spTgt spid="2"/>
                                        </p:tgtEl>
                                        <p:attrNameLst>
                                          <p:attrName>r</p:attrName>
                                        </p:attrNameLst>
                                      </p:cBhvr>
                                    </p:animRot>
                                    <p:animRot by="-240000">
                                      <p:cBhvr>
                                        <p:cTn id="41" dur="200" fill="hold">
                                          <p:stCondLst>
                                            <p:cond delay="600"/>
                                          </p:stCondLst>
                                        </p:cTn>
                                        <p:tgtEl>
                                          <p:spTgt spid="2"/>
                                        </p:tgtEl>
                                        <p:attrNameLst>
                                          <p:attrName>r</p:attrName>
                                        </p:attrNameLst>
                                      </p:cBhvr>
                                    </p:animRot>
                                    <p:animRot by="120000">
                                      <p:cBhvr>
                                        <p:cTn id="42" dur="200" fill="hold">
                                          <p:stCondLst>
                                            <p:cond delay="800"/>
                                          </p:stCondLst>
                                        </p:cTn>
                                        <p:tgtEl>
                                          <p:spTgt spid="2"/>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circle(in)">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27" grpId="0" animBg="1"/>
      <p:bldP spid="29" grpId="0" animBg="1"/>
      <p:bldP spid="31" grpId="0" animBg="1"/>
      <p:bldP spid="68" grpId="0" animBg="1"/>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35689" y="1064275"/>
            <a:ext cx="4319115" cy="1710823"/>
          </a:xfrm>
        </p:spPr>
        <p:txBody>
          <a:bodyPr/>
          <a:lstStyle/>
          <a:p>
            <a:pPr marL="285750" lvl="0" indent="-285750" algn="just">
              <a:buFont typeface="Wingdings" panose="05000000000000000000" pitchFamily="2" charset="2"/>
              <a:buChar char="v"/>
            </a:pPr>
            <a:r>
              <a:rPr lang="en-US" b="1" u="sng">
                <a:latin typeface="Times New Roman" panose="02020603050405020304" pitchFamily="18" charset="0"/>
                <a:cs typeface="Times New Roman" panose="02020603050405020304" pitchFamily="18" charset="0"/>
              </a:rPr>
              <a:t>Mã hóa:</a:t>
            </a: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Quá trình biến đổi thông tin từ dạng ban đầu thành dạng không đọc được hoặc khó hiểu. </a:t>
            </a:r>
          </a:p>
          <a:p>
            <a:pPr marL="285750" indent="-285750" algn="just">
              <a:buFont typeface="Wingdings" panose="05000000000000000000" pitchFamily="2" charset="2"/>
              <a:buChar char="q"/>
            </a:pPr>
            <a:r>
              <a:rPr lang="en-US">
                <a:latin typeface="Times New Roman" panose="02020603050405020304" pitchFamily="18" charset="0"/>
                <a:cs typeface="Times New Roman" panose="02020603050405020304" pitchFamily="18" charset="0"/>
              </a:rPr>
              <a:t>Ta có công thức:   </a:t>
            </a:r>
          </a:p>
          <a:p>
            <a:pPr algn="just"/>
            <a:r>
              <a:rPr lang="en-US">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E(x) = (ax + b) mod m</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Mã hóa :</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35">
            <a:extLst>
              <a:ext uri="{FF2B5EF4-FFF2-40B4-BE49-F238E27FC236}">
                <a16:creationId xmlns:a16="http://schemas.microsoft.com/office/drawing/2014/main" id="{BC173A41-6745-FDE9-55D7-7EAE31857C53}"/>
              </a:ext>
            </a:extLst>
          </p:cNvPr>
          <p:cNvSpPr>
            <a:spLocks/>
          </p:cNvSpPr>
          <p:nvPr/>
        </p:nvSpPr>
        <p:spPr bwMode="auto">
          <a:xfrm>
            <a:off x="1938974" y="4229309"/>
            <a:ext cx="775433" cy="199042"/>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pic>
        <p:nvPicPr>
          <p:cNvPr id="9" name="Picture 8" descr="A blue and yellow rectangular sign with white text&#10;&#10;Description automatically generated">
            <a:extLst>
              <a:ext uri="{FF2B5EF4-FFF2-40B4-BE49-F238E27FC236}">
                <a16:creationId xmlns:a16="http://schemas.microsoft.com/office/drawing/2014/main" id="{36579173-1964-58B5-AF7F-52F8C3E63430}"/>
              </a:ext>
            </a:extLst>
          </p:cNvPr>
          <p:cNvPicPr>
            <a:picLocks noChangeAspect="1"/>
          </p:cNvPicPr>
          <p:nvPr/>
        </p:nvPicPr>
        <p:blipFill rotWithShape="1">
          <a:blip r:embed="rId2">
            <a:extLst>
              <a:ext uri="{28A0092B-C50C-407E-A947-70E740481C1C}">
                <a14:useLocalDpi xmlns:a14="http://schemas.microsoft.com/office/drawing/2010/main" val="0"/>
              </a:ext>
            </a:extLst>
          </a:blip>
          <a:srcRect t="800" r="54730" b="1"/>
          <a:stretch/>
        </p:blipFill>
        <p:spPr>
          <a:xfrm>
            <a:off x="5550195" y="957176"/>
            <a:ext cx="2811281" cy="2232591"/>
          </a:xfrm>
          <a:prstGeom prst="rect">
            <a:avLst/>
          </a:prstGeom>
        </p:spPr>
      </p:pic>
      <p:sp>
        <p:nvSpPr>
          <p:cNvPr id="10" name="TextBox 9">
            <a:extLst>
              <a:ext uri="{FF2B5EF4-FFF2-40B4-BE49-F238E27FC236}">
                <a16:creationId xmlns:a16="http://schemas.microsoft.com/office/drawing/2014/main" id="{97441046-E275-7D5E-DA57-0A4C77FC5716}"/>
              </a:ext>
            </a:extLst>
          </p:cNvPr>
          <p:cNvSpPr txBox="1"/>
          <p:nvPr/>
        </p:nvSpPr>
        <p:spPr>
          <a:xfrm>
            <a:off x="1101508" y="2668765"/>
            <a:ext cx="7259968" cy="1323439"/>
          </a:xfrm>
          <a:prstGeom prst="rect">
            <a:avLst/>
          </a:prstGeom>
          <a:noFill/>
        </p:spPr>
        <p:txBody>
          <a:bodyPr wrap="square" rtlCol="0">
            <a:spAutoFit/>
          </a:bodyPr>
          <a:lstStyle/>
          <a:p>
            <a:pPr marL="285750" indent="-285750" algn="just">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 Trong đó:  </a:t>
            </a:r>
          </a:p>
          <a:p>
            <a:pPr algn="just"/>
            <a:endParaRPr lang="en-US" sz="16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x là vị trí của chữ cái trong bảng chữ cái (ví dụ: A = 0, B = 1, C = 2, ...)                </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 và b là các tham số trong ma trận khóa</a:t>
            </a:r>
          </a:p>
          <a:p>
            <a:pPr marL="285750"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 là số chữ cái trong bảng.</a:t>
            </a:r>
          </a:p>
        </p:txBody>
      </p:sp>
    </p:spTree>
    <p:extLst>
      <p:ext uri="{BB962C8B-B14F-4D97-AF65-F5344CB8AC3E}">
        <p14:creationId xmlns:p14="http://schemas.microsoft.com/office/powerpoint/2010/main" val="25038053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gtEl>
                                        <p:attrNameLst>
                                          <p:attrName>r</p:attrName>
                                        </p:attrNameLst>
                                      </p:cBhvr>
                                    </p:animRot>
                                    <p:animRot by="-240000">
                                      <p:cBhvr>
                                        <p:cTn id="19" dur="200" fill="hold">
                                          <p:stCondLst>
                                            <p:cond delay="200"/>
                                          </p:stCondLst>
                                        </p:cTn>
                                        <p:tgtEl>
                                          <p:spTgt spid="3"/>
                                        </p:tgtEl>
                                        <p:attrNameLst>
                                          <p:attrName>r</p:attrName>
                                        </p:attrNameLst>
                                      </p:cBhvr>
                                    </p:animRot>
                                    <p:animRot by="240000">
                                      <p:cBhvr>
                                        <p:cTn id="20" dur="200" fill="hold">
                                          <p:stCondLst>
                                            <p:cond delay="400"/>
                                          </p:stCondLst>
                                        </p:cTn>
                                        <p:tgtEl>
                                          <p:spTgt spid="3"/>
                                        </p:tgtEl>
                                        <p:attrNameLst>
                                          <p:attrName>r</p:attrName>
                                        </p:attrNameLst>
                                      </p:cBhvr>
                                    </p:animRot>
                                    <p:animRot by="-240000">
                                      <p:cBhvr>
                                        <p:cTn id="21" dur="200" fill="hold">
                                          <p:stCondLst>
                                            <p:cond delay="600"/>
                                          </p:stCondLst>
                                        </p:cTn>
                                        <p:tgtEl>
                                          <p:spTgt spid="3"/>
                                        </p:tgtEl>
                                        <p:attrNameLst>
                                          <p:attrName>r</p:attrName>
                                        </p:attrNameLst>
                                      </p:cBhvr>
                                    </p:animRot>
                                    <p:animRot by="120000">
                                      <p:cBhvr>
                                        <p:cTn id="22" dur="200" fill="hold">
                                          <p:stCondLst>
                                            <p:cond delay="8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 calcmode="lin" valueType="num">
                                      <p:cBhvr additive="base">
                                        <p:cTn id="3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 calcmode="lin" valueType="num">
                                      <p:cBhvr additive="base">
                                        <p:cTn id="4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 calcmode="lin" valueType="num">
                                      <p:cBhvr additive="base">
                                        <p:cTn id="5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animBg="1"/>
      <p:bldP spid="2"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n-US">
                <a:solidFill>
                  <a:srgbClr val="1E1E1E"/>
                </a:solidFill>
                <a:latin typeface="Times New Roman" panose="02020603050405020304" pitchFamily="18" charset="0"/>
                <a:cs typeface="Times New Roman" panose="02020603050405020304" pitchFamily="18" charset="0"/>
              </a:rPr>
              <a:t>2. 1. Mã hóa :</a:t>
            </a:r>
            <a:endParaRPr lang="en-US">
              <a:latin typeface="Times New Roman" panose="02020603050405020304" pitchFamily="18" charset="0"/>
              <a:cs typeface="Times New Roman" panose="02020603050405020304" pitchFamily="18" charset="0"/>
            </a:endParaRPr>
          </a:p>
        </p:txBody>
      </p:sp>
      <p:sp>
        <p:nvSpPr>
          <p:cNvPr id="11" name="Freeform 302">
            <a:extLst>
              <a:ext uri="{FF2B5EF4-FFF2-40B4-BE49-F238E27FC236}">
                <a16:creationId xmlns:a16="http://schemas.microsoft.com/office/drawing/2014/main" id="{3BC543D7-A1BF-0190-00A5-56E468C35C86}"/>
              </a:ext>
            </a:extLst>
          </p:cNvPr>
          <p:cNvSpPr>
            <a:spLocks/>
          </p:cNvSpPr>
          <p:nvPr/>
        </p:nvSpPr>
        <p:spPr bwMode="auto">
          <a:xfrm>
            <a:off x="8420100" y="55245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159">
            <a:extLst>
              <a:ext uri="{FF2B5EF4-FFF2-40B4-BE49-F238E27FC236}">
                <a16:creationId xmlns:a16="http://schemas.microsoft.com/office/drawing/2014/main" id="{B6C3100E-A9D7-C98B-C0AA-C27EC533F98E}"/>
              </a:ext>
            </a:extLst>
          </p:cNvPr>
          <p:cNvSpPr>
            <a:spLocks noEditPoints="1"/>
          </p:cNvSpPr>
          <p:nvPr/>
        </p:nvSpPr>
        <p:spPr bwMode="auto">
          <a:xfrm>
            <a:off x="660959" y="116659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Elipse 48">
            <a:extLst>
              <a:ext uri="{FF2B5EF4-FFF2-40B4-BE49-F238E27FC236}">
                <a16:creationId xmlns:a16="http://schemas.microsoft.com/office/drawing/2014/main" id="{39085117-12D0-E3B0-CA73-C30EBE33C653}"/>
              </a:ext>
            </a:extLst>
          </p:cNvPr>
          <p:cNvSpPr/>
          <p:nvPr/>
        </p:nvSpPr>
        <p:spPr>
          <a:xfrm flipH="1">
            <a:off x="606529" y="558962"/>
            <a:ext cx="93799" cy="9379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F4B830CD-58D1-B63C-C891-6A4D0CF7757F}"/>
              </a:ext>
            </a:extLst>
          </p:cNvPr>
          <p:cNvSpPr/>
          <p:nvPr/>
        </p:nvSpPr>
        <p:spPr>
          <a:xfrm flipH="1">
            <a:off x="846542" y="558962"/>
            <a:ext cx="93799" cy="93799"/>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AF46087D-D3D1-6234-1854-3591D19C9C4B}"/>
              </a:ext>
            </a:extLst>
          </p:cNvPr>
          <p:cNvSpPr/>
          <p:nvPr/>
        </p:nvSpPr>
        <p:spPr>
          <a:xfrm flipH="1">
            <a:off x="1086555" y="558962"/>
            <a:ext cx="93799" cy="9379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 name="Freeform 235">
            <a:extLst>
              <a:ext uri="{FF2B5EF4-FFF2-40B4-BE49-F238E27FC236}">
                <a16:creationId xmlns:a16="http://schemas.microsoft.com/office/drawing/2014/main" id="{F020D93C-4070-7E16-A30D-9565086D3A0A}"/>
              </a:ext>
            </a:extLst>
          </p:cNvPr>
          <p:cNvSpPr>
            <a:spLocks/>
          </p:cNvSpPr>
          <p:nvPr/>
        </p:nvSpPr>
        <p:spPr bwMode="auto">
          <a:xfrm>
            <a:off x="7151167" y="5008119"/>
            <a:ext cx="902826" cy="231741"/>
          </a:xfrm>
          <a:custGeom>
            <a:avLst/>
            <a:gdLst>
              <a:gd name="T0" fmla="*/ 333 w 504"/>
              <a:gd name="T1" fmla="*/ 130 h 130"/>
              <a:gd name="T2" fmla="*/ 252 w 504"/>
              <a:gd name="T3" fmla="*/ 43 h 130"/>
              <a:gd name="T4" fmla="*/ 172 w 504"/>
              <a:gd name="T5" fmla="*/ 130 h 130"/>
              <a:gd name="T6" fmla="*/ 91 w 504"/>
              <a:gd name="T7" fmla="*/ 43 h 130"/>
              <a:gd name="T8" fmla="*/ 21 w 504"/>
              <a:gd name="T9" fmla="*/ 118 h 130"/>
              <a:gd name="T10" fmla="*/ 0 w 504"/>
              <a:gd name="T11" fmla="*/ 98 h 130"/>
              <a:gd name="T12" fmla="*/ 91 w 504"/>
              <a:gd name="T13" fmla="*/ 0 h 130"/>
              <a:gd name="T14" fmla="*/ 172 w 504"/>
              <a:gd name="T15" fmla="*/ 86 h 130"/>
              <a:gd name="T16" fmla="*/ 252 w 504"/>
              <a:gd name="T17" fmla="*/ 0 h 130"/>
              <a:gd name="T18" fmla="*/ 333 w 504"/>
              <a:gd name="T19" fmla="*/ 86 h 130"/>
              <a:gd name="T20" fmla="*/ 413 w 504"/>
              <a:gd name="T21" fmla="*/ 0 h 130"/>
              <a:gd name="T22" fmla="*/ 504 w 504"/>
              <a:gd name="T23" fmla="*/ 98 h 130"/>
              <a:gd name="T24" fmla="*/ 483 w 504"/>
              <a:gd name="T25" fmla="*/ 118 h 130"/>
              <a:gd name="T26" fmla="*/ 413 w 504"/>
              <a:gd name="T27" fmla="*/ 43 h 130"/>
              <a:gd name="T28" fmla="*/ 333 w 504"/>
              <a:gd name="T29"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4" h="130">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bg2"/>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 name="Grupo 2">
            <a:extLst>
              <a:ext uri="{FF2B5EF4-FFF2-40B4-BE49-F238E27FC236}">
                <a16:creationId xmlns:a16="http://schemas.microsoft.com/office/drawing/2014/main" id="{CF7FA592-70E0-3EC5-D4EA-86771EA2F39B}"/>
              </a:ext>
            </a:extLst>
          </p:cNvPr>
          <p:cNvGrpSpPr/>
          <p:nvPr/>
        </p:nvGrpSpPr>
        <p:grpSpPr>
          <a:xfrm>
            <a:off x="977085" y="4908455"/>
            <a:ext cx="1199268" cy="599634"/>
            <a:chOff x="5638801" y="2709863"/>
            <a:chExt cx="495300" cy="247650"/>
          </a:xfrm>
        </p:grpSpPr>
        <p:sp>
          <p:nvSpPr>
            <p:cNvPr id="5" name="Freeform 175">
              <a:extLst>
                <a:ext uri="{FF2B5EF4-FFF2-40B4-BE49-F238E27FC236}">
                  <a16:creationId xmlns:a16="http://schemas.microsoft.com/office/drawing/2014/main" id="{1128C148-1311-E83D-1A20-D5DE7A5C32E8}"/>
                </a:ext>
              </a:extLst>
            </p:cNvPr>
            <p:cNvSpPr>
              <a:spLocks/>
            </p:cNvSpPr>
            <p:nvPr/>
          </p:nvSpPr>
          <p:spPr bwMode="auto">
            <a:xfrm>
              <a:off x="5638801" y="2709863"/>
              <a:ext cx="495300" cy="247650"/>
            </a:xfrm>
            <a:custGeom>
              <a:avLst/>
              <a:gdLst>
                <a:gd name="T0" fmla="*/ 421 w 842"/>
                <a:gd name="T1" fmla="*/ 421 h 421"/>
                <a:gd name="T2" fmla="*/ 842 w 842"/>
                <a:gd name="T3" fmla="*/ 0 h 421"/>
                <a:gd name="T4" fmla="*/ 648 w 842"/>
                <a:gd name="T5" fmla="*/ 0 h 421"/>
                <a:gd name="T6" fmla="*/ 421 w 842"/>
                <a:gd name="T7" fmla="*/ 226 h 421"/>
                <a:gd name="T8" fmla="*/ 195 w 842"/>
                <a:gd name="T9" fmla="*/ 0 h 421"/>
                <a:gd name="T10" fmla="*/ 0 w 842"/>
                <a:gd name="T11" fmla="*/ 0 h 421"/>
                <a:gd name="T12" fmla="*/ 421 w 842"/>
                <a:gd name="T13" fmla="*/ 421 h 421"/>
              </a:gdLst>
              <a:ahLst/>
              <a:cxnLst>
                <a:cxn ang="0">
                  <a:pos x="T0" y="T1"/>
                </a:cxn>
                <a:cxn ang="0">
                  <a:pos x="T2" y="T3"/>
                </a:cxn>
                <a:cxn ang="0">
                  <a:pos x="T4" y="T5"/>
                </a:cxn>
                <a:cxn ang="0">
                  <a:pos x="T6" y="T7"/>
                </a:cxn>
                <a:cxn ang="0">
                  <a:pos x="T8" y="T9"/>
                </a:cxn>
                <a:cxn ang="0">
                  <a:pos x="T10" y="T11"/>
                </a:cxn>
                <a:cxn ang="0">
                  <a:pos x="T12" y="T13"/>
                </a:cxn>
              </a:cxnLst>
              <a:rect l="0" t="0" r="r" b="b"/>
              <a:pathLst>
                <a:path w="842" h="421">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178">
              <a:extLst>
                <a:ext uri="{FF2B5EF4-FFF2-40B4-BE49-F238E27FC236}">
                  <a16:creationId xmlns:a16="http://schemas.microsoft.com/office/drawing/2014/main" id="{19061FEC-0BEB-310A-573A-6A509C1D069A}"/>
                </a:ext>
              </a:extLst>
            </p:cNvPr>
            <p:cNvSpPr>
              <a:spLocks/>
            </p:cNvSpPr>
            <p:nvPr/>
          </p:nvSpPr>
          <p:spPr bwMode="auto">
            <a:xfrm>
              <a:off x="5807076" y="2714626"/>
              <a:ext cx="155575" cy="77788"/>
            </a:xfrm>
            <a:custGeom>
              <a:avLst/>
              <a:gdLst>
                <a:gd name="T0" fmla="*/ 133 w 265"/>
                <a:gd name="T1" fmla="*/ 132 h 132"/>
                <a:gd name="T2" fmla="*/ 265 w 265"/>
                <a:gd name="T3" fmla="*/ 0 h 132"/>
                <a:gd name="T4" fmla="*/ 0 w 265"/>
                <a:gd name="T5" fmla="*/ 0 h 132"/>
                <a:gd name="T6" fmla="*/ 133 w 265"/>
                <a:gd name="T7" fmla="*/ 132 h 132"/>
              </a:gdLst>
              <a:ahLst/>
              <a:cxnLst>
                <a:cxn ang="0">
                  <a:pos x="T0" y="T1"/>
                </a:cxn>
                <a:cxn ang="0">
                  <a:pos x="T2" y="T3"/>
                </a:cxn>
                <a:cxn ang="0">
                  <a:pos x="T4" y="T5"/>
                </a:cxn>
                <a:cxn ang="0">
                  <a:pos x="T6" y="T7"/>
                </a:cxn>
              </a:cxnLst>
              <a:rect l="0" t="0" r="r" b="b"/>
              <a:pathLst>
                <a:path w="265" h="132">
                  <a:moveTo>
                    <a:pt x="133" y="132"/>
                  </a:moveTo>
                  <a:cubicBezTo>
                    <a:pt x="206" y="132"/>
                    <a:pt x="265" y="73"/>
                    <a:pt x="265" y="0"/>
                  </a:cubicBezTo>
                  <a:lnTo>
                    <a:pt x="0" y="0"/>
                  </a:lnTo>
                  <a:cubicBezTo>
                    <a:pt x="0" y="73"/>
                    <a:pt x="59" y="132"/>
                    <a:pt x="133" y="132"/>
                  </a:cubicBezTo>
                  <a:close/>
                </a:path>
              </a:pathLst>
            </a:custGeom>
            <a:solidFill>
              <a:schemeClr val="accent1"/>
            </a:solidFill>
            <a:ln w="15875">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9" name="Rectangle: Rounded Corners 8">
            <a:extLst>
              <a:ext uri="{FF2B5EF4-FFF2-40B4-BE49-F238E27FC236}">
                <a16:creationId xmlns:a16="http://schemas.microsoft.com/office/drawing/2014/main" id="{4AE2C9FD-C5B4-9C07-B055-D803DBD9DEC6}"/>
              </a:ext>
            </a:extLst>
          </p:cNvPr>
          <p:cNvSpPr/>
          <p:nvPr/>
        </p:nvSpPr>
        <p:spPr>
          <a:xfrm>
            <a:off x="1007084" y="1155046"/>
            <a:ext cx="3259860" cy="725909"/>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vi-VN"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P</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sz="1800"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“MAHOA”, </a:t>
            </a:r>
            <a:r>
              <a:rPr lang="en-US" sz="1800"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a = 5, b =</a:t>
            </a: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 3.</a:t>
            </a:r>
            <a:endParaRPr lang="en-US">
              <a:solidFill>
                <a:schemeClr val="tx1"/>
              </a:solidFill>
            </a:endParaRPr>
          </a:p>
        </p:txBody>
      </p:sp>
      <p:sp>
        <p:nvSpPr>
          <p:cNvPr id="14" name="Rectangle: Rounded Corners 13">
            <a:extLst>
              <a:ext uri="{FF2B5EF4-FFF2-40B4-BE49-F238E27FC236}">
                <a16:creationId xmlns:a16="http://schemas.microsoft.com/office/drawing/2014/main" id="{BC60A082-21A9-66E8-8F60-22991C107789}"/>
              </a:ext>
            </a:extLst>
          </p:cNvPr>
          <p:cNvSpPr/>
          <p:nvPr/>
        </p:nvSpPr>
        <p:spPr>
          <a:xfrm>
            <a:off x="3280219" y="4275315"/>
            <a:ext cx="3259860" cy="450410"/>
          </a:xfrm>
          <a:prstGeom prst="roundRect">
            <a:avLst/>
          </a:prstGeom>
          <a:solidFill>
            <a:schemeClr val="accent6">
              <a:lumMod val="6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E(0) = (5 * 0 + 3) mod 26 = 3</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B01BBD29-BA62-5641-7C73-CA766569CB6B}"/>
              </a:ext>
            </a:extLst>
          </p:cNvPr>
          <p:cNvSpPr/>
          <p:nvPr/>
        </p:nvSpPr>
        <p:spPr>
          <a:xfrm>
            <a:off x="1101896" y="3202417"/>
            <a:ext cx="1297652" cy="425126"/>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“H”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7</a:t>
            </a:r>
          </a:p>
        </p:txBody>
      </p:sp>
      <p:pic>
        <p:nvPicPr>
          <p:cNvPr id="22" name="Picture 21" descr="A group of numbers and letters&#10;&#10;Description automatically generated">
            <a:extLst>
              <a:ext uri="{FF2B5EF4-FFF2-40B4-BE49-F238E27FC236}">
                <a16:creationId xmlns:a16="http://schemas.microsoft.com/office/drawing/2014/main" id="{7A2F8E68-B083-A78F-B8F6-6D3ADA819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401" y="914645"/>
            <a:ext cx="4012700" cy="1175814"/>
          </a:xfrm>
          <a:prstGeom prst="rect">
            <a:avLst/>
          </a:prstGeom>
        </p:spPr>
      </p:pic>
      <p:sp>
        <p:nvSpPr>
          <p:cNvPr id="24" name="Rectangle: Rounded Corners 23">
            <a:extLst>
              <a:ext uri="{FF2B5EF4-FFF2-40B4-BE49-F238E27FC236}">
                <a16:creationId xmlns:a16="http://schemas.microsoft.com/office/drawing/2014/main" id="{F1DAD2E1-C2B2-F53C-FD2E-041FBC5E9B45}"/>
              </a:ext>
            </a:extLst>
          </p:cNvPr>
          <p:cNvSpPr/>
          <p:nvPr/>
        </p:nvSpPr>
        <p:spPr>
          <a:xfrm>
            <a:off x="1083768" y="3737589"/>
            <a:ext cx="1290145" cy="425126"/>
          </a:xfrm>
          <a:prstGeom prst="round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“O”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14</a:t>
            </a:r>
          </a:p>
        </p:txBody>
      </p:sp>
      <p:sp>
        <p:nvSpPr>
          <p:cNvPr id="25" name="Rectangle: Rounded Corners 24">
            <a:extLst>
              <a:ext uri="{FF2B5EF4-FFF2-40B4-BE49-F238E27FC236}">
                <a16:creationId xmlns:a16="http://schemas.microsoft.com/office/drawing/2014/main" id="{9D10689A-961B-26A6-B295-091A11B9DF76}"/>
              </a:ext>
            </a:extLst>
          </p:cNvPr>
          <p:cNvSpPr/>
          <p:nvPr/>
        </p:nvSpPr>
        <p:spPr>
          <a:xfrm>
            <a:off x="1083458" y="4287008"/>
            <a:ext cx="1297652" cy="425126"/>
          </a:xfrm>
          <a:prstGeom prst="roundRect">
            <a:avLst/>
          </a:prstGeom>
          <a:solidFill>
            <a:schemeClr val="accent6">
              <a:lumMod val="6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0</a:t>
            </a:r>
          </a:p>
        </p:txBody>
      </p:sp>
      <p:sp>
        <p:nvSpPr>
          <p:cNvPr id="28" name="Rectangle: Rounded Corners 27">
            <a:extLst>
              <a:ext uri="{FF2B5EF4-FFF2-40B4-BE49-F238E27FC236}">
                <a16:creationId xmlns:a16="http://schemas.microsoft.com/office/drawing/2014/main" id="{71E2820B-645A-0A82-21D0-098BA822FD06}"/>
              </a:ext>
            </a:extLst>
          </p:cNvPr>
          <p:cNvSpPr/>
          <p:nvPr/>
        </p:nvSpPr>
        <p:spPr>
          <a:xfrm>
            <a:off x="1083769" y="2680908"/>
            <a:ext cx="1337045" cy="425126"/>
          </a:xfrm>
          <a:prstGeom prst="roundRect">
            <a:avLst/>
          </a:prstGeom>
          <a:solidFill>
            <a:schemeClr val="accent3"/>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“A  ”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0</a:t>
            </a:r>
          </a:p>
        </p:txBody>
      </p:sp>
      <p:sp>
        <p:nvSpPr>
          <p:cNvPr id="29" name="Rectangle: Rounded Corners 28">
            <a:extLst>
              <a:ext uri="{FF2B5EF4-FFF2-40B4-BE49-F238E27FC236}">
                <a16:creationId xmlns:a16="http://schemas.microsoft.com/office/drawing/2014/main" id="{C15C5CEA-07BC-4FB2-A8AC-EFCDAA0AB598}"/>
              </a:ext>
            </a:extLst>
          </p:cNvPr>
          <p:cNvSpPr/>
          <p:nvPr/>
        </p:nvSpPr>
        <p:spPr>
          <a:xfrm>
            <a:off x="1101896" y="2142834"/>
            <a:ext cx="1304260" cy="425126"/>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“M” </a:t>
            </a:r>
            <a:r>
              <a:rPr lang="en-US">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12</a:t>
            </a:r>
          </a:p>
        </p:txBody>
      </p:sp>
      <p:sp>
        <p:nvSpPr>
          <p:cNvPr id="31" name="Rectangle: Rounded Corners 30">
            <a:extLst>
              <a:ext uri="{FF2B5EF4-FFF2-40B4-BE49-F238E27FC236}">
                <a16:creationId xmlns:a16="http://schemas.microsoft.com/office/drawing/2014/main" id="{4311F28B-35A5-4ABB-78AF-02EBDEA1B485}"/>
              </a:ext>
            </a:extLst>
          </p:cNvPr>
          <p:cNvSpPr/>
          <p:nvPr/>
        </p:nvSpPr>
        <p:spPr>
          <a:xfrm>
            <a:off x="3290097" y="2119380"/>
            <a:ext cx="3351864" cy="450410"/>
          </a:xfrm>
          <a:prstGeom prst="roundRect">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E(12) = (5 * 12 + 3) mod 26 = 11</a:t>
            </a:r>
            <a:endParaRPr lang="en-US">
              <a:solidFill>
                <a:schemeClr val="tx1"/>
              </a:solidFill>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FD3E9F29-BE85-5DA0-42A4-A9C8F2AF966C}"/>
              </a:ext>
            </a:extLst>
          </p:cNvPr>
          <p:cNvSpPr/>
          <p:nvPr/>
        </p:nvSpPr>
        <p:spPr>
          <a:xfrm>
            <a:off x="3290097" y="2659993"/>
            <a:ext cx="3259860" cy="450410"/>
          </a:xfrm>
          <a:prstGeom prst="roundRect">
            <a:avLst/>
          </a:prstGeom>
          <a:solidFill>
            <a:schemeClr val="accent3"/>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E(0) = (5 * 0 + 3) mod 26 = 3</a:t>
            </a:r>
            <a:endParaRPr lang="en-US">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D1B20325-DEE6-1569-5A26-2114DA4DFE20}"/>
              </a:ext>
            </a:extLst>
          </p:cNvPr>
          <p:cNvSpPr/>
          <p:nvPr/>
        </p:nvSpPr>
        <p:spPr>
          <a:xfrm>
            <a:off x="3290097" y="3202417"/>
            <a:ext cx="3259860" cy="450410"/>
          </a:xfrm>
          <a:prstGeom prst="roundRect">
            <a:avLst/>
          </a:prstGeom>
          <a:solidFill>
            <a:schemeClr val="accent4"/>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E(5) = (5 * 7 + 3) mod 26 = 12</a:t>
            </a:r>
            <a:endParaRPr lang="en-US">
              <a:solidFill>
                <a:schemeClr val="tx1"/>
              </a:solidFill>
              <a:latin typeface="Times New Roman" panose="02020603050405020304" pitchFamily="18"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5A8ABA60-7808-DD63-5974-75AECA65E17F}"/>
              </a:ext>
            </a:extLst>
          </p:cNvPr>
          <p:cNvSpPr/>
          <p:nvPr/>
        </p:nvSpPr>
        <p:spPr>
          <a:xfrm>
            <a:off x="3290097" y="3738866"/>
            <a:ext cx="3351864" cy="450410"/>
          </a:xfrm>
          <a:prstGeom prst="round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E(14) = (5 * 14 + 3) mod 26 = 21</a:t>
            </a:r>
            <a:endParaRPr lang="en-US">
              <a:solidFill>
                <a:schemeClr val="tx1"/>
              </a:solidFill>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86901A1A-2A70-8227-5E7E-2BA652F1D9AE}"/>
              </a:ext>
            </a:extLst>
          </p:cNvPr>
          <p:cNvSpPr/>
          <p:nvPr/>
        </p:nvSpPr>
        <p:spPr>
          <a:xfrm>
            <a:off x="6787966" y="3064831"/>
            <a:ext cx="1843568" cy="72590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0">
                <a:solidFill>
                  <a:schemeClr val="tx1"/>
                </a:solidFill>
                <a:latin typeface="Times New Roman" panose="02020603050405020304" pitchFamily="18" charset="0"/>
                <a:ea typeface="Yu Mincho" panose="02020400000000000000" pitchFamily="18" charset="-128"/>
                <a:cs typeface="Times New Roman" panose="02020603050405020304" pitchFamily="18" charset="0"/>
              </a:rPr>
              <a:t>C = “LDMVD”  </a:t>
            </a:r>
            <a:endParaRPr lang="en-US">
              <a:solidFill>
                <a:schemeClr val="tx1"/>
              </a:solidFill>
            </a:endParaRPr>
          </a:p>
        </p:txBody>
      </p:sp>
    </p:spTree>
    <p:extLst>
      <p:ext uri="{BB962C8B-B14F-4D97-AF65-F5344CB8AC3E}">
        <p14:creationId xmlns:p14="http://schemas.microsoft.com/office/powerpoint/2010/main" val="2497588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ppt_x"/>
                                          </p:val>
                                        </p:tav>
                                        <p:tav tm="100000">
                                          <p:val>
                                            <p:strVal val="#ppt_x"/>
                                          </p:val>
                                        </p:tav>
                                      </p:tavLst>
                                    </p:anim>
                                    <p:anim calcmode="lin" valueType="num">
                                      <p:cBhvr additive="base">
                                        <p:cTn id="7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500" fill="hold"/>
                                        <p:tgtEl>
                                          <p:spTgt spid="14"/>
                                        </p:tgtEl>
                                        <p:attrNameLst>
                                          <p:attrName>ppt_x</p:attrName>
                                        </p:attrNameLst>
                                      </p:cBhvr>
                                      <p:tavLst>
                                        <p:tav tm="0">
                                          <p:val>
                                            <p:strVal val="#ppt_x"/>
                                          </p:val>
                                        </p:tav>
                                        <p:tav tm="100000">
                                          <p:val>
                                            <p:strVal val="#ppt_x"/>
                                          </p:val>
                                        </p:tav>
                                      </p:tavLst>
                                    </p:anim>
                                    <p:anim calcmode="lin" valueType="num">
                                      <p:cBhvr additive="base">
                                        <p:cTn id="8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9" grpId="0" animBg="1"/>
      <p:bldP spid="24" grpId="0" animBg="1"/>
      <p:bldP spid="25" grpId="0" animBg="1"/>
      <p:bldP spid="28" grpId="0" animBg="1"/>
      <p:bldP spid="29" grpId="0" animBg="1"/>
      <p:bldP spid="31" grpId="0" animBg="1"/>
      <p:bldP spid="32" grpId="0" animBg="1"/>
      <p:bldP spid="33" grpId="0" animBg="1"/>
      <p:bldP spid="34" grpId="0" animBg="1"/>
      <p:bldP spid="35" grpId="0" animBg="1"/>
    </p:bldLst>
  </p:timing>
</p:sld>
</file>

<file path=ppt/theme/theme1.xml><?xml version="1.0" encoding="utf-8"?>
<a:theme xmlns:a="http://schemas.openxmlformats.org/drawingml/2006/main" name="Office Theme">
  <a:themeElements>
    <a:clrScheme name="Passion Fruit Recipes Workshop by Slidesgo">
      <a:dk1>
        <a:sysClr val="windowText" lastClr="000000"/>
      </a:dk1>
      <a:lt1>
        <a:sysClr val="window" lastClr="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Personalizado 1">
      <a:majorFont>
        <a:latin typeface="Poppins"/>
        <a:ea typeface=""/>
        <a:cs typeface=""/>
      </a:majorFont>
      <a:minorFont>
        <a:latin typeface="Source Sans Pr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12653</TotalTime>
  <Words>1809</Words>
  <Application>Microsoft Office PowerPoint</Application>
  <PresentationFormat>On-screen Show (16:9)</PresentationFormat>
  <Paragraphs>197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Candara</vt:lpstr>
      <vt:lpstr>Courier New</vt:lpstr>
      <vt:lpstr>Poppins</vt:lpstr>
      <vt:lpstr>Source Sans Pro</vt:lpstr>
      <vt:lpstr>Times New Roman</vt:lpstr>
      <vt:lpstr>Wingdings</vt:lpstr>
      <vt:lpstr>Office Theme</vt:lpstr>
      <vt:lpstr>HỆ MẬT AFFINE</vt:lpstr>
      <vt:lpstr>NỘI DUNG:</vt:lpstr>
      <vt:lpstr>GIỚI THIỆU HỆ MẬT</vt:lpstr>
      <vt:lpstr>1. Giới thiệu hệ mật:</vt:lpstr>
      <vt:lpstr>1. Giới thiệu hệ mật:</vt:lpstr>
      <vt:lpstr>1. Giới thiệu hệ mật:</vt:lpstr>
      <vt:lpstr>MÃ HÓA  GIẢI  MÃ THÁM MÃ</vt:lpstr>
      <vt:lpstr>2. 1. Mã hóa :</vt:lpstr>
      <vt:lpstr>2. 1. Mã hóa :</vt:lpstr>
      <vt:lpstr>2. 2.Giải mã:</vt:lpstr>
      <vt:lpstr>2. 2. Giải mã:</vt:lpstr>
      <vt:lpstr>2. 2. Giải mã:</vt:lpstr>
      <vt:lpstr>2. 1. Thám mã :</vt:lpstr>
      <vt:lpstr>ĐÁNH GIÁ ỨNG DỤNG</vt:lpstr>
      <vt:lpstr>2. 1. Đánh giá hệ mật:</vt:lpstr>
      <vt:lpstr>2. 1. Đánh giá hệ mật:</vt:lpstr>
      <vt:lpstr>2. 2. Ứng dụng hệ mật:</vt:lpstr>
      <vt:lpstr>2. 2. Ứng dụng hệ mật:</vt:lpstr>
      <vt:lpstr>ỨNG DỤNG TRÊN PYTHON</vt:lpstr>
      <vt:lpstr>Thành viên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Martin Sanchez</dc:creator>
  <cp:lastModifiedBy>Lê Thị Mai</cp:lastModifiedBy>
  <cp:revision>147</cp:revision>
  <dcterms:created xsi:type="dcterms:W3CDTF">2021-10-12T08:06:43Z</dcterms:created>
  <dcterms:modified xsi:type="dcterms:W3CDTF">2023-11-07T09:24:16Z</dcterms:modified>
</cp:coreProperties>
</file>