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media/image20.jpg" ContentType="image/png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media/image22.jpg" ContentType="image/png"/>
  <Override PartName="/ppt/media/image23.jpg" ContentType="image/png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64" r:id="rId3"/>
    <p:sldId id="259" r:id="rId4"/>
    <p:sldId id="262" r:id="rId5"/>
    <p:sldId id="263" r:id="rId6"/>
    <p:sldId id="265" r:id="rId7"/>
    <p:sldId id="275" r:id="rId8"/>
    <p:sldId id="276" r:id="rId9"/>
    <p:sldId id="277" r:id="rId10"/>
    <p:sldId id="278" r:id="rId11"/>
    <p:sldId id="279" r:id="rId12"/>
    <p:sldId id="282" r:id="rId13"/>
    <p:sldId id="281" r:id="rId14"/>
    <p:sldId id="283" r:id="rId15"/>
    <p:sldId id="280" r:id="rId16"/>
    <p:sldId id="286" r:id="rId17"/>
    <p:sldId id="287" r:id="rId18"/>
    <p:sldId id="288" r:id="rId19"/>
    <p:sldId id="261" r:id="rId20"/>
    <p:sldId id="267" r:id="rId21"/>
    <p:sldId id="268" r:id="rId22"/>
    <p:sldId id="269" r:id="rId23"/>
    <p:sldId id="274" r:id="rId24"/>
    <p:sldId id="272" r:id="rId25"/>
    <p:sldId id="273" r:id="rId26"/>
    <p:sldId id="284" r:id="rId27"/>
    <p:sldId id="285" r:id="rId28"/>
    <p:sldId id="270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10AF9075-30EE-4CE6-BF92-3E09144E6F0E}">
          <p14:sldIdLst>
            <p14:sldId id="256"/>
            <p14:sldId id="264"/>
            <p14:sldId id="259"/>
            <p14:sldId id="262"/>
            <p14:sldId id="263"/>
            <p14:sldId id="265"/>
            <p14:sldId id="275"/>
            <p14:sldId id="276"/>
            <p14:sldId id="277"/>
            <p14:sldId id="278"/>
            <p14:sldId id="279"/>
            <p14:sldId id="282"/>
            <p14:sldId id="281"/>
            <p14:sldId id="283"/>
            <p14:sldId id="280"/>
            <p14:sldId id="286"/>
            <p14:sldId id="287"/>
            <p14:sldId id="288"/>
            <p14:sldId id="261"/>
            <p14:sldId id="267"/>
            <p14:sldId id="268"/>
            <p14:sldId id="269"/>
            <p14:sldId id="274"/>
          </p14:sldIdLst>
        </p14:section>
        <p14:section name="Mục Tóm tắt" id="{CE784639-2FB2-403D-A3B5-309862AF6118}">
          <p14:sldIdLst>
            <p14:sldId id="272"/>
            <p14:sldId id="273"/>
            <p14:sldId id="284"/>
            <p14:sldId id="285"/>
          </p14:sldIdLst>
        </p14:section>
        <p14:section name="Mục 1" id="{39186581-BD15-4BD6-B9D0-11377E625C1C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AE8014-FE1B-4BDB-9641-FC1F763AD2B7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3C9DF-BAE8-4D0E-BD1A-6631A07B5ADA}">
      <dgm:prSet phldrT="[Văn bản]"/>
      <dgm:spPr/>
      <dgm:t>
        <a:bodyPr/>
        <a:lstStyle/>
        <a:p>
          <a:r>
            <a:rPr lang="en-US"/>
            <a:t>Định hướng sản phẩm</a:t>
          </a:r>
        </a:p>
      </dgm:t>
    </dgm:pt>
    <dgm:pt modelId="{66F0CF81-79C4-46F8-A2D7-DF3DD90EF578}" type="parTrans" cxnId="{23333F53-6654-45CF-8343-21C5E42D12BE}">
      <dgm:prSet/>
      <dgm:spPr/>
      <dgm:t>
        <a:bodyPr/>
        <a:lstStyle/>
        <a:p>
          <a:endParaRPr lang="en-US"/>
        </a:p>
      </dgm:t>
    </dgm:pt>
    <dgm:pt modelId="{92DFEAD3-8DBC-49FB-BEE5-8024B4C6EB5B}" type="sibTrans" cxnId="{23333F53-6654-45CF-8343-21C5E42D12BE}">
      <dgm:prSet/>
      <dgm:spPr/>
      <dgm:t>
        <a:bodyPr/>
        <a:lstStyle/>
        <a:p>
          <a:endParaRPr lang="en-US"/>
        </a:p>
      </dgm:t>
    </dgm:pt>
    <dgm:pt modelId="{8D5A3BE2-EE29-455F-BB24-EFE544909F44}">
      <dgm:prSet phldrT="[Văn bản]"/>
      <dgm:spPr/>
      <dgm:t>
        <a:bodyPr/>
        <a:lstStyle/>
        <a:p>
          <a:r>
            <a:rPr lang="en-US"/>
            <a:t>Đặc tả phần mềm</a:t>
          </a:r>
        </a:p>
      </dgm:t>
    </dgm:pt>
    <dgm:pt modelId="{41443E02-5C54-4043-A893-C0AABE3832A2}" type="parTrans" cxnId="{91AA589F-77D9-4B90-B13F-40CE8C8B32B4}">
      <dgm:prSet/>
      <dgm:spPr/>
      <dgm:t>
        <a:bodyPr/>
        <a:lstStyle/>
        <a:p>
          <a:endParaRPr lang="en-US"/>
        </a:p>
      </dgm:t>
    </dgm:pt>
    <dgm:pt modelId="{3584602F-1E30-4641-A1C3-A33F81B21E5A}" type="sibTrans" cxnId="{91AA589F-77D9-4B90-B13F-40CE8C8B32B4}">
      <dgm:prSet/>
      <dgm:spPr/>
      <dgm:t>
        <a:bodyPr/>
        <a:lstStyle/>
        <a:p>
          <a:endParaRPr lang="en-US"/>
        </a:p>
      </dgm:t>
    </dgm:pt>
    <dgm:pt modelId="{ACD7C5C7-3400-47EE-B222-B175F758CC6B}">
      <dgm:prSet phldrT="[Văn bản]"/>
      <dgm:spPr/>
      <dgm:t>
        <a:bodyPr/>
        <a:lstStyle/>
        <a:p>
          <a:r>
            <a:rPr lang="en-US"/>
            <a:t>Thiết kế</a:t>
          </a:r>
        </a:p>
      </dgm:t>
    </dgm:pt>
    <dgm:pt modelId="{827EF1F9-805C-4AB7-8A50-2966315FE715}" type="parTrans" cxnId="{F9E3D5D9-4003-4CD2-9627-9BEDBCA9F7B0}">
      <dgm:prSet/>
      <dgm:spPr/>
      <dgm:t>
        <a:bodyPr/>
        <a:lstStyle/>
        <a:p>
          <a:endParaRPr lang="en-US"/>
        </a:p>
      </dgm:t>
    </dgm:pt>
    <dgm:pt modelId="{739665D5-AB71-45EC-AE1A-99F34CBDB8D6}" type="sibTrans" cxnId="{F9E3D5D9-4003-4CD2-9627-9BEDBCA9F7B0}">
      <dgm:prSet/>
      <dgm:spPr/>
      <dgm:t>
        <a:bodyPr/>
        <a:lstStyle/>
        <a:p>
          <a:endParaRPr lang="en-US"/>
        </a:p>
      </dgm:t>
    </dgm:pt>
    <dgm:pt modelId="{AF34EDCE-F423-4A85-B7CE-4F51C726841A}">
      <dgm:prSet/>
      <dgm:spPr/>
      <dgm:t>
        <a:bodyPr/>
        <a:lstStyle/>
        <a:p>
          <a:r>
            <a:rPr lang="en-US"/>
            <a:t>Kiểm thử</a:t>
          </a:r>
        </a:p>
      </dgm:t>
    </dgm:pt>
    <dgm:pt modelId="{88172641-AD07-4B41-AAB8-33E24130B743}" type="parTrans" cxnId="{4FE67810-16AA-4224-A449-4DC7A72BFA10}">
      <dgm:prSet/>
      <dgm:spPr/>
      <dgm:t>
        <a:bodyPr/>
        <a:lstStyle/>
        <a:p>
          <a:endParaRPr lang="en-US"/>
        </a:p>
      </dgm:t>
    </dgm:pt>
    <dgm:pt modelId="{20EB814D-A396-467C-8884-2CBFD6FC1115}" type="sibTrans" cxnId="{4FE67810-16AA-4224-A449-4DC7A72BFA10}">
      <dgm:prSet/>
      <dgm:spPr/>
      <dgm:t>
        <a:bodyPr/>
        <a:lstStyle/>
        <a:p>
          <a:endParaRPr lang="en-US"/>
        </a:p>
      </dgm:t>
    </dgm:pt>
    <dgm:pt modelId="{DEC88858-BA0E-42B7-B4CD-35DA2970F19F}">
      <dgm:prSet phldrT="[Văn bản]"/>
      <dgm:spPr/>
      <dgm:t>
        <a:bodyPr/>
        <a:lstStyle/>
        <a:p>
          <a:r>
            <a:rPr lang="en-US"/>
            <a:t>Demo </a:t>
          </a:r>
        </a:p>
      </dgm:t>
    </dgm:pt>
    <dgm:pt modelId="{6356BB5F-7A70-4A2F-8811-09065ECBAED0}" type="parTrans" cxnId="{09B6F5D1-741F-46F2-8746-DC266C8C9096}">
      <dgm:prSet/>
      <dgm:spPr/>
      <dgm:t>
        <a:bodyPr/>
        <a:lstStyle/>
        <a:p>
          <a:endParaRPr lang="en-US"/>
        </a:p>
      </dgm:t>
    </dgm:pt>
    <dgm:pt modelId="{CD9DA8FE-25DD-4186-8024-F7EE9C5B66A7}" type="sibTrans" cxnId="{09B6F5D1-741F-46F2-8746-DC266C8C9096}">
      <dgm:prSet/>
      <dgm:spPr/>
      <dgm:t>
        <a:bodyPr/>
        <a:lstStyle/>
        <a:p>
          <a:endParaRPr lang="en-US"/>
        </a:p>
      </dgm:t>
    </dgm:pt>
    <dgm:pt modelId="{697AF939-CB6F-468E-A906-962FC350C707}" type="pres">
      <dgm:prSet presAssocID="{66AE8014-FE1B-4BDB-9641-FC1F763AD2B7}" presName="CompostProcess" presStyleCnt="0">
        <dgm:presLayoutVars>
          <dgm:dir/>
          <dgm:resizeHandles val="exact"/>
        </dgm:presLayoutVars>
      </dgm:prSet>
      <dgm:spPr/>
    </dgm:pt>
    <dgm:pt modelId="{26E2B5BF-6AD5-449C-BB4B-9B820A1B44B8}" type="pres">
      <dgm:prSet presAssocID="{66AE8014-FE1B-4BDB-9641-FC1F763AD2B7}" presName="arrow" presStyleLbl="bgShp" presStyleIdx="0" presStyleCnt="1"/>
      <dgm:spPr/>
    </dgm:pt>
    <dgm:pt modelId="{75B130B6-CB01-44DA-8620-5F0B53DE4C29}" type="pres">
      <dgm:prSet presAssocID="{66AE8014-FE1B-4BDB-9641-FC1F763AD2B7}" presName="linearProcess" presStyleCnt="0"/>
      <dgm:spPr/>
    </dgm:pt>
    <dgm:pt modelId="{2E2AA838-6E3B-4B74-A808-844691C1FB9E}" type="pres">
      <dgm:prSet presAssocID="{AE23C9DF-BAE8-4D0E-BD1A-6631A07B5ADA}" presName="textNode" presStyleLbl="node1" presStyleIdx="0" presStyleCnt="5">
        <dgm:presLayoutVars>
          <dgm:bulletEnabled val="1"/>
        </dgm:presLayoutVars>
      </dgm:prSet>
      <dgm:spPr/>
    </dgm:pt>
    <dgm:pt modelId="{FEA569BF-1568-41BB-983A-1DAAFCA00068}" type="pres">
      <dgm:prSet presAssocID="{92DFEAD3-8DBC-49FB-BEE5-8024B4C6EB5B}" presName="sibTrans" presStyleCnt="0"/>
      <dgm:spPr/>
    </dgm:pt>
    <dgm:pt modelId="{81EADB92-78BE-4312-8AD7-0BE1B80CD704}" type="pres">
      <dgm:prSet presAssocID="{8D5A3BE2-EE29-455F-BB24-EFE544909F44}" presName="textNode" presStyleLbl="node1" presStyleIdx="1" presStyleCnt="5">
        <dgm:presLayoutVars>
          <dgm:bulletEnabled val="1"/>
        </dgm:presLayoutVars>
      </dgm:prSet>
      <dgm:spPr/>
    </dgm:pt>
    <dgm:pt modelId="{22EE6463-BEEA-4379-9688-A9245D622B53}" type="pres">
      <dgm:prSet presAssocID="{3584602F-1E30-4641-A1C3-A33F81B21E5A}" presName="sibTrans" presStyleCnt="0"/>
      <dgm:spPr/>
    </dgm:pt>
    <dgm:pt modelId="{4139C944-BBA8-4584-BA52-BBE0EBD99EED}" type="pres">
      <dgm:prSet presAssocID="{ACD7C5C7-3400-47EE-B222-B175F758CC6B}" presName="textNode" presStyleLbl="node1" presStyleIdx="2" presStyleCnt="5">
        <dgm:presLayoutVars>
          <dgm:bulletEnabled val="1"/>
        </dgm:presLayoutVars>
      </dgm:prSet>
      <dgm:spPr/>
    </dgm:pt>
    <dgm:pt modelId="{11EA7787-D94A-4EBB-BD91-C0E9916A1AE5}" type="pres">
      <dgm:prSet presAssocID="{739665D5-AB71-45EC-AE1A-99F34CBDB8D6}" presName="sibTrans" presStyleCnt="0"/>
      <dgm:spPr/>
    </dgm:pt>
    <dgm:pt modelId="{59727AE7-C39B-459B-803B-B80E48DE8EB0}" type="pres">
      <dgm:prSet presAssocID="{AF34EDCE-F423-4A85-B7CE-4F51C726841A}" presName="textNode" presStyleLbl="node1" presStyleIdx="3" presStyleCnt="5">
        <dgm:presLayoutVars>
          <dgm:bulletEnabled val="1"/>
        </dgm:presLayoutVars>
      </dgm:prSet>
      <dgm:spPr/>
    </dgm:pt>
    <dgm:pt modelId="{3A38BD02-4F5F-40F0-B7D7-9D6B05B0FE75}" type="pres">
      <dgm:prSet presAssocID="{20EB814D-A396-467C-8884-2CBFD6FC1115}" presName="sibTrans" presStyleCnt="0"/>
      <dgm:spPr/>
    </dgm:pt>
    <dgm:pt modelId="{A562C951-D4AE-4098-883E-5F369092D8F3}" type="pres">
      <dgm:prSet presAssocID="{DEC88858-BA0E-42B7-B4CD-35DA2970F19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FE67810-16AA-4224-A449-4DC7A72BFA10}" srcId="{66AE8014-FE1B-4BDB-9641-FC1F763AD2B7}" destId="{AF34EDCE-F423-4A85-B7CE-4F51C726841A}" srcOrd="3" destOrd="0" parTransId="{88172641-AD07-4B41-AAB8-33E24130B743}" sibTransId="{20EB814D-A396-467C-8884-2CBFD6FC1115}"/>
    <dgm:cxn modelId="{6694DC33-DBF8-4558-832F-9AA5BE3531E1}" type="presOf" srcId="{DEC88858-BA0E-42B7-B4CD-35DA2970F19F}" destId="{A562C951-D4AE-4098-883E-5F369092D8F3}" srcOrd="0" destOrd="0" presId="urn:microsoft.com/office/officeart/2005/8/layout/hProcess9"/>
    <dgm:cxn modelId="{081D4E6A-39B9-49DA-B5C7-7626BE83B6C2}" type="presOf" srcId="{ACD7C5C7-3400-47EE-B222-B175F758CC6B}" destId="{4139C944-BBA8-4584-BA52-BBE0EBD99EED}" srcOrd="0" destOrd="0" presId="urn:microsoft.com/office/officeart/2005/8/layout/hProcess9"/>
    <dgm:cxn modelId="{23333F53-6654-45CF-8343-21C5E42D12BE}" srcId="{66AE8014-FE1B-4BDB-9641-FC1F763AD2B7}" destId="{AE23C9DF-BAE8-4D0E-BD1A-6631A07B5ADA}" srcOrd="0" destOrd="0" parTransId="{66F0CF81-79C4-46F8-A2D7-DF3DD90EF578}" sibTransId="{92DFEAD3-8DBC-49FB-BEE5-8024B4C6EB5B}"/>
    <dgm:cxn modelId="{E0DF4D8B-15C6-4624-81A4-55D9E46986CD}" type="presOf" srcId="{AF34EDCE-F423-4A85-B7CE-4F51C726841A}" destId="{59727AE7-C39B-459B-803B-B80E48DE8EB0}" srcOrd="0" destOrd="0" presId="urn:microsoft.com/office/officeart/2005/8/layout/hProcess9"/>
    <dgm:cxn modelId="{91AA589F-77D9-4B90-B13F-40CE8C8B32B4}" srcId="{66AE8014-FE1B-4BDB-9641-FC1F763AD2B7}" destId="{8D5A3BE2-EE29-455F-BB24-EFE544909F44}" srcOrd="1" destOrd="0" parTransId="{41443E02-5C54-4043-A893-C0AABE3832A2}" sibTransId="{3584602F-1E30-4641-A1C3-A33F81B21E5A}"/>
    <dgm:cxn modelId="{063ABEB0-63A4-46F7-ABBD-C92BEAFE9BB3}" type="presOf" srcId="{66AE8014-FE1B-4BDB-9641-FC1F763AD2B7}" destId="{697AF939-CB6F-468E-A906-962FC350C707}" srcOrd="0" destOrd="0" presId="urn:microsoft.com/office/officeart/2005/8/layout/hProcess9"/>
    <dgm:cxn modelId="{7D1D67B6-A05F-403A-9C7E-38CE2A9705DA}" type="presOf" srcId="{8D5A3BE2-EE29-455F-BB24-EFE544909F44}" destId="{81EADB92-78BE-4312-8AD7-0BE1B80CD704}" srcOrd="0" destOrd="0" presId="urn:microsoft.com/office/officeart/2005/8/layout/hProcess9"/>
    <dgm:cxn modelId="{213D4DBB-E2E4-4CF5-97B2-7760B791D968}" type="presOf" srcId="{AE23C9DF-BAE8-4D0E-BD1A-6631A07B5ADA}" destId="{2E2AA838-6E3B-4B74-A808-844691C1FB9E}" srcOrd="0" destOrd="0" presId="urn:microsoft.com/office/officeart/2005/8/layout/hProcess9"/>
    <dgm:cxn modelId="{09B6F5D1-741F-46F2-8746-DC266C8C9096}" srcId="{66AE8014-FE1B-4BDB-9641-FC1F763AD2B7}" destId="{DEC88858-BA0E-42B7-B4CD-35DA2970F19F}" srcOrd="4" destOrd="0" parTransId="{6356BB5F-7A70-4A2F-8811-09065ECBAED0}" sibTransId="{CD9DA8FE-25DD-4186-8024-F7EE9C5B66A7}"/>
    <dgm:cxn modelId="{F9E3D5D9-4003-4CD2-9627-9BEDBCA9F7B0}" srcId="{66AE8014-FE1B-4BDB-9641-FC1F763AD2B7}" destId="{ACD7C5C7-3400-47EE-B222-B175F758CC6B}" srcOrd="2" destOrd="0" parTransId="{827EF1F9-805C-4AB7-8A50-2966315FE715}" sibTransId="{739665D5-AB71-45EC-AE1A-99F34CBDB8D6}"/>
    <dgm:cxn modelId="{6B987BD0-DD51-49AA-9882-0B9C75C46304}" type="presParOf" srcId="{697AF939-CB6F-468E-A906-962FC350C707}" destId="{26E2B5BF-6AD5-449C-BB4B-9B820A1B44B8}" srcOrd="0" destOrd="0" presId="urn:microsoft.com/office/officeart/2005/8/layout/hProcess9"/>
    <dgm:cxn modelId="{9853139E-4BB5-406B-96A0-D922E74F3F1D}" type="presParOf" srcId="{697AF939-CB6F-468E-A906-962FC350C707}" destId="{75B130B6-CB01-44DA-8620-5F0B53DE4C29}" srcOrd="1" destOrd="0" presId="urn:microsoft.com/office/officeart/2005/8/layout/hProcess9"/>
    <dgm:cxn modelId="{B51E3CE2-3181-4ACB-96B7-467FDA5DFA54}" type="presParOf" srcId="{75B130B6-CB01-44DA-8620-5F0B53DE4C29}" destId="{2E2AA838-6E3B-4B74-A808-844691C1FB9E}" srcOrd="0" destOrd="0" presId="urn:microsoft.com/office/officeart/2005/8/layout/hProcess9"/>
    <dgm:cxn modelId="{7F28AF03-CD69-48A8-AF8E-ECF76D3D719D}" type="presParOf" srcId="{75B130B6-CB01-44DA-8620-5F0B53DE4C29}" destId="{FEA569BF-1568-41BB-983A-1DAAFCA00068}" srcOrd="1" destOrd="0" presId="urn:microsoft.com/office/officeart/2005/8/layout/hProcess9"/>
    <dgm:cxn modelId="{DDAE3698-A45D-4368-ACCD-5C9E88D15DD0}" type="presParOf" srcId="{75B130B6-CB01-44DA-8620-5F0B53DE4C29}" destId="{81EADB92-78BE-4312-8AD7-0BE1B80CD704}" srcOrd="2" destOrd="0" presId="urn:microsoft.com/office/officeart/2005/8/layout/hProcess9"/>
    <dgm:cxn modelId="{2D09C93E-F0B7-4251-B7B8-C01D061FD8B2}" type="presParOf" srcId="{75B130B6-CB01-44DA-8620-5F0B53DE4C29}" destId="{22EE6463-BEEA-4379-9688-A9245D622B53}" srcOrd="3" destOrd="0" presId="urn:microsoft.com/office/officeart/2005/8/layout/hProcess9"/>
    <dgm:cxn modelId="{12C9D921-F718-49DC-B1EA-CC4E803AB8D5}" type="presParOf" srcId="{75B130B6-CB01-44DA-8620-5F0B53DE4C29}" destId="{4139C944-BBA8-4584-BA52-BBE0EBD99EED}" srcOrd="4" destOrd="0" presId="urn:microsoft.com/office/officeart/2005/8/layout/hProcess9"/>
    <dgm:cxn modelId="{AD184ADD-8831-40ED-9BA5-3C21EAC401E2}" type="presParOf" srcId="{75B130B6-CB01-44DA-8620-5F0B53DE4C29}" destId="{11EA7787-D94A-4EBB-BD91-C0E9916A1AE5}" srcOrd="5" destOrd="0" presId="urn:microsoft.com/office/officeart/2005/8/layout/hProcess9"/>
    <dgm:cxn modelId="{3141CE99-4C73-4088-879A-919E6CCC5A4A}" type="presParOf" srcId="{75B130B6-CB01-44DA-8620-5F0B53DE4C29}" destId="{59727AE7-C39B-459B-803B-B80E48DE8EB0}" srcOrd="6" destOrd="0" presId="urn:microsoft.com/office/officeart/2005/8/layout/hProcess9"/>
    <dgm:cxn modelId="{1A00DB53-BE0C-48FE-89F9-83A82A007B8E}" type="presParOf" srcId="{75B130B6-CB01-44DA-8620-5F0B53DE4C29}" destId="{3A38BD02-4F5F-40F0-B7D7-9D6B05B0FE75}" srcOrd="7" destOrd="0" presId="urn:microsoft.com/office/officeart/2005/8/layout/hProcess9"/>
    <dgm:cxn modelId="{FE3E2B16-0004-4FA1-8AA7-9BFEAE7CD698}" type="presParOf" srcId="{75B130B6-CB01-44DA-8620-5F0B53DE4C29}" destId="{A562C951-D4AE-4098-883E-5F369092D8F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4DB7D1E-DAFF-452A-8E7B-B703CF2CB6D8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657055-C839-458E-B108-223EF78C1897}">
      <dgm:prSet phldrT="[Văn bản]"/>
      <dgm:spPr/>
      <dgm:t>
        <a:bodyPr/>
        <a:lstStyle/>
        <a:p>
          <a:r>
            <a:rPr lang="en-US"/>
            <a:t>Đăng ký</a:t>
          </a:r>
        </a:p>
      </dgm:t>
    </dgm:pt>
    <dgm:pt modelId="{C8E3D96F-7ACE-4D56-9ED6-D2EC803777C4}" type="parTrans" cxnId="{1DEEA676-98B5-4783-A0B0-F8CC3A7AF08D}">
      <dgm:prSet/>
      <dgm:spPr/>
      <dgm:t>
        <a:bodyPr/>
        <a:lstStyle/>
        <a:p>
          <a:endParaRPr lang="en-US"/>
        </a:p>
      </dgm:t>
    </dgm:pt>
    <dgm:pt modelId="{F91BEFD6-F182-4676-A6B9-DBE1DC90AE24}" type="sibTrans" cxnId="{1DEEA676-98B5-4783-A0B0-F8CC3A7AF08D}">
      <dgm:prSet/>
      <dgm:spPr/>
      <dgm:t>
        <a:bodyPr/>
        <a:lstStyle/>
        <a:p>
          <a:endParaRPr lang="en-US"/>
        </a:p>
      </dgm:t>
    </dgm:pt>
    <dgm:pt modelId="{031138C2-C257-4146-8151-12500FBB1466}">
      <dgm:prSet phldrT="[Văn bản]"/>
      <dgm:spPr/>
      <dgm:t>
        <a:bodyPr/>
        <a:lstStyle/>
        <a:p>
          <a:r>
            <a:rPr lang="en-US"/>
            <a:t>Đăng nhập</a:t>
          </a:r>
        </a:p>
      </dgm:t>
    </dgm:pt>
    <dgm:pt modelId="{261FC1CD-4A58-47E3-97B4-1E974BF148B3}" type="parTrans" cxnId="{7BFA23A2-C0E6-4BB1-A7D9-0DDC9D182DB9}">
      <dgm:prSet/>
      <dgm:spPr/>
      <dgm:t>
        <a:bodyPr/>
        <a:lstStyle/>
        <a:p>
          <a:endParaRPr lang="en-US"/>
        </a:p>
      </dgm:t>
    </dgm:pt>
    <dgm:pt modelId="{20611207-8A37-47EC-AA3B-47216062C506}" type="sibTrans" cxnId="{7BFA23A2-C0E6-4BB1-A7D9-0DDC9D182DB9}">
      <dgm:prSet/>
      <dgm:spPr/>
      <dgm:t>
        <a:bodyPr/>
        <a:lstStyle/>
        <a:p>
          <a:endParaRPr lang="en-US"/>
        </a:p>
      </dgm:t>
    </dgm:pt>
    <dgm:pt modelId="{F9F9E0AB-9503-4E72-B5EC-79A48D1DFB52}">
      <dgm:prSet phldrT="[Văn bản]"/>
      <dgm:spPr/>
      <dgm:t>
        <a:bodyPr/>
        <a:lstStyle/>
        <a:p>
          <a:r>
            <a:rPr lang="en-US"/>
            <a:t>Quản lý giỏ hàng</a:t>
          </a:r>
        </a:p>
      </dgm:t>
    </dgm:pt>
    <dgm:pt modelId="{A89E3653-7C7D-4FAF-B272-93535DB4E2F7}" type="parTrans" cxnId="{50214E4B-F032-452C-ACEF-D654865200F0}">
      <dgm:prSet/>
      <dgm:spPr/>
      <dgm:t>
        <a:bodyPr/>
        <a:lstStyle/>
        <a:p>
          <a:endParaRPr lang="en-US"/>
        </a:p>
      </dgm:t>
    </dgm:pt>
    <dgm:pt modelId="{0DE79075-1F80-4535-9923-DDABB2F559CE}" type="sibTrans" cxnId="{50214E4B-F032-452C-ACEF-D654865200F0}">
      <dgm:prSet/>
      <dgm:spPr/>
      <dgm:t>
        <a:bodyPr/>
        <a:lstStyle/>
        <a:p>
          <a:endParaRPr lang="en-US"/>
        </a:p>
      </dgm:t>
    </dgm:pt>
    <dgm:pt modelId="{C551C640-3F15-46B8-8192-64259ACDC6A5}" type="pres">
      <dgm:prSet presAssocID="{D4DB7D1E-DAFF-452A-8E7B-B703CF2CB6D8}" presName="Name0" presStyleCnt="0">
        <dgm:presLayoutVars>
          <dgm:dir/>
          <dgm:resizeHandles val="exact"/>
        </dgm:presLayoutVars>
      </dgm:prSet>
      <dgm:spPr/>
    </dgm:pt>
    <dgm:pt modelId="{6B0A9127-865C-4CD0-975A-686DF50F2969}" type="pres">
      <dgm:prSet presAssocID="{31657055-C839-458E-B108-223EF78C1897}" presName="Name5" presStyleLbl="vennNode1" presStyleIdx="0" presStyleCnt="3">
        <dgm:presLayoutVars>
          <dgm:bulletEnabled val="1"/>
        </dgm:presLayoutVars>
      </dgm:prSet>
      <dgm:spPr/>
    </dgm:pt>
    <dgm:pt modelId="{60DCCE87-6E77-4D1A-83BD-CDD0AF390A4B}" type="pres">
      <dgm:prSet presAssocID="{F91BEFD6-F182-4676-A6B9-DBE1DC90AE24}" presName="space" presStyleCnt="0"/>
      <dgm:spPr/>
    </dgm:pt>
    <dgm:pt modelId="{DDBAD6E6-6296-4A69-8BED-97587BE20635}" type="pres">
      <dgm:prSet presAssocID="{031138C2-C257-4146-8151-12500FBB1466}" presName="Name5" presStyleLbl="vennNode1" presStyleIdx="1" presStyleCnt="3">
        <dgm:presLayoutVars>
          <dgm:bulletEnabled val="1"/>
        </dgm:presLayoutVars>
      </dgm:prSet>
      <dgm:spPr/>
    </dgm:pt>
    <dgm:pt modelId="{FD9FA80A-5424-4D7F-B23D-4B4EE3C923A7}" type="pres">
      <dgm:prSet presAssocID="{20611207-8A37-47EC-AA3B-47216062C506}" presName="space" presStyleCnt="0"/>
      <dgm:spPr/>
    </dgm:pt>
    <dgm:pt modelId="{A25277D3-F20C-49B2-9D05-4EE50EFB9C47}" type="pres">
      <dgm:prSet presAssocID="{F9F9E0AB-9503-4E72-B5EC-79A48D1DFB52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EEE0BB04-B18A-46FD-BDB4-6D61F1798A69}" type="presOf" srcId="{D4DB7D1E-DAFF-452A-8E7B-B703CF2CB6D8}" destId="{C551C640-3F15-46B8-8192-64259ACDC6A5}" srcOrd="0" destOrd="0" presId="urn:microsoft.com/office/officeart/2005/8/layout/venn3"/>
    <dgm:cxn modelId="{0143E90B-B117-4027-A7C2-5DD69324B9ED}" type="presOf" srcId="{031138C2-C257-4146-8151-12500FBB1466}" destId="{DDBAD6E6-6296-4A69-8BED-97587BE20635}" srcOrd="0" destOrd="0" presId="urn:microsoft.com/office/officeart/2005/8/layout/venn3"/>
    <dgm:cxn modelId="{50214E4B-F032-452C-ACEF-D654865200F0}" srcId="{D4DB7D1E-DAFF-452A-8E7B-B703CF2CB6D8}" destId="{F9F9E0AB-9503-4E72-B5EC-79A48D1DFB52}" srcOrd="2" destOrd="0" parTransId="{A89E3653-7C7D-4FAF-B272-93535DB4E2F7}" sibTransId="{0DE79075-1F80-4535-9923-DDABB2F559CE}"/>
    <dgm:cxn modelId="{1DEEA676-98B5-4783-A0B0-F8CC3A7AF08D}" srcId="{D4DB7D1E-DAFF-452A-8E7B-B703CF2CB6D8}" destId="{31657055-C839-458E-B108-223EF78C1897}" srcOrd="0" destOrd="0" parTransId="{C8E3D96F-7ACE-4D56-9ED6-D2EC803777C4}" sibTransId="{F91BEFD6-F182-4676-A6B9-DBE1DC90AE24}"/>
    <dgm:cxn modelId="{7BFA23A2-C0E6-4BB1-A7D9-0DDC9D182DB9}" srcId="{D4DB7D1E-DAFF-452A-8E7B-B703CF2CB6D8}" destId="{031138C2-C257-4146-8151-12500FBB1466}" srcOrd="1" destOrd="0" parTransId="{261FC1CD-4A58-47E3-97B4-1E974BF148B3}" sibTransId="{20611207-8A37-47EC-AA3B-47216062C506}"/>
    <dgm:cxn modelId="{C69918BB-4DBC-4FB7-8F40-7D1F0E56BA89}" type="presOf" srcId="{31657055-C839-458E-B108-223EF78C1897}" destId="{6B0A9127-865C-4CD0-975A-686DF50F2969}" srcOrd="0" destOrd="0" presId="urn:microsoft.com/office/officeart/2005/8/layout/venn3"/>
    <dgm:cxn modelId="{8D2112D4-52F1-48A4-9D35-62D1AD737079}" type="presOf" srcId="{F9F9E0AB-9503-4E72-B5EC-79A48D1DFB52}" destId="{A25277D3-F20C-49B2-9D05-4EE50EFB9C47}" srcOrd="0" destOrd="0" presId="urn:microsoft.com/office/officeart/2005/8/layout/venn3"/>
    <dgm:cxn modelId="{46C59D70-D75A-4599-AB53-ACE1022F7E28}" type="presParOf" srcId="{C551C640-3F15-46B8-8192-64259ACDC6A5}" destId="{6B0A9127-865C-4CD0-975A-686DF50F2969}" srcOrd="0" destOrd="0" presId="urn:microsoft.com/office/officeart/2005/8/layout/venn3"/>
    <dgm:cxn modelId="{468136C0-30DA-4D73-9D3A-B8AAE88F0B5A}" type="presParOf" srcId="{C551C640-3F15-46B8-8192-64259ACDC6A5}" destId="{60DCCE87-6E77-4D1A-83BD-CDD0AF390A4B}" srcOrd="1" destOrd="0" presId="urn:microsoft.com/office/officeart/2005/8/layout/venn3"/>
    <dgm:cxn modelId="{E8A66EC1-FAC4-4DDF-9FA8-6A0DE2F074FE}" type="presParOf" srcId="{C551C640-3F15-46B8-8192-64259ACDC6A5}" destId="{DDBAD6E6-6296-4A69-8BED-97587BE20635}" srcOrd="2" destOrd="0" presId="urn:microsoft.com/office/officeart/2005/8/layout/venn3"/>
    <dgm:cxn modelId="{F544EB8E-CB5A-4FD3-8815-19E444976C9C}" type="presParOf" srcId="{C551C640-3F15-46B8-8192-64259ACDC6A5}" destId="{FD9FA80A-5424-4D7F-B23D-4B4EE3C923A7}" srcOrd="3" destOrd="0" presId="urn:microsoft.com/office/officeart/2005/8/layout/venn3"/>
    <dgm:cxn modelId="{ABEB087D-1030-4E10-910D-C5356B397ED8}" type="presParOf" srcId="{C551C640-3F15-46B8-8192-64259ACDC6A5}" destId="{A25277D3-F20C-49B2-9D05-4EE50EFB9C47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439DF3-E850-4ABD-93B9-1E7576FBE653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BA0FEC-9283-43B6-86D6-C7B7B61F202A}">
      <dgm:prSet phldrT="[Văn bản]"/>
      <dgm:spPr/>
      <dgm:t>
        <a:bodyPr/>
        <a:lstStyle/>
        <a:p>
          <a:r>
            <a:rPr lang="en-US"/>
            <a:t>Có các chức năng cơ bản</a:t>
          </a:r>
        </a:p>
      </dgm:t>
    </dgm:pt>
    <dgm:pt modelId="{05C2AAAB-F1C6-4489-BDC6-B103A3F2ECB4}" type="parTrans" cxnId="{75ED6666-6BDC-45D5-A41D-813EEB354190}">
      <dgm:prSet/>
      <dgm:spPr/>
      <dgm:t>
        <a:bodyPr/>
        <a:lstStyle/>
        <a:p>
          <a:endParaRPr lang="en-US"/>
        </a:p>
      </dgm:t>
    </dgm:pt>
    <dgm:pt modelId="{7BBF55BC-4378-4540-84AD-E9C54F348EE5}" type="sibTrans" cxnId="{75ED6666-6BDC-45D5-A41D-813EEB354190}">
      <dgm:prSet/>
      <dgm:spPr/>
      <dgm:t>
        <a:bodyPr/>
        <a:lstStyle/>
        <a:p>
          <a:endParaRPr lang="en-US"/>
        </a:p>
      </dgm:t>
    </dgm:pt>
    <dgm:pt modelId="{E3E70B43-FB73-4FD9-908A-AD596FFE6F1B}">
      <dgm:prSet phldrT="[Văn bản]"/>
      <dgm:spPr/>
      <dgm:t>
        <a:bodyPr/>
        <a:lstStyle/>
        <a:p>
          <a:r>
            <a:rPr lang="en-US"/>
            <a:t>Giao diện bắt mắt</a:t>
          </a:r>
        </a:p>
      </dgm:t>
    </dgm:pt>
    <dgm:pt modelId="{FC9CA939-7621-440E-BF10-37511A544021}" type="parTrans" cxnId="{68F4E017-EB0C-4038-A433-868280EC0E84}">
      <dgm:prSet/>
      <dgm:spPr/>
      <dgm:t>
        <a:bodyPr/>
        <a:lstStyle/>
        <a:p>
          <a:endParaRPr lang="en-US"/>
        </a:p>
      </dgm:t>
    </dgm:pt>
    <dgm:pt modelId="{BA51B80B-2301-4768-A1CE-8EE6DC1E41B1}" type="sibTrans" cxnId="{68F4E017-EB0C-4038-A433-868280EC0E84}">
      <dgm:prSet/>
      <dgm:spPr/>
      <dgm:t>
        <a:bodyPr/>
        <a:lstStyle/>
        <a:p>
          <a:endParaRPr lang="en-US"/>
        </a:p>
      </dgm:t>
    </dgm:pt>
    <dgm:pt modelId="{925B2AD2-9356-4973-A338-1E1A34CAB5B9}">
      <dgm:prSet phldrT="[Văn bản]"/>
      <dgm:spPr/>
      <dgm:t>
        <a:bodyPr/>
        <a:lstStyle/>
        <a:p>
          <a:r>
            <a:rPr lang="en-US"/>
            <a:t>Thân thiện với người dùng</a:t>
          </a:r>
        </a:p>
      </dgm:t>
    </dgm:pt>
    <dgm:pt modelId="{E9ED31A3-DA5B-412D-AE8D-9594628035C2}" type="parTrans" cxnId="{5A56A8F1-7D00-426C-9986-9B08D8E95037}">
      <dgm:prSet/>
      <dgm:spPr/>
      <dgm:t>
        <a:bodyPr/>
        <a:lstStyle/>
        <a:p>
          <a:endParaRPr lang="en-US"/>
        </a:p>
      </dgm:t>
    </dgm:pt>
    <dgm:pt modelId="{E6EAE75F-AE60-4693-8104-586B0421ABFE}" type="sibTrans" cxnId="{5A56A8F1-7D00-426C-9986-9B08D8E95037}">
      <dgm:prSet/>
      <dgm:spPr/>
      <dgm:t>
        <a:bodyPr/>
        <a:lstStyle/>
        <a:p>
          <a:endParaRPr lang="en-US"/>
        </a:p>
      </dgm:t>
    </dgm:pt>
    <dgm:pt modelId="{96873065-6D9B-4A10-9EBD-18452B68B547}">
      <dgm:prSet phldrT="[Văn bản]"/>
      <dgm:spPr/>
      <dgm:t>
        <a:bodyPr/>
        <a:lstStyle/>
        <a:p>
          <a:r>
            <a:rPr lang="en-US"/>
            <a:t>Tính ổn định cao</a:t>
          </a:r>
        </a:p>
      </dgm:t>
    </dgm:pt>
    <dgm:pt modelId="{FAA90EA5-1D52-4A5D-8B13-D05CCCDADF2B}" type="parTrans" cxnId="{16937E85-8F28-4873-ACB2-1E80D6C90ECF}">
      <dgm:prSet/>
      <dgm:spPr/>
      <dgm:t>
        <a:bodyPr/>
        <a:lstStyle/>
        <a:p>
          <a:endParaRPr lang="en-US"/>
        </a:p>
      </dgm:t>
    </dgm:pt>
    <dgm:pt modelId="{ED37C05E-27FB-4569-83FD-0EAF55B4F0BB}" type="sibTrans" cxnId="{16937E85-8F28-4873-ACB2-1E80D6C90ECF}">
      <dgm:prSet/>
      <dgm:spPr/>
      <dgm:t>
        <a:bodyPr/>
        <a:lstStyle/>
        <a:p>
          <a:endParaRPr lang="en-US"/>
        </a:p>
      </dgm:t>
    </dgm:pt>
    <dgm:pt modelId="{326EBE4C-EAED-45E7-9210-37C54519FB50}">
      <dgm:prSet phldrT="[Văn bản]"/>
      <dgm:spPr/>
      <dgm:t>
        <a:bodyPr/>
        <a:lstStyle/>
        <a:p>
          <a:r>
            <a:rPr lang="en-US"/>
            <a:t>Thuận tiện trong phát triển và bảo trì</a:t>
          </a:r>
        </a:p>
      </dgm:t>
    </dgm:pt>
    <dgm:pt modelId="{EE87D915-45DD-4BD4-A712-D30A74C29D0F}" type="parTrans" cxnId="{268AF03C-CB9D-4D59-86DD-ABDE314E7E1B}">
      <dgm:prSet/>
      <dgm:spPr/>
      <dgm:t>
        <a:bodyPr/>
        <a:lstStyle/>
        <a:p>
          <a:endParaRPr lang="en-US"/>
        </a:p>
      </dgm:t>
    </dgm:pt>
    <dgm:pt modelId="{74742A29-5975-4AA5-B099-F51A92B219DF}" type="sibTrans" cxnId="{268AF03C-CB9D-4D59-86DD-ABDE314E7E1B}">
      <dgm:prSet/>
      <dgm:spPr/>
      <dgm:t>
        <a:bodyPr/>
        <a:lstStyle/>
        <a:p>
          <a:endParaRPr lang="en-US"/>
        </a:p>
      </dgm:t>
    </dgm:pt>
    <dgm:pt modelId="{68544F10-98B5-46C5-ADE0-E0E73915A9EF}" type="pres">
      <dgm:prSet presAssocID="{36439DF3-E850-4ABD-93B9-1E7576FBE653}" presName="linear" presStyleCnt="0">
        <dgm:presLayoutVars>
          <dgm:dir/>
          <dgm:animLvl val="lvl"/>
          <dgm:resizeHandles val="exact"/>
        </dgm:presLayoutVars>
      </dgm:prSet>
      <dgm:spPr/>
    </dgm:pt>
    <dgm:pt modelId="{DF0A9781-B213-488D-BDD2-B3EA5D4DD005}" type="pres">
      <dgm:prSet presAssocID="{4EBA0FEC-9283-43B6-86D6-C7B7B61F202A}" presName="parentLin" presStyleCnt="0"/>
      <dgm:spPr/>
    </dgm:pt>
    <dgm:pt modelId="{36BB539B-C855-46DB-87B0-AEA76CF91BEB}" type="pres">
      <dgm:prSet presAssocID="{4EBA0FEC-9283-43B6-86D6-C7B7B61F202A}" presName="parentLeftMargin" presStyleLbl="node1" presStyleIdx="0" presStyleCnt="5"/>
      <dgm:spPr/>
    </dgm:pt>
    <dgm:pt modelId="{2B26BE21-FB30-4A33-AF9F-26012C515117}" type="pres">
      <dgm:prSet presAssocID="{4EBA0FEC-9283-43B6-86D6-C7B7B61F202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3879C94-993E-4AEC-B639-D52C72395195}" type="pres">
      <dgm:prSet presAssocID="{4EBA0FEC-9283-43B6-86D6-C7B7B61F202A}" presName="negativeSpace" presStyleCnt="0"/>
      <dgm:spPr/>
    </dgm:pt>
    <dgm:pt modelId="{CE39B341-6D85-41C4-8EEC-A6B6B02C06AB}" type="pres">
      <dgm:prSet presAssocID="{4EBA0FEC-9283-43B6-86D6-C7B7B61F202A}" presName="childText" presStyleLbl="conFgAcc1" presStyleIdx="0" presStyleCnt="5">
        <dgm:presLayoutVars>
          <dgm:bulletEnabled val="1"/>
        </dgm:presLayoutVars>
      </dgm:prSet>
      <dgm:spPr/>
    </dgm:pt>
    <dgm:pt modelId="{7BA3C995-4A92-4E5A-9CF3-05A146EB3D10}" type="pres">
      <dgm:prSet presAssocID="{7BBF55BC-4378-4540-84AD-E9C54F348EE5}" presName="spaceBetweenRectangles" presStyleCnt="0"/>
      <dgm:spPr/>
    </dgm:pt>
    <dgm:pt modelId="{D6C3E848-9B4B-4B36-981F-BD63594911EF}" type="pres">
      <dgm:prSet presAssocID="{E3E70B43-FB73-4FD9-908A-AD596FFE6F1B}" presName="parentLin" presStyleCnt="0"/>
      <dgm:spPr/>
    </dgm:pt>
    <dgm:pt modelId="{2F2857AF-A9D2-451C-A6F3-08FAF73E2044}" type="pres">
      <dgm:prSet presAssocID="{E3E70B43-FB73-4FD9-908A-AD596FFE6F1B}" presName="parentLeftMargin" presStyleLbl="node1" presStyleIdx="0" presStyleCnt="5"/>
      <dgm:spPr/>
    </dgm:pt>
    <dgm:pt modelId="{32200A1A-2770-436B-B6EE-BB140C71CDFB}" type="pres">
      <dgm:prSet presAssocID="{E3E70B43-FB73-4FD9-908A-AD596FFE6F1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1605E4-194A-4121-9C05-7A92B5F9A9CF}" type="pres">
      <dgm:prSet presAssocID="{E3E70B43-FB73-4FD9-908A-AD596FFE6F1B}" presName="negativeSpace" presStyleCnt="0"/>
      <dgm:spPr/>
    </dgm:pt>
    <dgm:pt modelId="{2382277E-5F36-46A5-881C-A68EE2F44FEA}" type="pres">
      <dgm:prSet presAssocID="{E3E70B43-FB73-4FD9-908A-AD596FFE6F1B}" presName="childText" presStyleLbl="conFgAcc1" presStyleIdx="1" presStyleCnt="5">
        <dgm:presLayoutVars>
          <dgm:bulletEnabled val="1"/>
        </dgm:presLayoutVars>
      </dgm:prSet>
      <dgm:spPr/>
    </dgm:pt>
    <dgm:pt modelId="{8B5F0B38-9F7C-4C50-A460-4AF1BBBC1F60}" type="pres">
      <dgm:prSet presAssocID="{BA51B80B-2301-4768-A1CE-8EE6DC1E41B1}" presName="spaceBetweenRectangles" presStyleCnt="0"/>
      <dgm:spPr/>
    </dgm:pt>
    <dgm:pt modelId="{CE24FBC2-5487-4E3D-AD20-7E541474E65C}" type="pres">
      <dgm:prSet presAssocID="{925B2AD2-9356-4973-A338-1E1A34CAB5B9}" presName="parentLin" presStyleCnt="0"/>
      <dgm:spPr/>
    </dgm:pt>
    <dgm:pt modelId="{EFDEDDF8-2770-4174-AD51-2A8B2D119408}" type="pres">
      <dgm:prSet presAssocID="{925B2AD2-9356-4973-A338-1E1A34CAB5B9}" presName="parentLeftMargin" presStyleLbl="node1" presStyleIdx="1" presStyleCnt="5"/>
      <dgm:spPr/>
    </dgm:pt>
    <dgm:pt modelId="{F573D551-B1FF-4B29-97FB-0EC6F31114A7}" type="pres">
      <dgm:prSet presAssocID="{925B2AD2-9356-4973-A338-1E1A34CAB5B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9BCFD75-C531-4101-AE8E-A92BD0523BBD}" type="pres">
      <dgm:prSet presAssocID="{925B2AD2-9356-4973-A338-1E1A34CAB5B9}" presName="negativeSpace" presStyleCnt="0"/>
      <dgm:spPr/>
    </dgm:pt>
    <dgm:pt modelId="{5D1C16B9-9E2F-47F1-A347-CBE6DFBFD14F}" type="pres">
      <dgm:prSet presAssocID="{925B2AD2-9356-4973-A338-1E1A34CAB5B9}" presName="childText" presStyleLbl="conFgAcc1" presStyleIdx="2" presStyleCnt="5">
        <dgm:presLayoutVars>
          <dgm:bulletEnabled val="1"/>
        </dgm:presLayoutVars>
      </dgm:prSet>
      <dgm:spPr/>
    </dgm:pt>
    <dgm:pt modelId="{BE83D328-70F4-4706-AC2D-1FCDC66AD41B}" type="pres">
      <dgm:prSet presAssocID="{E6EAE75F-AE60-4693-8104-586B0421ABFE}" presName="spaceBetweenRectangles" presStyleCnt="0"/>
      <dgm:spPr/>
    </dgm:pt>
    <dgm:pt modelId="{5C55CE35-F846-4907-B382-FE596C32182D}" type="pres">
      <dgm:prSet presAssocID="{96873065-6D9B-4A10-9EBD-18452B68B547}" presName="parentLin" presStyleCnt="0"/>
      <dgm:spPr/>
    </dgm:pt>
    <dgm:pt modelId="{59218E79-E8CA-42B6-85CB-0CA2214E5B2C}" type="pres">
      <dgm:prSet presAssocID="{96873065-6D9B-4A10-9EBD-18452B68B547}" presName="parentLeftMargin" presStyleLbl="node1" presStyleIdx="2" presStyleCnt="5"/>
      <dgm:spPr/>
    </dgm:pt>
    <dgm:pt modelId="{B6AAA6C5-B7A4-4626-8A96-04637185F009}" type="pres">
      <dgm:prSet presAssocID="{96873065-6D9B-4A10-9EBD-18452B68B54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B50BD8E-298A-4DC9-B773-5EAC7C1F2CFD}" type="pres">
      <dgm:prSet presAssocID="{96873065-6D9B-4A10-9EBD-18452B68B547}" presName="negativeSpace" presStyleCnt="0"/>
      <dgm:spPr/>
    </dgm:pt>
    <dgm:pt modelId="{C4BCDFFE-6279-4EC0-9571-BB18B99A16E0}" type="pres">
      <dgm:prSet presAssocID="{96873065-6D9B-4A10-9EBD-18452B68B547}" presName="childText" presStyleLbl="conFgAcc1" presStyleIdx="3" presStyleCnt="5">
        <dgm:presLayoutVars>
          <dgm:bulletEnabled val="1"/>
        </dgm:presLayoutVars>
      </dgm:prSet>
      <dgm:spPr/>
    </dgm:pt>
    <dgm:pt modelId="{8B9EEB81-00E9-4D47-83E8-A2676A903791}" type="pres">
      <dgm:prSet presAssocID="{ED37C05E-27FB-4569-83FD-0EAF55B4F0BB}" presName="spaceBetweenRectangles" presStyleCnt="0"/>
      <dgm:spPr/>
    </dgm:pt>
    <dgm:pt modelId="{0ADC8CF3-FE11-4648-91F0-919C54BB0D68}" type="pres">
      <dgm:prSet presAssocID="{326EBE4C-EAED-45E7-9210-37C54519FB50}" presName="parentLin" presStyleCnt="0"/>
      <dgm:spPr/>
    </dgm:pt>
    <dgm:pt modelId="{6A1B2997-F436-4305-BDC2-8F50460E59FD}" type="pres">
      <dgm:prSet presAssocID="{326EBE4C-EAED-45E7-9210-37C54519FB50}" presName="parentLeftMargin" presStyleLbl="node1" presStyleIdx="3" presStyleCnt="5"/>
      <dgm:spPr/>
    </dgm:pt>
    <dgm:pt modelId="{060CBFBA-EB88-46E8-A357-406F1BA11E27}" type="pres">
      <dgm:prSet presAssocID="{326EBE4C-EAED-45E7-9210-37C54519FB5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F3BA5F1-72CA-4A55-A273-24545ACAE28B}" type="pres">
      <dgm:prSet presAssocID="{326EBE4C-EAED-45E7-9210-37C54519FB50}" presName="negativeSpace" presStyleCnt="0"/>
      <dgm:spPr/>
    </dgm:pt>
    <dgm:pt modelId="{68B57C0B-AF09-40CA-8E29-23266E854E62}" type="pres">
      <dgm:prSet presAssocID="{326EBE4C-EAED-45E7-9210-37C54519FB5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8F4E017-EB0C-4038-A433-868280EC0E84}" srcId="{36439DF3-E850-4ABD-93B9-1E7576FBE653}" destId="{E3E70B43-FB73-4FD9-908A-AD596FFE6F1B}" srcOrd="1" destOrd="0" parTransId="{FC9CA939-7621-440E-BF10-37511A544021}" sibTransId="{BA51B80B-2301-4768-A1CE-8EE6DC1E41B1}"/>
    <dgm:cxn modelId="{8DE17833-C13D-462C-B3FA-BA47FFB0F6E0}" type="presOf" srcId="{925B2AD2-9356-4973-A338-1E1A34CAB5B9}" destId="{F573D551-B1FF-4B29-97FB-0EC6F31114A7}" srcOrd="1" destOrd="0" presId="urn:microsoft.com/office/officeart/2005/8/layout/list1"/>
    <dgm:cxn modelId="{E0B6E638-AC91-4192-9234-DBD022E17A53}" type="presOf" srcId="{4EBA0FEC-9283-43B6-86D6-C7B7B61F202A}" destId="{2B26BE21-FB30-4A33-AF9F-26012C515117}" srcOrd="1" destOrd="0" presId="urn:microsoft.com/office/officeart/2005/8/layout/list1"/>
    <dgm:cxn modelId="{268AF03C-CB9D-4D59-86DD-ABDE314E7E1B}" srcId="{36439DF3-E850-4ABD-93B9-1E7576FBE653}" destId="{326EBE4C-EAED-45E7-9210-37C54519FB50}" srcOrd="4" destOrd="0" parTransId="{EE87D915-45DD-4BD4-A712-D30A74C29D0F}" sibTransId="{74742A29-5975-4AA5-B099-F51A92B219DF}"/>
    <dgm:cxn modelId="{75ED6666-6BDC-45D5-A41D-813EEB354190}" srcId="{36439DF3-E850-4ABD-93B9-1E7576FBE653}" destId="{4EBA0FEC-9283-43B6-86D6-C7B7B61F202A}" srcOrd="0" destOrd="0" parTransId="{05C2AAAB-F1C6-4489-BDC6-B103A3F2ECB4}" sibTransId="{7BBF55BC-4378-4540-84AD-E9C54F348EE5}"/>
    <dgm:cxn modelId="{54DC6966-AA30-49B1-A44F-964DC380F0FF}" type="presOf" srcId="{96873065-6D9B-4A10-9EBD-18452B68B547}" destId="{59218E79-E8CA-42B6-85CB-0CA2214E5B2C}" srcOrd="0" destOrd="0" presId="urn:microsoft.com/office/officeart/2005/8/layout/list1"/>
    <dgm:cxn modelId="{16937E85-8F28-4873-ACB2-1E80D6C90ECF}" srcId="{36439DF3-E850-4ABD-93B9-1E7576FBE653}" destId="{96873065-6D9B-4A10-9EBD-18452B68B547}" srcOrd="3" destOrd="0" parTransId="{FAA90EA5-1D52-4A5D-8B13-D05CCCDADF2B}" sibTransId="{ED37C05E-27FB-4569-83FD-0EAF55B4F0BB}"/>
    <dgm:cxn modelId="{96E49085-1B7F-436E-BC10-739F2538A001}" type="presOf" srcId="{36439DF3-E850-4ABD-93B9-1E7576FBE653}" destId="{68544F10-98B5-46C5-ADE0-E0E73915A9EF}" srcOrd="0" destOrd="0" presId="urn:microsoft.com/office/officeart/2005/8/layout/list1"/>
    <dgm:cxn modelId="{D3BA2BA1-4564-4F56-BD61-5E35759559A2}" type="presOf" srcId="{4EBA0FEC-9283-43B6-86D6-C7B7B61F202A}" destId="{36BB539B-C855-46DB-87B0-AEA76CF91BEB}" srcOrd="0" destOrd="0" presId="urn:microsoft.com/office/officeart/2005/8/layout/list1"/>
    <dgm:cxn modelId="{F3EDACBB-3140-4CB7-847C-7FBC158433F0}" type="presOf" srcId="{E3E70B43-FB73-4FD9-908A-AD596FFE6F1B}" destId="{2F2857AF-A9D2-451C-A6F3-08FAF73E2044}" srcOrd="0" destOrd="0" presId="urn:microsoft.com/office/officeart/2005/8/layout/list1"/>
    <dgm:cxn modelId="{8AE4D8CB-E611-4075-BCC0-D4EE4B542740}" type="presOf" srcId="{925B2AD2-9356-4973-A338-1E1A34CAB5B9}" destId="{EFDEDDF8-2770-4174-AD51-2A8B2D119408}" srcOrd="0" destOrd="0" presId="urn:microsoft.com/office/officeart/2005/8/layout/list1"/>
    <dgm:cxn modelId="{BAEFDAD0-33E8-48AC-8A27-E4A4BCA0E57D}" type="presOf" srcId="{E3E70B43-FB73-4FD9-908A-AD596FFE6F1B}" destId="{32200A1A-2770-436B-B6EE-BB140C71CDFB}" srcOrd="1" destOrd="0" presId="urn:microsoft.com/office/officeart/2005/8/layout/list1"/>
    <dgm:cxn modelId="{77F665D9-1E51-452C-A8A0-1472B6785BC6}" type="presOf" srcId="{96873065-6D9B-4A10-9EBD-18452B68B547}" destId="{B6AAA6C5-B7A4-4626-8A96-04637185F009}" srcOrd="1" destOrd="0" presId="urn:microsoft.com/office/officeart/2005/8/layout/list1"/>
    <dgm:cxn modelId="{FC8D6EDF-E6BD-4F77-969B-33304A658666}" type="presOf" srcId="{326EBE4C-EAED-45E7-9210-37C54519FB50}" destId="{6A1B2997-F436-4305-BDC2-8F50460E59FD}" srcOrd="0" destOrd="0" presId="urn:microsoft.com/office/officeart/2005/8/layout/list1"/>
    <dgm:cxn modelId="{5A56A8F1-7D00-426C-9986-9B08D8E95037}" srcId="{36439DF3-E850-4ABD-93B9-1E7576FBE653}" destId="{925B2AD2-9356-4973-A338-1E1A34CAB5B9}" srcOrd="2" destOrd="0" parTransId="{E9ED31A3-DA5B-412D-AE8D-9594628035C2}" sibTransId="{E6EAE75F-AE60-4693-8104-586B0421ABFE}"/>
    <dgm:cxn modelId="{A96522F8-F36F-46F7-AEA0-5A4BC4F92F86}" type="presOf" srcId="{326EBE4C-EAED-45E7-9210-37C54519FB50}" destId="{060CBFBA-EB88-46E8-A357-406F1BA11E27}" srcOrd="1" destOrd="0" presId="urn:microsoft.com/office/officeart/2005/8/layout/list1"/>
    <dgm:cxn modelId="{11885C13-8154-402C-8BE9-EAB8540D081C}" type="presParOf" srcId="{68544F10-98B5-46C5-ADE0-E0E73915A9EF}" destId="{DF0A9781-B213-488D-BDD2-B3EA5D4DD005}" srcOrd="0" destOrd="0" presId="urn:microsoft.com/office/officeart/2005/8/layout/list1"/>
    <dgm:cxn modelId="{25F9CFA2-68BB-4D4E-9207-373795BBCC12}" type="presParOf" srcId="{DF0A9781-B213-488D-BDD2-B3EA5D4DD005}" destId="{36BB539B-C855-46DB-87B0-AEA76CF91BEB}" srcOrd="0" destOrd="0" presId="urn:microsoft.com/office/officeart/2005/8/layout/list1"/>
    <dgm:cxn modelId="{3DFF8217-81AD-45CB-81C4-47B3BDBCD906}" type="presParOf" srcId="{DF0A9781-B213-488D-BDD2-B3EA5D4DD005}" destId="{2B26BE21-FB30-4A33-AF9F-26012C515117}" srcOrd="1" destOrd="0" presId="urn:microsoft.com/office/officeart/2005/8/layout/list1"/>
    <dgm:cxn modelId="{24F98AF9-8B6F-4571-969B-9FDC496C8250}" type="presParOf" srcId="{68544F10-98B5-46C5-ADE0-E0E73915A9EF}" destId="{B3879C94-993E-4AEC-B639-D52C72395195}" srcOrd="1" destOrd="0" presId="urn:microsoft.com/office/officeart/2005/8/layout/list1"/>
    <dgm:cxn modelId="{C8EBE013-A968-4F8A-8E73-DF935952A1DF}" type="presParOf" srcId="{68544F10-98B5-46C5-ADE0-E0E73915A9EF}" destId="{CE39B341-6D85-41C4-8EEC-A6B6B02C06AB}" srcOrd="2" destOrd="0" presId="urn:microsoft.com/office/officeart/2005/8/layout/list1"/>
    <dgm:cxn modelId="{D1F73A01-462C-47FE-852B-417AAF0D097A}" type="presParOf" srcId="{68544F10-98B5-46C5-ADE0-E0E73915A9EF}" destId="{7BA3C995-4A92-4E5A-9CF3-05A146EB3D10}" srcOrd="3" destOrd="0" presId="urn:microsoft.com/office/officeart/2005/8/layout/list1"/>
    <dgm:cxn modelId="{5A3DF417-0F15-48D4-97F9-2F2918F9EFB7}" type="presParOf" srcId="{68544F10-98B5-46C5-ADE0-E0E73915A9EF}" destId="{D6C3E848-9B4B-4B36-981F-BD63594911EF}" srcOrd="4" destOrd="0" presId="urn:microsoft.com/office/officeart/2005/8/layout/list1"/>
    <dgm:cxn modelId="{C7008FAE-8B9B-476D-8E91-3F6DD1037315}" type="presParOf" srcId="{D6C3E848-9B4B-4B36-981F-BD63594911EF}" destId="{2F2857AF-A9D2-451C-A6F3-08FAF73E2044}" srcOrd="0" destOrd="0" presId="urn:microsoft.com/office/officeart/2005/8/layout/list1"/>
    <dgm:cxn modelId="{B3ADEFBF-B653-43FE-8564-1D5C04782780}" type="presParOf" srcId="{D6C3E848-9B4B-4B36-981F-BD63594911EF}" destId="{32200A1A-2770-436B-B6EE-BB140C71CDFB}" srcOrd="1" destOrd="0" presId="urn:microsoft.com/office/officeart/2005/8/layout/list1"/>
    <dgm:cxn modelId="{883E7B10-9E96-4A0E-A50B-3478E4BBEDA9}" type="presParOf" srcId="{68544F10-98B5-46C5-ADE0-E0E73915A9EF}" destId="{C41605E4-194A-4121-9C05-7A92B5F9A9CF}" srcOrd="5" destOrd="0" presId="urn:microsoft.com/office/officeart/2005/8/layout/list1"/>
    <dgm:cxn modelId="{3DB661C2-7967-4C05-A483-4F9FB13AC3BB}" type="presParOf" srcId="{68544F10-98B5-46C5-ADE0-E0E73915A9EF}" destId="{2382277E-5F36-46A5-881C-A68EE2F44FEA}" srcOrd="6" destOrd="0" presId="urn:microsoft.com/office/officeart/2005/8/layout/list1"/>
    <dgm:cxn modelId="{FFEA42C1-9CDE-4786-B5E6-C87FFA80249E}" type="presParOf" srcId="{68544F10-98B5-46C5-ADE0-E0E73915A9EF}" destId="{8B5F0B38-9F7C-4C50-A460-4AF1BBBC1F60}" srcOrd="7" destOrd="0" presId="urn:microsoft.com/office/officeart/2005/8/layout/list1"/>
    <dgm:cxn modelId="{2A6F7AD1-BD12-40B3-B964-139B600CDB49}" type="presParOf" srcId="{68544F10-98B5-46C5-ADE0-E0E73915A9EF}" destId="{CE24FBC2-5487-4E3D-AD20-7E541474E65C}" srcOrd="8" destOrd="0" presId="urn:microsoft.com/office/officeart/2005/8/layout/list1"/>
    <dgm:cxn modelId="{A4242BC6-F43B-41FC-9D7D-B8C42EE9FC2F}" type="presParOf" srcId="{CE24FBC2-5487-4E3D-AD20-7E541474E65C}" destId="{EFDEDDF8-2770-4174-AD51-2A8B2D119408}" srcOrd="0" destOrd="0" presId="urn:microsoft.com/office/officeart/2005/8/layout/list1"/>
    <dgm:cxn modelId="{DDFC570B-D413-478C-BC82-42D80B1DE14F}" type="presParOf" srcId="{CE24FBC2-5487-4E3D-AD20-7E541474E65C}" destId="{F573D551-B1FF-4B29-97FB-0EC6F31114A7}" srcOrd="1" destOrd="0" presId="urn:microsoft.com/office/officeart/2005/8/layout/list1"/>
    <dgm:cxn modelId="{E6A3B67A-B6EC-410C-9D76-AB3E88B984D9}" type="presParOf" srcId="{68544F10-98B5-46C5-ADE0-E0E73915A9EF}" destId="{D9BCFD75-C531-4101-AE8E-A92BD0523BBD}" srcOrd="9" destOrd="0" presId="urn:microsoft.com/office/officeart/2005/8/layout/list1"/>
    <dgm:cxn modelId="{C3259D2C-70AF-4D23-BD39-DC8387A83BB2}" type="presParOf" srcId="{68544F10-98B5-46C5-ADE0-E0E73915A9EF}" destId="{5D1C16B9-9E2F-47F1-A347-CBE6DFBFD14F}" srcOrd="10" destOrd="0" presId="urn:microsoft.com/office/officeart/2005/8/layout/list1"/>
    <dgm:cxn modelId="{419FE376-9D0B-427F-8FB8-5D45254AC6EF}" type="presParOf" srcId="{68544F10-98B5-46C5-ADE0-E0E73915A9EF}" destId="{BE83D328-70F4-4706-AC2D-1FCDC66AD41B}" srcOrd="11" destOrd="0" presId="urn:microsoft.com/office/officeart/2005/8/layout/list1"/>
    <dgm:cxn modelId="{5A6F9FB8-8956-4477-AB5E-DEDC4A55DC51}" type="presParOf" srcId="{68544F10-98B5-46C5-ADE0-E0E73915A9EF}" destId="{5C55CE35-F846-4907-B382-FE596C32182D}" srcOrd="12" destOrd="0" presId="urn:microsoft.com/office/officeart/2005/8/layout/list1"/>
    <dgm:cxn modelId="{F9A58439-5E15-4CA5-B227-89C305E9B28E}" type="presParOf" srcId="{5C55CE35-F846-4907-B382-FE596C32182D}" destId="{59218E79-E8CA-42B6-85CB-0CA2214E5B2C}" srcOrd="0" destOrd="0" presId="urn:microsoft.com/office/officeart/2005/8/layout/list1"/>
    <dgm:cxn modelId="{C6DAA356-50A6-4D30-A00A-4B68937FC0D7}" type="presParOf" srcId="{5C55CE35-F846-4907-B382-FE596C32182D}" destId="{B6AAA6C5-B7A4-4626-8A96-04637185F009}" srcOrd="1" destOrd="0" presId="urn:microsoft.com/office/officeart/2005/8/layout/list1"/>
    <dgm:cxn modelId="{A942D9D3-567A-4E4B-8A05-54CD6CEA764D}" type="presParOf" srcId="{68544F10-98B5-46C5-ADE0-E0E73915A9EF}" destId="{FB50BD8E-298A-4DC9-B773-5EAC7C1F2CFD}" srcOrd="13" destOrd="0" presId="urn:microsoft.com/office/officeart/2005/8/layout/list1"/>
    <dgm:cxn modelId="{F20BA807-AF6E-4146-B4CE-527B6039FB63}" type="presParOf" srcId="{68544F10-98B5-46C5-ADE0-E0E73915A9EF}" destId="{C4BCDFFE-6279-4EC0-9571-BB18B99A16E0}" srcOrd="14" destOrd="0" presId="urn:microsoft.com/office/officeart/2005/8/layout/list1"/>
    <dgm:cxn modelId="{4E016065-3E5B-42AA-8649-F4EB60D45255}" type="presParOf" srcId="{68544F10-98B5-46C5-ADE0-E0E73915A9EF}" destId="{8B9EEB81-00E9-4D47-83E8-A2676A903791}" srcOrd="15" destOrd="0" presId="urn:microsoft.com/office/officeart/2005/8/layout/list1"/>
    <dgm:cxn modelId="{1C064A83-D8F8-4204-A889-A72022B9918B}" type="presParOf" srcId="{68544F10-98B5-46C5-ADE0-E0E73915A9EF}" destId="{0ADC8CF3-FE11-4648-91F0-919C54BB0D68}" srcOrd="16" destOrd="0" presId="urn:microsoft.com/office/officeart/2005/8/layout/list1"/>
    <dgm:cxn modelId="{9BC123BE-75CC-4B22-A996-F087CF3C082A}" type="presParOf" srcId="{0ADC8CF3-FE11-4648-91F0-919C54BB0D68}" destId="{6A1B2997-F436-4305-BDC2-8F50460E59FD}" srcOrd="0" destOrd="0" presId="urn:microsoft.com/office/officeart/2005/8/layout/list1"/>
    <dgm:cxn modelId="{14668EC3-0662-4BFF-A102-28B57EFBD6A1}" type="presParOf" srcId="{0ADC8CF3-FE11-4648-91F0-919C54BB0D68}" destId="{060CBFBA-EB88-46E8-A357-406F1BA11E27}" srcOrd="1" destOrd="0" presId="urn:microsoft.com/office/officeart/2005/8/layout/list1"/>
    <dgm:cxn modelId="{6E9F60B7-F249-4618-AA32-44BE20CBCA91}" type="presParOf" srcId="{68544F10-98B5-46C5-ADE0-E0E73915A9EF}" destId="{8F3BA5F1-72CA-4A55-A273-24545ACAE28B}" srcOrd="17" destOrd="0" presId="urn:microsoft.com/office/officeart/2005/8/layout/list1"/>
    <dgm:cxn modelId="{BFB9AC20-D9EB-4574-98D6-39EFC3D5FFA4}" type="presParOf" srcId="{68544F10-98B5-46C5-ADE0-E0E73915A9EF}" destId="{68B57C0B-AF09-40CA-8E29-23266E854E6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927A88-9E4D-4B5C-B732-9DC5B677A199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25A8E2-1294-4F00-BFFC-20F755C724A8}">
      <dgm:prSet phldrT="[Văn bản]"/>
      <dgm:spPr/>
      <dgm:t>
        <a:bodyPr/>
        <a:lstStyle/>
        <a:p>
          <a:r>
            <a:rPr lang="en-US"/>
            <a:t>HTML</a:t>
          </a:r>
        </a:p>
      </dgm:t>
    </dgm:pt>
    <dgm:pt modelId="{50921663-ECBC-414F-B8FC-966DFB701DC6}" type="parTrans" cxnId="{A61242A0-A6B5-4B7A-AD0A-7429A1877516}">
      <dgm:prSet/>
      <dgm:spPr/>
      <dgm:t>
        <a:bodyPr/>
        <a:lstStyle/>
        <a:p>
          <a:endParaRPr lang="en-US"/>
        </a:p>
      </dgm:t>
    </dgm:pt>
    <dgm:pt modelId="{5B016BF4-BB08-45E9-9D95-CF53EE7E57E2}" type="sibTrans" cxnId="{A61242A0-A6B5-4B7A-AD0A-7429A1877516}">
      <dgm:prSet/>
      <dgm:spPr/>
      <dgm:t>
        <a:bodyPr/>
        <a:lstStyle/>
        <a:p>
          <a:endParaRPr lang="en-US"/>
        </a:p>
      </dgm:t>
    </dgm:pt>
    <dgm:pt modelId="{626095CA-603C-488A-8940-2D4E406241D8}">
      <dgm:prSet phldrT="[Văn bản]"/>
      <dgm:spPr/>
      <dgm:t>
        <a:bodyPr/>
        <a:lstStyle/>
        <a:p>
          <a:r>
            <a:rPr lang="en-US"/>
            <a:t>CSS</a:t>
          </a:r>
        </a:p>
      </dgm:t>
    </dgm:pt>
    <dgm:pt modelId="{5B4D93A0-5658-4005-B356-AB7CBB1F4F34}" type="parTrans" cxnId="{BBA30B78-7F8D-4854-8539-86AD148002FE}">
      <dgm:prSet/>
      <dgm:spPr/>
      <dgm:t>
        <a:bodyPr/>
        <a:lstStyle/>
        <a:p>
          <a:endParaRPr lang="en-US"/>
        </a:p>
      </dgm:t>
    </dgm:pt>
    <dgm:pt modelId="{285F12F4-1D40-44F1-9454-BA9FC20FBAD5}" type="sibTrans" cxnId="{BBA30B78-7F8D-4854-8539-86AD148002FE}">
      <dgm:prSet/>
      <dgm:spPr/>
      <dgm:t>
        <a:bodyPr/>
        <a:lstStyle/>
        <a:p>
          <a:endParaRPr lang="en-US"/>
        </a:p>
      </dgm:t>
    </dgm:pt>
    <dgm:pt modelId="{DBAEFEA8-11FF-4BF1-9471-4E01A9E3468D}">
      <dgm:prSet phldrT="[Văn bản]"/>
      <dgm:spPr/>
      <dgm:t>
        <a:bodyPr/>
        <a:lstStyle/>
        <a:p>
          <a:r>
            <a:rPr lang="en-US"/>
            <a:t>JAVASCRIPT</a:t>
          </a:r>
        </a:p>
      </dgm:t>
    </dgm:pt>
    <dgm:pt modelId="{86914AE3-0A9A-4537-93CA-3E4E51D0E640}" type="parTrans" cxnId="{98BB1D72-09DF-43D2-8E19-53463888A853}">
      <dgm:prSet/>
      <dgm:spPr/>
      <dgm:t>
        <a:bodyPr/>
        <a:lstStyle/>
        <a:p>
          <a:endParaRPr lang="en-US"/>
        </a:p>
      </dgm:t>
    </dgm:pt>
    <dgm:pt modelId="{45C9D212-1BE9-4DD6-8B1D-625F09AD6612}" type="sibTrans" cxnId="{98BB1D72-09DF-43D2-8E19-53463888A853}">
      <dgm:prSet/>
      <dgm:spPr/>
      <dgm:t>
        <a:bodyPr/>
        <a:lstStyle/>
        <a:p>
          <a:endParaRPr lang="en-US"/>
        </a:p>
      </dgm:t>
    </dgm:pt>
    <dgm:pt modelId="{97FE35EF-4B42-41B5-AC89-2BFA66E6C976}">
      <dgm:prSet phldrT="[Văn bản]"/>
      <dgm:spPr/>
      <dgm:t>
        <a:bodyPr/>
        <a:lstStyle/>
        <a:p>
          <a:r>
            <a:rPr lang="en-US"/>
            <a:t>JQUERY</a:t>
          </a:r>
        </a:p>
      </dgm:t>
    </dgm:pt>
    <dgm:pt modelId="{29F53A37-2409-41A3-BF28-BE19D0224F68}" type="parTrans" cxnId="{0A276288-E64E-4E5D-9C25-557D09D2C5A8}">
      <dgm:prSet/>
      <dgm:spPr/>
      <dgm:t>
        <a:bodyPr/>
        <a:lstStyle/>
        <a:p>
          <a:endParaRPr lang="en-US"/>
        </a:p>
      </dgm:t>
    </dgm:pt>
    <dgm:pt modelId="{95D3EE2D-DFB6-4708-A76C-9B72C6109B9B}" type="sibTrans" cxnId="{0A276288-E64E-4E5D-9C25-557D09D2C5A8}">
      <dgm:prSet/>
      <dgm:spPr/>
      <dgm:t>
        <a:bodyPr/>
        <a:lstStyle/>
        <a:p>
          <a:endParaRPr lang="en-US"/>
        </a:p>
      </dgm:t>
    </dgm:pt>
    <dgm:pt modelId="{1071849F-93FF-400F-BF65-2E92B8816008}">
      <dgm:prSet phldrT="[Văn bản]"/>
      <dgm:spPr/>
      <dgm:t>
        <a:bodyPr/>
        <a:lstStyle/>
        <a:p>
          <a:r>
            <a:rPr lang="en-US"/>
            <a:t>BOOTSTRAP</a:t>
          </a:r>
        </a:p>
      </dgm:t>
    </dgm:pt>
    <dgm:pt modelId="{C571E105-D1FC-4ECC-B7D7-BFDED356A9FE}" type="parTrans" cxnId="{C9FA907F-073B-4DAD-B8D3-6F9C645A21AA}">
      <dgm:prSet/>
      <dgm:spPr/>
      <dgm:t>
        <a:bodyPr/>
        <a:lstStyle/>
        <a:p>
          <a:endParaRPr lang="en-US"/>
        </a:p>
      </dgm:t>
    </dgm:pt>
    <dgm:pt modelId="{706CE9EF-83BC-44CC-B1EB-EFF2D2A7422A}" type="sibTrans" cxnId="{C9FA907F-073B-4DAD-B8D3-6F9C645A21AA}">
      <dgm:prSet/>
      <dgm:spPr/>
      <dgm:t>
        <a:bodyPr/>
        <a:lstStyle/>
        <a:p>
          <a:endParaRPr lang="en-US"/>
        </a:p>
      </dgm:t>
    </dgm:pt>
    <dgm:pt modelId="{99706247-CC93-4BF2-A002-8CBF040A764E}">
      <dgm:prSet phldrT="[Văn bản]"/>
      <dgm:spPr/>
      <dgm:t>
        <a:bodyPr/>
        <a:lstStyle/>
        <a:p>
          <a:r>
            <a:rPr lang="en-US"/>
            <a:t>JSP</a:t>
          </a:r>
        </a:p>
      </dgm:t>
    </dgm:pt>
    <dgm:pt modelId="{2F5B5954-D4DB-4207-B5B8-A0FDFCEFB454}" type="parTrans" cxnId="{1E11CD98-FFC0-4BE4-B5D8-B87F3B86591B}">
      <dgm:prSet/>
      <dgm:spPr/>
      <dgm:t>
        <a:bodyPr/>
        <a:lstStyle/>
        <a:p>
          <a:endParaRPr lang="en-US"/>
        </a:p>
      </dgm:t>
    </dgm:pt>
    <dgm:pt modelId="{B03FFACF-17D0-4835-A63A-935E0D2B1BEC}" type="sibTrans" cxnId="{1E11CD98-FFC0-4BE4-B5D8-B87F3B86591B}">
      <dgm:prSet/>
      <dgm:spPr/>
      <dgm:t>
        <a:bodyPr/>
        <a:lstStyle/>
        <a:p>
          <a:endParaRPr lang="en-US"/>
        </a:p>
      </dgm:t>
    </dgm:pt>
    <dgm:pt modelId="{05F44013-BBED-49E1-B36A-27350B6EE77E}">
      <dgm:prSet phldrT="[Văn bản]"/>
      <dgm:spPr/>
      <dgm:t>
        <a:bodyPr/>
        <a:lstStyle/>
        <a:p>
          <a:r>
            <a:rPr lang="en-US"/>
            <a:t>SERVLET</a:t>
          </a:r>
        </a:p>
      </dgm:t>
    </dgm:pt>
    <dgm:pt modelId="{713BB9D3-B11B-4086-8EAD-EADEB0246325}" type="parTrans" cxnId="{EF19E739-930E-4A28-8D5A-FFB51D081A03}">
      <dgm:prSet/>
      <dgm:spPr/>
      <dgm:t>
        <a:bodyPr/>
        <a:lstStyle/>
        <a:p>
          <a:endParaRPr lang="en-US"/>
        </a:p>
      </dgm:t>
    </dgm:pt>
    <dgm:pt modelId="{C09E3EAF-A6CD-4A5C-AC9C-933F593957C8}" type="sibTrans" cxnId="{EF19E739-930E-4A28-8D5A-FFB51D081A03}">
      <dgm:prSet/>
      <dgm:spPr/>
      <dgm:t>
        <a:bodyPr/>
        <a:lstStyle/>
        <a:p>
          <a:endParaRPr lang="en-US"/>
        </a:p>
      </dgm:t>
    </dgm:pt>
    <dgm:pt modelId="{1DDE723B-ED8D-4456-AC15-A98F7C9DF236}">
      <dgm:prSet phldrT="[Văn bản]"/>
      <dgm:spPr/>
      <dgm:t>
        <a:bodyPr/>
        <a:lstStyle/>
        <a:p>
          <a:r>
            <a:rPr lang="en-US"/>
            <a:t>MVC model2</a:t>
          </a:r>
        </a:p>
      </dgm:t>
    </dgm:pt>
    <dgm:pt modelId="{3CDC2798-40B4-4245-8F71-29B8ACC7A91F}" type="sibTrans" cxnId="{FE3F368E-1C60-45CE-B17B-619896752F22}">
      <dgm:prSet/>
      <dgm:spPr/>
      <dgm:t>
        <a:bodyPr/>
        <a:lstStyle/>
        <a:p>
          <a:endParaRPr lang="en-US"/>
        </a:p>
      </dgm:t>
    </dgm:pt>
    <dgm:pt modelId="{0BED62E3-BCAC-458F-AD41-8CA9156EBE5C}" type="parTrans" cxnId="{FE3F368E-1C60-45CE-B17B-619896752F22}">
      <dgm:prSet/>
      <dgm:spPr/>
      <dgm:t>
        <a:bodyPr/>
        <a:lstStyle/>
        <a:p>
          <a:endParaRPr lang="en-US"/>
        </a:p>
      </dgm:t>
    </dgm:pt>
    <dgm:pt modelId="{B6D14F70-C6D2-48BD-B08E-071689140D88}" type="pres">
      <dgm:prSet presAssocID="{9F927A88-9E4D-4B5C-B732-9DC5B677A199}" presName="diagram" presStyleCnt="0">
        <dgm:presLayoutVars>
          <dgm:dir/>
          <dgm:resizeHandles val="exact"/>
        </dgm:presLayoutVars>
      </dgm:prSet>
      <dgm:spPr/>
    </dgm:pt>
    <dgm:pt modelId="{E0D31C60-B131-473F-835C-6B3CF921D2A6}" type="pres">
      <dgm:prSet presAssocID="{3F25A8E2-1294-4F00-BFFC-20F755C724A8}" presName="node" presStyleLbl="node1" presStyleIdx="0" presStyleCnt="8">
        <dgm:presLayoutVars>
          <dgm:bulletEnabled val="1"/>
        </dgm:presLayoutVars>
      </dgm:prSet>
      <dgm:spPr/>
    </dgm:pt>
    <dgm:pt modelId="{633FE6CA-94B9-404A-8DBB-91F1F0B93E1A}" type="pres">
      <dgm:prSet presAssocID="{5B016BF4-BB08-45E9-9D95-CF53EE7E57E2}" presName="sibTrans" presStyleCnt="0"/>
      <dgm:spPr/>
    </dgm:pt>
    <dgm:pt modelId="{FE005556-7BB8-428A-9BD2-9871B4071BDF}" type="pres">
      <dgm:prSet presAssocID="{626095CA-603C-488A-8940-2D4E406241D8}" presName="node" presStyleLbl="node1" presStyleIdx="1" presStyleCnt="8">
        <dgm:presLayoutVars>
          <dgm:bulletEnabled val="1"/>
        </dgm:presLayoutVars>
      </dgm:prSet>
      <dgm:spPr/>
    </dgm:pt>
    <dgm:pt modelId="{F36D8F14-1385-455B-925C-5331770D8EEC}" type="pres">
      <dgm:prSet presAssocID="{285F12F4-1D40-44F1-9454-BA9FC20FBAD5}" presName="sibTrans" presStyleCnt="0"/>
      <dgm:spPr/>
    </dgm:pt>
    <dgm:pt modelId="{CA9EC757-737B-4576-AA7C-86FA0645DCC0}" type="pres">
      <dgm:prSet presAssocID="{DBAEFEA8-11FF-4BF1-9471-4E01A9E3468D}" presName="node" presStyleLbl="node1" presStyleIdx="2" presStyleCnt="8">
        <dgm:presLayoutVars>
          <dgm:bulletEnabled val="1"/>
        </dgm:presLayoutVars>
      </dgm:prSet>
      <dgm:spPr/>
    </dgm:pt>
    <dgm:pt modelId="{1E8451A9-D90D-47F9-964A-480499572981}" type="pres">
      <dgm:prSet presAssocID="{45C9D212-1BE9-4DD6-8B1D-625F09AD6612}" presName="sibTrans" presStyleCnt="0"/>
      <dgm:spPr/>
    </dgm:pt>
    <dgm:pt modelId="{5C9B5205-373B-463D-9039-BFB981BE6329}" type="pres">
      <dgm:prSet presAssocID="{97FE35EF-4B42-41B5-AC89-2BFA66E6C976}" presName="node" presStyleLbl="node1" presStyleIdx="3" presStyleCnt="8">
        <dgm:presLayoutVars>
          <dgm:bulletEnabled val="1"/>
        </dgm:presLayoutVars>
      </dgm:prSet>
      <dgm:spPr/>
    </dgm:pt>
    <dgm:pt modelId="{A3105B64-0C10-4CF9-B209-DED068A61D12}" type="pres">
      <dgm:prSet presAssocID="{95D3EE2D-DFB6-4708-A76C-9B72C6109B9B}" presName="sibTrans" presStyleCnt="0"/>
      <dgm:spPr/>
    </dgm:pt>
    <dgm:pt modelId="{2BFB2004-C647-4B79-A5BC-23969493814E}" type="pres">
      <dgm:prSet presAssocID="{1071849F-93FF-400F-BF65-2E92B8816008}" presName="node" presStyleLbl="node1" presStyleIdx="4" presStyleCnt="8">
        <dgm:presLayoutVars>
          <dgm:bulletEnabled val="1"/>
        </dgm:presLayoutVars>
      </dgm:prSet>
      <dgm:spPr/>
    </dgm:pt>
    <dgm:pt modelId="{9641E72E-E9C9-42A2-A079-4094335909E7}" type="pres">
      <dgm:prSet presAssocID="{706CE9EF-83BC-44CC-B1EB-EFF2D2A7422A}" presName="sibTrans" presStyleCnt="0"/>
      <dgm:spPr/>
    </dgm:pt>
    <dgm:pt modelId="{9C749452-81D2-443B-A699-678FE11E4431}" type="pres">
      <dgm:prSet presAssocID="{99706247-CC93-4BF2-A002-8CBF040A764E}" presName="node" presStyleLbl="node1" presStyleIdx="5" presStyleCnt="8">
        <dgm:presLayoutVars>
          <dgm:bulletEnabled val="1"/>
        </dgm:presLayoutVars>
      </dgm:prSet>
      <dgm:spPr/>
    </dgm:pt>
    <dgm:pt modelId="{FB09FF9C-1A6E-4A88-929E-D91C630D808A}" type="pres">
      <dgm:prSet presAssocID="{B03FFACF-17D0-4835-A63A-935E0D2B1BEC}" presName="sibTrans" presStyleCnt="0"/>
      <dgm:spPr/>
    </dgm:pt>
    <dgm:pt modelId="{855C5789-4DB3-4DB0-898E-2A04D4BD9880}" type="pres">
      <dgm:prSet presAssocID="{05F44013-BBED-49E1-B36A-27350B6EE77E}" presName="node" presStyleLbl="node1" presStyleIdx="6" presStyleCnt="8">
        <dgm:presLayoutVars>
          <dgm:bulletEnabled val="1"/>
        </dgm:presLayoutVars>
      </dgm:prSet>
      <dgm:spPr/>
    </dgm:pt>
    <dgm:pt modelId="{613A43BF-A538-4738-B0AD-E844B7E10FA6}" type="pres">
      <dgm:prSet presAssocID="{C09E3EAF-A6CD-4A5C-AC9C-933F593957C8}" presName="sibTrans" presStyleCnt="0"/>
      <dgm:spPr/>
    </dgm:pt>
    <dgm:pt modelId="{A87DAC09-ECE7-45D8-946F-D532660678A1}" type="pres">
      <dgm:prSet presAssocID="{1DDE723B-ED8D-4456-AC15-A98F7C9DF236}" presName="node" presStyleLbl="node1" presStyleIdx="7" presStyleCnt="8">
        <dgm:presLayoutVars>
          <dgm:bulletEnabled val="1"/>
        </dgm:presLayoutVars>
      </dgm:prSet>
      <dgm:spPr/>
    </dgm:pt>
  </dgm:ptLst>
  <dgm:cxnLst>
    <dgm:cxn modelId="{EF19E739-930E-4A28-8D5A-FFB51D081A03}" srcId="{9F927A88-9E4D-4B5C-B732-9DC5B677A199}" destId="{05F44013-BBED-49E1-B36A-27350B6EE77E}" srcOrd="6" destOrd="0" parTransId="{713BB9D3-B11B-4086-8EAD-EADEB0246325}" sibTransId="{C09E3EAF-A6CD-4A5C-AC9C-933F593957C8}"/>
    <dgm:cxn modelId="{98BB1D72-09DF-43D2-8E19-53463888A853}" srcId="{9F927A88-9E4D-4B5C-B732-9DC5B677A199}" destId="{DBAEFEA8-11FF-4BF1-9471-4E01A9E3468D}" srcOrd="2" destOrd="0" parTransId="{86914AE3-0A9A-4537-93CA-3E4E51D0E640}" sibTransId="{45C9D212-1BE9-4DD6-8B1D-625F09AD6612}"/>
    <dgm:cxn modelId="{1BE91C73-1B90-4C9E-A4D6-0F1383D723B4}" type="presOf" srcId="{99706247-CC93-4BF2-A002-8CBF040A764E}" destId="{9C749452-81D2-443B-A699-678FE11E4431}" srcOrd="0" destOrd="0" presId="urn:microsoft.com/office/officeart/2005/8/layout/default"/>
    <dgm:cxn modelId="{E20F5D74-68F9-42F5-98FD-9F305508A0AF}" type="presOf" srcId="{05F44013-BBED-49E1-B36A-27350B6EE77E}" destId="{855C5789-4DB3-4DB0-898E-2A04D4BD9880}" srcOrd="0" destOrd="0" presId="urn:microsoft.com/office/officeart/2005/8/layout/default"/>
    <dgm:cxn modelId="{1513AB75-62F1-41CA-A9D5-EABD8A62D9C7}" type="presOf" srcId="{9F927A88-9E4D-4B5C-B732-9DC5B677A199}" destId="{B6D14F70-C6D2-48BD-B08E-071689140D88}" srcOrd="0" destOrd="0" presId="urn:microsoft.com/office/officeart/2005/8/layout/default"/>
    <dgm:cxn modelId="{BBA30B78-7F8D-4854-8539-86AD148002FE}" srcId="{9F927A88-9E4D-4B5C-B732-9DC5B677A199}" destId="{626095CA-603C-488A-8940-2D4E406241D8}" srcOrd="1" destOrd="0" parTransId="{5B4D93A0-5658-4005-B356-AB7CBB1F4F34}" sibTransId="{285F12F4-1D40-44F1-9454-BA9FC20FBAD5}"/>
    <dgm:cxn modelId="{7AEA2F7D-12F5-4F63-9933-CE0BA58CAD5E}" type="presOf" srcId="{3F25A8E2-1294-4F00-BFFC-20F755C724A8}" destId="{E0D31C60-B131-473F-835C-6B3CF921D2A6}" srcOrd="0" destOrd="0" presId="urn:microsoft.com/office/officeart/2005/8/layout/default"/>
    <dgm:cxn modelId="{C9FA907F-073B-4DAD-B8D3-6F9C645A21AA}" srcId="{9F927A88-9E4D-4B5C-B732-9DC5B677A199}" destId="{1071849F-93FF-400F-BF65-2E92B8816008}" srcOrd="4" destOrd="0" parTransId="{C571E105-D1FC-4ECC-B7D7-BFDED356A9FE}" sibTransId="{706CE9EF-83BC-44CC-B1EB-EFF2D2A7422A}"/>
    <dgm:cxn modelId="{C1634783-4E11-4C3C-8AAA-C023E3E62566}" type="presOf" srcId="{DBAEFEA8-11FF-4BF1-9471-4E01A9E3468D}" destId="{CA9EC757-737B-4576-AA7C-86FA0645DCC0}" srcOrd="0" destOrd="0" presId="urn:microsoft.com/office/officeart/2005/8/layout/default"/>
    <dgm:cxn modelId="{0A276288-E64E-4E5D-9C25-557D09D2C5A8}" srcId="{9F927A88-9E4D-4B5C-B732-9DC5B677A199}" destId="{97FE35EF-4B42-41B5-AC89-2BFA66E6C976}" srcOrd="3" destOrd="0" parTransId="{29F53A37-2409-41A3-BF28-BE19D0224F68}" sibTransId="{95D3EE2D-DFB6-4708-A76C-9B72C6109B9B}"/>
    <dgm:cxn modelId="{FE3F368E-1C60-45CE-B17B-619896752F22}" srcId="{9F927A88-9E4D-4B5C-B732-9DC5B677A199}" destId="{1DDE723B-ED8D-4456-AC15-A98F7C9DF236}" srcOrd="7" destOrd="0" parTransId="{0BED62E3-BCAC-458F-AD41-8CA9156EBE5C}" sibTransId="{3CDC2798-40B4-4245-8F71-29B8ACC7A91F}"/>
    <dgm:cxn modelId="{1E11CD98-FFC0-4BE4-B5D8-B87F3B86591B}" srcId="{9F927A88-9E4D-4B5C-B732-9DC5B677A199}" destId="{99706247-CC93-4BF2-A002-8CBF040A764E}" srcOrd="5" destOrd="0" parTransId="{2F5B5954-D4DB-4207-B5B8-A0FDFCEFB454}" sibTransId="{B03FFACF-17D0-4835-A63A-935E0D2B1BEC}"/>
    <dgm:cxn modelId="{A61242A0-A6B5-4B7A-AD0A-7429A1877516}" srcId="{9F927A88-9E4D-4B5C-B732-9DC5B677A199}" destId="{3F25A8E2-1294-4F00-BFFC-20F755C724A8}" srcOrd="0" destOrd="0" parTransId="{50921663-ECBC-414F-B8FC-966DFB701DC6}" sibTransId="{5B016BF4-BB08-45E9-9D95-CF53EE7E57E2}"/>
    <dgm:cxn modelId="{7366B2C0-B200-4D88-B39F-546C921C7E6D}" type="presOf" srcId="{1071849F-93FF-400F-BF65-2E92B8816008}" destId="{2BFB2004-C647-4B79-A5BC-23969493814E}" srcOrd="0" destOrd="0" presId="urn:microsoft.com/office/officeart/2005/8/layout/default"/>
    <dgm:cxn modelId="{6FD388D4-A9D4-48F5-837D-9DB2E30F2D90}" type="presOf" srcId="{97FE35EF-4B42-41B5-AC89-2BFA66E6C976}" destId="{5C9B5205-373B-463D-9039-BFB981BE6329}" srcOrd="0" destOrd="0" presId="urn:microsoft.com/office/officeart/2005/8/layout/default"/>
    <dgm:cxn modelId="{94A2EEE8-D474-4C47-9FC9-82A9D5A18D61}" type="presOf" srcId="{1DDE723B-ED8D-4456-AC15-A98F7C9DF236}" destId="{A87DAC09-ECE7-45D8-946F-D532660678A1}" srcOrd="0" destOrd="0" presId="urn:microsoft.com/office/officeart/2005/8/layout/default"/>
    <dgm:cxn modelId="{9F6E0FF0-C9E0-43E1-9DCE-A48489EE1DAA}" type="presOf" srcId="{626095CA-603C-488A-8940-2D4E406241D8}" destId="{FE005556-7BB8-428A-9BD2-9871B4071BDF}" srcOrd="0" destOrd="0" presId="urn:microsoft.com/office/officeart/2005/8/layout/default"/>
    <dgm:cxn modelId="{CEFAD8CF-AB76-4AA2-A541-5A5D71AA3C93}" type="presParOf" srcId="{B6D14F70-C6D2-48BD-B08E-071689140D88}" destId="{E0D31C60-B131-473F-835C-6B3CF921D2A6}" srcOrd="0" destOrd="0" presId="urn:microsoft.com/office/officeart/2005/8/layout/default"/>
    <dgm:cxn modelId="{B3DB04FB-DC35-40F1-BB9F-15261B8F6B53}" type="presParOf" srcId="{B6D14F70-C6D2-48BD-B08E-071689140D88}" destId="{633FE6CA-94B9-404A-8DBB-91F1F0B93E1A}" srcOrd="1" destOrd="0" presId="urn:microsoft.com/office/officeart/2005/8/layout/default"/>
    <dgm:cxn modelId="{58268087-2F0F-4FEE-A361-B0226B36BD9A}" type="presParOf" srcId="{B6D14F70-C6D2-48BD-B08E-071689140D88}" destId="{FE005556-7BB8-428A-9BD2-9871B4071BDF}" srcOrd="2" destOrd="0" presId="urn:microsoft.com/office/officeart/2005/8/layout/default"/>
    <dgm:cxn modelId="{EA161E25-0948-490B-8643-7F872BD957D6}" type="presParOf" srcId="{B6D14F70-C6D2-48BD-B08E-071689140D88}" destId="{F36D8F14-1385-455B-925C-5331770D8EEC}" srcOrd="3" destOrd="0" presId="urn:microsoft.com/office/officeart/2005/8/layout/default"/>
    <dgm:cxn modelId="{DC2C0FE9-BF28-4C74-99DE-706A7E91C974}" type="presParOf" srcId="{B6D14F70-C6D2-48BD-B08E-071689140D88}" destId="{CA9EC757-737B-4576-AA7C-86FA0645DCC0}" srcOrd="4" destOrd="0" presId="urn:microsoft.com/office/officeart/2005/8/layout/default"/>
    <dgm:cxn modelId="{40FB77A2-C8A7-49D9-97DA-DA9F8451D1F5}" type="presParOf" srcId="{B6D14F70-C6D2-48BD-B08E-071689140D88}" destId="{1E8451A9-D90D-47F9-964A-480499572981}" srcOrd="5" destOrd="0" presId="urn:microsoft.com/office/officeart/2005/8/layout/default"/>
    <dgm:cxn modelId="{E0FF13FB-D8DA-4DAD-B565-B89211441C73}" type="presParOf" srcId="{B6D14F70-C6D2-48BD-B08E-071689140D88}" destId="{5C9B5205-373B-463D-9039-BFB981BE6329}" srcOrd="6" destOrd="0" presId="urn:microsoft.com/office/officeart/2005/8/layout/default"/>
    <dgm:cxn modelId="{C45FA923-6D3C-4BD8-916D-0DE16DEBFF25}" type="presParOf" srcId="{B6D14F70-C6D2-48BD-B08E-071689140D88}" destId="{A3105B64-0C10-4CF9-B209-DED068A61D12}" srcOrd="7" destOrd="0" presId="urn:microsoft.com/office/officeart/2005/8/layout/default"/>
    <dgm:cxn modelId="{675EEC24-8AF2-4A4F-9C90-7EFF118FB083}" type="presParOf" srcId="{B6D14F70-C6D2-48BD-B08E-071689140D88}" destId="{2BFB2004-C647-4B79-A5BC-23969493814E}" srcOrd="8" destOrd="0" presId="urn:microsoft.com/office/officeart/2005/8/layout/default"/>
    <dgm:cxn modelId="{3B45A54B-2742-4059-B282-8CDD6A159F8C}" type="presParOf" srcId="{B6D14F70-C6D2-48BD-B08E-071689140D88}" destId="{9641E72E-E9C9-42A2-A079-4094335909E7}" srcOrd="9" destOrd="0" presId="urn:microsoft.com/office/officeart/2005/8/layout/default"/>
    <dgm:cxn modelId="{65E08EEE-06FE-4BE7-B63B-1E23189358DB}" type="presParOf" srcId="{B6D14F70-C6D2-48BD-B08E-071689140D88}" destId="{9C749452-81D2-443B-A699-678FE11E4431}" srcOrd="10" destOrd="0" presId="urn:microsoft.com/office/officeart/2005/8/layout/default"/>
    <dgm:cxn modelId="{6A26022C-2C9A-4B9F-8E9C-09F42A9626F3}" type="presParOf" srcId="{B6D14F70-C6D2-48BD-B08E-071689140D88}" destId="{FB09FF9C-1A6E-4A88-929E-D91C630D808A}" srcOrd="11" destOrd="0" presId="urn:microsoft.com/office/officeart/2005/8/layout/default"/>
    <dgm:cxn modelId="{D80E7E62-5B7F-4827-93E9-8608FCE41A6E}" type="presParOf" srcId="{B6D14F70-C6D2-48BD-B08E-071689140D88}" destId="{855C5789-4DB3-4DB0-898E-2A04D4BD9880}" srcOrd="12" destOrd="0" presId="urn:microsoft.com/office/officeart/2005/8/layout/default"/>
    <dgm:cxn modelId="{F1E5A7B1-8A0B-486A-B74E-330D8C30FA65}" type="presParOf" srcId="{B6D14F70-C6D2-48BD-B08E-071689140D88}" destId="{613A43BF-A538-4738-B0AD-E844B7E10FA6}" srcOrd="13" destOrd="0" presId="urn:microsoft.com/office/officeart/2005/8/layout/default"/>
    <dgm:cxn modelId="{5FA47A27-8971-4996-9D1D-C0C5A9F57BEF}" type="presParOf" srcId="{B6D14F70-C6D2-48BD-B08E-071689140D88}" destId="{A87DAC09-ECE7-45D8-946F-D532660678A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7F14B5-CB73-4CB5-8A05-CFF70DBC7F70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5B7452-9DBF-4EE2-BC29-74CED90F92D0}">
      <dgm:prSet phldrT="[Văn bản]"/>
      <dgm:spPr/>
      <dgm:t>
        <a:bodyPr/>
        <a:lstStyle/>
        <a:p>
          <a:r>
            <a:rPr lang="en-US"/>
            <a:t>Các tác nhân</a:t>
          </a:r>
        </a:p>
      </dgm:t>
    </dgm:pt>
    <dgm:pt modelId="{97190A48-79C5-4BD9-862C-64F32816A442}" type="parTrans" cxnId="{35C765F4-C75B-445F-886C-8C0A45AC473E}">
      <dgm:prSet/>
      <dgm:spPr/>
      <dgm:t>
        <a:bodyPr/>
        <a:lstStyle/>
        <a:p>
          <a:endParaRPr lang="en-US"/>
        </a:p>
      </dgm:t>
    </dgm:pt>
    <dgm:pt modelId="{385D0781-B950-415B-AC0B-6A122188CDD7}" type="sibTrans" cxnId="{35C765F4-C75B-445F-886C-8C0A45AC473E}">
      <dgm:prSet/>
      <dgm:spPr/>
      <dgm:t>
        <a:bodyPr/>
        <a:lstStyle/>
        <a:p>
          <a:endParaRPr lang="en-US"/>
        </a:p>
      </dgm:t>
    </dgm:pt>
    <dgm:pt modelId="{8B7222D4-3559-4324-8373-A839E323FCA5}">
      <dgm:prSet phldrT="[Văn bản]"/>
      <dgm:spPr/>
      <dgm:t>
        <a:bodyPr/>
        <a:lstStyle/>
        <a:p>
          <a:r>
            <a:rPr lang="en-US"/>
            <a:t>Biểu đồ use case tổng quát</a:t>
          </a:r>
        </a:p>
      </dgm:t>
    </dgm:pt>
    <dgm:pt modelId="{8D248FE6-E9A5-4A19-A29C-3CBEA1F7A645}" type="parTrans" cxnId="{941AC539-EF65-4B8F-8515-DCACC082DA86}">
      <dgm:prSet/>
      <dgm:spPr/>
      <dgm:t>
        <a:bodyPr/>
        <a:lstStyle/>
        <a:p>
          <a:endParaRPr lang="en-US"/>
        </a:p>
      </dgm:t>
    </dgm:pt>
    <dgm:pt modelId="{BA9E90A3-AEB7-4B2D-B5A3-2ECEC1513127}" type="sibTrans" cxnId="{941AC539-EF65-4B8F-8515-DCACC082DA86}">
      <dgm:prSet/>
      <dgm:spPr/>
      <dgm:t>
        <a:bodyPr/>
        <a:lstStyle/>
        <a:p>
          <a:endParaRPr lang="en-US"/>
        </a:p>
      </dgm:t>
    </dgm:pt>
    <dgm:pt modelId="{1712CBF3-33ED-4193-BA8C-559D938BEC63}">
      <dgm:prSet phldrT="[Văn bản]"/>
      <dgm:spPr/>
      <dgm:t>
        <a:bodyPr/>
        <a:lstStyle/>
        <a:p>
          <a:r>
            <a:rPr lang="en-US"/>
            <a:t>Quy trình nghiệp vụ</a:t>
          </a:r>
        </a:p>
      </dgm:t>
    </dgm:pt>
    <dgm:pt modelId="{850247F4-087A-4A11-B2AF-966E3FD76630}" type="parTrans" cxnId="{028A1BB8-08A3-400B-BAE6-AB781DBAB74D}">
      <dgm:prSet/>
      <dgm:spPr/>
      <dgm:t>
        <a:bodyPr/>
        <a:lstStyle/>
        <a:p>
          <a:endParaRPr lang="en-US"/>
        </a:p>
      </dgm:t>
    </dgm:pt>
    <dgm:pt modelId="{FBFDA560-26F5-4699-A3F3-E61FC2845237}" type="sibTrans" cxnId="{028A1BB8-08A3-400B-BAE6-AB781DBAB74D}">
      <dgm:prSet/>
      <dgm:spPr/>
      <dgm:t>
        <a:bodyPr/>
        <a:lstStyle/>
        <a:p>
          <a:endParaRPr lang="en-US"/>
        </a:p>
      </dgm:t>
    </dgm:pt>
    <dgm:pt modelId="{B939C7B8-9DF4-4C86-9DC2-4DF331E56F93}">
      <dgm:prSet phldrT="[Văn bản]"/>
      <dgm:spPr/>
      <dgm:t>
        <a:bodyPr/>
        <a:lstStyle/>
        <a:p>
          <a:r>
            <a:rPr lang="en-US"/>
            <a:t>Đặc tả chức năng</a:t>
          </a:r>
        </a:p>
      </dgm:t>
    </dgm:pt>
    <dgm:pt modelId="{559E4D68-5546-46C9-A069-80CFB4E15547}" type="parTrans" cxnId="{EED48AA5-904E-401D-AED5-27D7E2B1283A}">
      <dgm:prSet/>
      <dgm:spPr/>
      <dgm:t>
        <a:bodyPr/>
        <a:lstStyle/>
        <a:p>
          <a:endParaRPr lang="en-US"/>
        </a:p>
      </dgm:t>
    </dgm:pt>
    <dgm:pt modelId="{14B739BA-0859-404D-A46B-452E328AB324}" type="sibTrans" cxnId="{EED48AA5-904E-401D-AED5-27D7E2B1283A}">
      <dgm:prSet/>
      <dgm:spPr/>
      <dgm:t>
        <a:bodyPr/>
        <a:lstStyle/>
        <a:p>
          <a:endParaRPr lang="en-US"/>
        </a:p>
      </dgm:t>
    </dgm:pt>
    <dgm:pt modelId="{A5E8806C-8371-4F9C-8891-59C67E3E5828}">
      <dgm:prSet phldrT="[Văn bản]"/>
      <dgm:spPr/>
      <dgm:t>
        <a:bodyPr/>
        <a:lstStyle/>
        <a:p>
          <a:r>
            <a:rPr lang="en-US"/>
            <a:t>Các yêu cầu phi chức năng</a:t>
          </a:r>
        </a:p>
      </dgm:t>
    </dgm:pt>
    <dgm:pt modelId="{264FD8FB-5402-45CA-B405-99E5C9B6D684}" type="parTrans" cxnId="{D15F0D72-DE3F-45DD-905F-25027B4EECFB}">
      <dgm:prSet/>
      <dgm:spPr/>
      <dgm:t>
        <a:bodyPr/>
        <a:lstStyle/>
        <a:p>
          <a:endParaRPr lang="en-US"/>
        </a:p>
      </dgm:t>
    </dgm:pt>
    <dgm:pt modelId="{2DD4E3DF-43E7-458B-A419-98C3DE0AEB10}" type="sibTrans" cxnId="{D15F0D72-DE3F-45DD-905F-25027B4EECFB}">
      <dgm:prSet/>
      <dgm:spPr/>
      <dgm:t>
        <a:bodyPr/>
        <a:lstStyle/>
        <a:p>
          <a:endParaRPr lang="en-US"/>
        </a:p>
      </dgm:t>
    </dgm:pt>
    <dgm:pt modelId="{812D10D2-819F-449E-B19B-E5FA4F25AF23}" type="pres">
      <dgm:prSet presAssocID="{0D7F14B5-CB73-4CB5-8A05-CFF70DBC7F70}" presName="rootnode" presStyleCnt="0">
        <dgm:presLayoutVars>
          <dgm:chMax/>
          <dgm:chPref/>
          <dgm:dir/>
          <dgm:animLvl val="lvl"/>
        </dgm:presLayoutVars>
      </dgm:prSet>
      <dgm:spPr/>
    </dgm:pt>
    <dgm:pt modelId="{E01CE5B3-A585-4658-85A1-3512DBB8A97B}" type="pres">
      <dgm:prSet presAssocID="{635B7452-9DBF-4EE2-BC29-74CED90F92D0}" presName="composite" presStyleCnt="0"/>
      <dgm:spPr/>
    </dgm:pt>
    <dgm:pt modelId="{A2097180-E009-46CA-BD42-D3F44EC7026F}" type="pres">
      <dgm:prSet presAssocID="{635B7452-9DBF-4EE2-BC29-74CED90F92D0}" presName="bentUpArrow1" presStyleLbl="alignImgPlace1" presStyleIdx="0" presStyleCnt="4"/>
      <dgm:spPr/>
    </dgm:pt>
    <dgm:pt modelId="{E9F20186-A98A-414A-AAA3-ABC059760C96}" type="pres">
      <dgm:prSet presAssocID="{635B7452-9DBF-4EE2-BC29-74CED90F92D0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CD9EE197-70FB-4247-AC41-80CC537C3912}" type="pres">
      <dgm:prSet presAssocID="{635B7452-9DBF-4EE2-BC29-74CED90F92D0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7614F44-4509-4B0E-8EB1-2ACFEE794237}" type="pres">
      <dgm:prSet presAssocID="{385D0781-B950-415B-AC0B-6A122188CDD7}" presName="sibTrans" presStyleCnt="0"/>
      <dgm:spPr/>
    </dgm:pt>
    <dgm:pt modelId="{9E6CBA83-BDE2-4E71-BA8F-7912D104F884}" type="pres">
      <dgm:prSet presAssocID="{8B7222D4-3559-4324-8373-A839E323FCA5}" presName="composite" presStyleCnt="0"/>
      <dgm:spPr/>
    </dgm:pt>
    <dgm:pt modelId="{FE8664C5-0533-4DC5-B506-43E8DEAC0DB2}" type="pres">
      <dgm:prSet presAssocID="{8B7222D4-3559-4324-8373-A839E323FCA5}" presName="bentUpArrow1" presStyleLbl="alignImgPlace1" presStyleIdx="1" presStyleCnt="4"/>
      <dgm:spPr/>
    </dgm:pt>
    <dgm:pt modelId="{1DBA00C9-5D9A-4C07-8643-129151F12EB5}" type="pres">
      <dgm:prSet presAssocID="{8B7222D4-3559-4324-8373-A839E323FCA5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E2D0C67A-3E6D-42B3-9C3D-5AFA536C5EFB}" type="pres">
      <dgm:prSet presAssocID="{8B7222D4-3559-4324-8373-A839E323FCA5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5BBDC15-D94B-4300-A7A0-10075BD574CA}" type="pres">
      <dgm:prSet presAssocID="{BA9E90A3-AEB7-4B2D-B5A3-2ECEC1513127}" presName="sibTrans" presStyleCnt="0"/>
      <dgm:spPr/>
    </dgm:pt>
    <dgm:pt modelId="{B80A3BFD-1CB5-4AE0-9EC9-09C4C71C233B}" type="pres">
      <dgm:prSet presAssocID="{1712CBF3-33ED-4193-BA8C-559D938BEC63}" presName="composite" presStyleCnt="0"/>
      <dgm:spPr/>
    </dgm:pt>
    <dgm:pt modelId="{50BC7380-F60E-4EBF-82C9-3B17814760E8}" type="pres">
      <dgm:prSet presAssocID="{1712CBF3-33ED-4193-BA8C-559D938BEC63}" presName="bentUpArrow1" presStyleLbl="alignImgPlace1" presStyleIdx="2" presStyleCnt="4"/>
      <dgm:spPr/>
    </dgm:pt>
    <dgm:pt modelId="{2D165D24-924C-4C71-BDE3-91409B305B2D}" type="pres">
      <dgm:prSet presAssocID="{1712CBF3-33ED-4193-BA8C-559D938BEC63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95588C90-000B-4AE5-8388-55107E4020C3}" type="pres">
      <dgm:prSet presAssocID="{1712CBF3-33ED-4193-BA8C-559D938BEC63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E98D49A-BD9E-4CF1-94A1-B1D17738F499}" type="pres">
      <dgm:prSet presAssocID="{FBFDA560-26F5-4699-A3F3-E61FC2845237}" presName="sibTrans" presStyleCnt="0"/>
      <dgm:spPr/>
    </dgm:pt>
    <dgm:pt modelId="{2FE45A7F-B65B-4FCD-88AA-0763404D05CE}" type="pres">
      <dgm:prSet presAssocID="{B939C7B8-9DF4-4C86-9DC2-4DF331E56F93}" presName="composite" presStyleCnt="0"/>
      <dgm:spPr/>
    </dgm:pt>
    <dgm:pt modelId="{ADFF58A8-F7DB-4499-A3BF-E6DF2999EC04}" type="pres">
      <dgm:prSet presAssocID="{B939C7B8-9DF4-4C86-9DC2-4DF331E56F93}" presName="bentUpArrow1" presStyleLbl="alignImgPlace1" presStyleIdx="3" presStyleCnt="4"/>
      <dgm:spPr/>
    </dgm:pt>
    <dgm:pt modelId="{20B9039A-9199-4489-AE44-D3027C8D4D27}" type="pres">
      <dgm:prSet presAssocID="{B939C7B8-9DF4-4C86-9DC2-4DF331E56F93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3555B31A-7D05-4F62-A8FF-00DCBB729B4F}" type="pres">
      <dgm:prSet presAssocID="{B939C7B8-9DF4-4C86-9DC2-4DF331E56F93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C2DF917-351B-4A5C-9B8C-95D0574E6A1A}" type="pres">
      <dgm:prSet presAssocID="{14B739BA-0859-404D-A46B-452E328AB324}" presName="sibTrans" presStyleCnt="0"/>
      <dgm:spPr/>
    </dgm:pt>
    <dgm:pt modelId="{D0DC9408-5453-4D9A-9C3E-EDE558A971F5}" type="pres">
      <dgm:prSet presAssocID="{A5E8806C-8371-4F9C-8891-59C67E3E5828}" presName="composite" presStyleCnt="0"/>
      <dgm:spPr/>
    </dgm:pt>
    <dgm:pt modelId="{C9918698-6644-4AA6-A50A-AC6CAD5EF2E0}" type="pres">
      <dgm:prSet presAssocID="{A5E8806C-8371-4F9C-8891-59C67E3E5828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8B846303-7EC5-4B2C-B87B-2014E0995C62}" type="presOf" srcId="{635B7452-9DBF-4EE2-BC29-74CED90F92D0}" destId="{E9F20186-A98A-414A-AAA3-ABC059760C96}" srcOrd="0" destOrd="0" presId="urn:microsoft.com/office/officeart/2005/8/layout/StepDownProcess"/>
    <dgm:cxn modelId="{941AC539-EF65-4B8F-8515-DCACC082DA86}" srcId="{0D7F14B5-CB73-4CB5-8A05-CFF70DBC7F70}" destId="{8B7222D4-3559-4324-8373-A839E323FCA5}" srcOrd="1" destOrd="0" parTransId="{8D248FE6-E9A5-4A19-A29C-3CBEA1F7A645}" sibTransId="{BA9E90A3-AEB7-4B2D-B5A3-2ECEC1513127}"/>
    <dgm:cxn modelId="{FD88DC66-08A0-460D-9D7D-8063D1FB704A}" type="presOf" srcId="{0D7F14B5-CB73-4CB5-8A05-CFF70DBC7F70}" destId="{812D10D2-819F-449E-B19B-E5FA4F25AF23}" srcOrd="0" destOrd="0" presId="urn:microsoft.com/office/officeart/2005/8/layout/StepDownProcess"/>
    <dgm:cxn modelId="{240C4747-A45B-4D32-8E0E-871DC624747F}" type="presOf" srcId="{1712CBF3-33ED-4193-BA8C-559D938BEC63}" destId="{2D165D24-924C-4C71-BDE3-91409B305B2D}" srcOrd="0" destOrd="0" presId="urn:microsoft.com/office/officeart/2005/8/layout/StepDownProcess"/>
    <dgm:cxn modelId="{ECDF9C4B-F8FB-4406-A8A4-B68951ED473F}" type="presOf" srcId="{8B7222D4-3559-4324-8373-A839E323FCA5}" destId="{1DBA00C9-5D9A-4C07-8643-129151F12EB5}" srcOrd="0" destOrd="0" presId="urn:microsoft.com/office/officeart/2005/8/layout/StepDownProcess"/>
    <dgm:cxn modelId="{9549236E-C06C-4EB9-BDA9-D4F008DA129B}" type="presOf" srcId="{A5E8806C-8371-4F9C-8891-59C67E3E5828}" destId="{C9918698-6644-4AA6-A50A-AC6CAD5EF2E0}" srcOrd="0" destOrd="0" presId="urn:microsoft.com/office/officeart/2005/8/layout/StepDownProcess"/>
    <dgm:cxn modelId="{D15F0D72-DE3F-45DD-905F-25027B4EECFB}" srcId="{0D7F14B5-CB73-4CB5-8A05-CFF70DBC7F70}" destId="{A5E8806C-8371-4F9C-8891-59C67E3E5828}" srcOrd="4" destOrd="0" parTransId="{264FD8FB-5402-45CA-B405-99E5C9B6D684}" sibTransId="{2DD4E3DF-43E7-458B-A419-98C3DE0AEB10}"/>
    <dgm:cxn modelId="{EED48AA5-904E-401D-AED5-27D7E2B1283A}" srcId="{0D7F14B5-CB73-4CB5-8A05-CFF70DBC7F70}" destId="{B939C7B8-9DF4-4C86-9DC2-4DF331E56F93}" srcOrd="3" destOrd="0" parTransId="{559E4D68-5546-46C9-A069-80CFB4E15547}" sibTransId="{14B739BA-0859-404D-A46B-452E328AB324}"/>
    <dgm:cxn modelId="{028A1BB8-08A3-400B-BAE6-AB781DBAB74D}" srcId="{0D7F14B5-CB73-4CB5-8A05-CFF70DBC7F70}" destId="{1712CBF3-33ED-4193-BA8C-559D938BEC63}" srcOrd="2" destOrd="0" parTransId="{850247F4-087A-4A11-B2AF-966E3FD76630}" sibTransId="{FBFDA560-26F5-4699-A3F3-E61FC2845237}"/>
    <dgm:cxn modelId="{83401FC6-F427-4591-BE39-D071253E735B}" type="presOf" srcId="{B939C7B8-9DF4-4C86-9DC2-4DF331E56F93}" destId="{20B9039A-9199-4489-AE44-D3027C8D4D27}" srcOrd="0" destOrd="0" presId="urn:microsoft.com/office/officeart/2005/8/layout/StepDownProcess"/>
    <dgm:cxn modelId="{35C765F4-C75B-445F-886C-8C0A45AC473E}" srcId="{0D7F14B5-CB73-4CB5-8A05-CFF70DBC7F70}" destId="{635B7452-9DBF-4EE2-BC29-74CED90F92D0}" srcOrd="0" destOrd="0" parTransId="{97190A48-79C5-4BD9-862C-64F32816A442}" sibTransId="{385D0781-B950-415B-AC0B-6A122188CDD7}"/>
    <dgm:cxn modelId="{D8A9D5D1-5D6A-4F02-A97F-7D367660E938}" type="presParOf" srcId="{812D10D2-819F-449E-B19B-E5FA4F25AF23}" destId="{E01CE5B3-A585-4658-85A1-3512DBB8A97B}" srcOrd="0" destOrd="0" presId="urn:microsoft.com/office/officeart/2005/8/layout/StepDownProcess"/>
    <dgm:cxn modelId="{E41CDA41-F188-4C0F-B0C4-D12AD91C797E}" type="presParOf" srcId="{E01CE5B3-A585-4658-85A1-3512DBB8A97B}" destId="{A2097180-E009-46CA-BD42-D3F44EC7026F}" srcOrd="0" destOrd="0" presId="urn:microsoft.com/office/officeart/2005/8/layout/StepDownProcess"/>
    <dgm:cxn modelId="{DE2383AB-590A-4985-8CB4-D28A5404E9E1}" type="presParOf" srcId="{E01CE5B3-A585-4658-85A1-3512DBB8A97B}" destId="{E9F20186-A98A-414A-AAA3-ABC059760C96}" srcOrd="1" destOrd="0" presId="urn:microsoft.com/office/officeart/2005/8/layout/StepDownProcess"/>
    <dgm:cxn modelId="{B45E4F88-EEA9-4DCE-AB85-66F4F70FD508}" type="presParOf" srcId="{E01CE5B3-A585-4658-85A1-3512DBB8A97B}" destId="{CD9EE197-70FB-4247-AC41-80CC537C3912}" srcOrd="2" destOrd="0" presId="urn:microsoft.com/office/officeart/2005/8/layout/StepDownProcess"/>
    <dgm:cxn modelId="{03BFF66B-5DCF-4F99-BC21-35EA1248AECF}" type="presParOf" srcId="{812D10D2-819F-449E-B19B-E5FA4F25AF23}" destId="{77614F44-4509-4B0E-8EB1-2ACFEE794237}" srcOrd="1" destOrd="0" presId="urn:microsoft.com/office/officeart/2005/8/layout/StepDownProcess"/>
    <dgm:cxn modelId="{5FBAEC79-70D3-4DE3-890D-CA0975D6599E}" type="presParOf" srcId="{812D10D2-819F-449E-B19B-E5FA4F25AF23}" destId="{9E6CBA83-BDE2-4E71-BA8F-7912D104F884}" srcOrd="2" destOrd="0" presId="urn:microsoft.com/office/officeart/2005/8/layout/StepDownProcess"/>
    <dgm:cxn modelId="{5448A902-879A-4D72-968A-EC405986A536}" type="presParOf" srcId="{9E6CBA83-BDE2-4E71-BA8F-7912D104F884}" destId="{FE8664C5-0533-4DC5-B506-43E8DEAC0DB2}" srcOrd="0" destOrd="0" presId="urn:microsoft.com/office/officeart/2005/8/layout/StepDownProcess"/>
    <dgm:cxn modelId="{79C965F3-F214-4B85-BD32-753EA531626E}" type="presParOf" srcId="{9E6CBA83-BDE2-4E71-BA8F-7912D104F884}" destId="{1DBA00C9-5D9A-4C07-8643-129151F12EB5}" srcOrd="1" destOrd="0" presId="urn:microsoft.com/office/officeart/2005/8/layout/StepDownProcess"/>
    <dgm:cxn modelId="{5FA7877D-5475-4BC7-8092-EF4C66ECC047}" type="presParOf" srcId="{9E6CBA83-BDE2-4E71-BA8F-7912D104F884}" destId="{E2D0C67A-3E6D-42B3-9C3D-5AFA536C5EFB}" srcOrd="2" destOrd="0" presId="urn:microsoft.com/office/officeart/2005/8/layout/StepDownProcess"/>
    <dgm:cxn modelId="{61FA153A-EFBE-4731-9F42-3674B6609F23}" type="presParOf" srcId="{812D10D2-819F-449E-B19B-E5FA4F25AF23}" destId="{D5BBDC15-D94B-4300-A7A0-10075BD574CA}" srcOrd="3" destOrd="0" presId="urn:microsoft.com/office/officeart/2005/8/layout/StepDownProcess"/>
    <dgm:cxn modelId="{C3D3534D-9BB7-4E05-8A8F-7C6DE83FDA3A}" type="presParOf" srcId="{812D10D2-819F-449E-B19B-E5FA4F25AF23}" destId="{B80A3BFD-1CB5-4AE0-9EC9-09C4C71C233B}" srcOrd="4" destOrd="0" presId="urn:microsoft.com/office/officeart/2005/8/layout/StepDownProcess"/>
    <dgm:cxn modelId="{585B00E4-D096-41C8-8C35-FE0631FD5187}" type="presParOf" srcId="{B80A3BFD-1CB5-4AE0-9EC9-09C4C71C233B}" destId="{50BC7380-F60E-4EBF-82C9-3B17814760E8}" srcOrd="0" destOrd="0" presId="urn:microsoft.com/office/officeart/2005/8/layout/StepDownProcess"/>
    <dgm:cxn modelId="{5BB722C2-4F37-4768-A184-BA0F32771BBF}" type="presParOf" srcId="{B80A3BFD-1CB5-4AE0-9EC9-09C4C71C233B}" destId="{2D165D24-924C-4C71-BDE3-91409B305B2D}" srcOrd="1" destOrd="0" presId="urn:microsoft.com/office/officeart/2005/8/layout/StepDownProcess"/>
    <dgm:cxn modelId="{5242ACD4-3ADE-4783-A577-A436E60E3CF8}" type="presParOf" srcId="{B80A3BFD-1CB5-4AE0-9EC9-09C4C71C233B}" destId="{95588C90-000B-4AE5-8388-55107E4020C3}" srcOrd="2" destOrd="0" presId="urn:microsoft.com/office/officeart/2005/8/layout/StepDownProcess"/>
    <dgm:cxn modelId="{3BF67330-31DC-4349-AA0D-7835A64968B7}" type="presParOf" srcId="{812D10D2-819F-449E-B19B-E5FA4F25AF23}" destId="{7E98D49A-BD9E-4CF1-94A1-B1D17738F499}" srcOrd="5" destOrd="0" presId="urn:microsoft.com/office/officeart/2005/8/layout/StepDownProcess"/>
    <dgm:cxn modelId="{D072B11A-92EA-48D2-B38F-F2298269AEA1}" type="presParOf" srcId="{812D10D2-819F-449E-B19B-E5FA4F25AF23}" destId="{2FE45A7F-B65B-4FCD-88AA-0763404D05CE}" srcOrd="6" destOrd="0" presId="urn:microsoft.com/office/officeart/2005/8/layout/StepDownProcess"/>
    <dgm:cxn modelId="{F8EAE623-04BD-4548-A999-5D77D1F8583A}" type="presParOf" srcId="{2FE45A7F-B65B-4FCD-88AA-0763404D05CE}" destId="{ADFF58A8-F7DB-4499-A3BF-E6DF2999EC04}" srcOrd="0" destOrd="0" presId="urn:microsoft.com/office/officeart/2005/8/layout/StepDownProcess"/>
    <dgm:cxn modelId="{7301A7D8-EA14-42DF-8468-0D0D99046B87}" type="presParOf" srcId="{2FE45A7F-B65B-4FCD-88AA-0763404D05CE}" destId="{20B9039A-9199-4489-AE44-D3027C8D4D27}" srcOrd="1" destOrd="0" presId="urn:microsoft.com/office/officeart/2005/8/layout/StepDownProcess"/>
    <dgm:cxn modelId="{A5CEE463-7574-4896-95FE-E55DDE495991}" type="presParOf" srcId="{2FE45A7F-B65B-4FCD-88AA-0763404D05CE}" destId="{3555B31A-7D05-4F62-A8FF-00DCBB729B4F}" srcOrd="2" destOrd="0" presId="urn:microsoft.com/office/officeart/2005/8/layout/StepDownProcess"/>
    <dgm:cxn modelId="{B3AFCE52-DFC8-4C47-BCB9-E70C441095AE}" type="presParOf" srcId="{812D10D2-819F-449E-B19B-E5FA4F25AF23}" destId="{FC2DF917-351B-4A5C-9B8C-95D0574E6A1A}" srcOrd="7" destOrd="0" presId="urn:microsoft.com/office/officeart/2005/8/layout/StepDownProcess"/>
    <dgm:cxn modelId="{308D499C-8742-458F-B52A-99254503940B}" type="presParOf" srcId="{812D10D2-819F-449E-B19B-E5FA4F25AF23}" destId="{D0DC9408-5453-4D9A-9C3E-EDE558A971F5}" srcOrd="8" destOrd="0" presId="urn:microsoft.com/office/officeart/2005/8/layout/StepDownProcess"/>
    <dgm:cxn modelId="{6E31CF85-21A6-43E6-899B-FDDA6BED3FD8}" type="presParOf" srcId="{D0DC9408-5453-4D9A-9C3E-EDE558A971F5}" destId="{C9918698-6644-4AA6-A50A-AC6CAD5EF2E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DC70CC-C008-4609-89F2-C0C96F62D5F0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AF13FD-5D24-4A54-BACF-5E7D3AA5A193}">
      <dgm:prSet phldrT="[Văn bản]"/>
      <dgm:spPr/>
      <dgm:t>
        <a:bodyPr/>
        <a:lstStyle/>
        <a:p>
          <a:r>
            <a:rPr lang="en-US"/>
            <a:t>Thiết kế kiến trúc</a:t>
          </a:r>
        </a:p>
      </dgm:t>
    </dgm:pt>
    <dgm:pt modelId="{05199DE8-E538-4265-802B-A5F850313DCD}" type="parTrans" cxnId="{D8FCE493-3AE4-42FA-AFE3-5EE133A41475}">
      <dgm:prSet/>
      <dgm:spPr/>
      <dgm:t>
        <a:bodyPr/>
        <a:lstStyle/>
        <a:p>
          <a:endParaRPr lang="en-US"/>
        </a:p>
      </dgm:t>
    </dgm:pt>
    <dgm:pt modelId="{A6CABBED-EE94-4D58-9723-C7D4691FA633}" type="sibTrans" cxnId="{D8FCE493-3AE4-42FA-AFE3-5EE133A41475}">
      <dgm:prSet/>
      <dgm:spPr/>
      <dgm:t>
        <a:bodyPr/>
        <a:lstStyle/>
        <a:p>
          <a:endParaRPr lang="en-US"/>
        </a:p>
      </dgm:t>
    </dgm:pt>
    <dgm:pt modelId="{3D9CDA90-7C1E-4A67-B2CC-A3AC6BFDE9A2}">
      <dgm:prSet phldrT="[Văn bản]"/>
      <dgm:spPr/>
      <dgm:t>
        <a:bodyPr/>
        <a:lstStyle/>
        <a:p>
          <a:r>
            <a:rPr lang="en-US"/>
            <a:t>Thiết kế tổng quan</a:t>
          </a:r>
        </a:p>
      </dgm:t>
    </dgm:pt>
    <dgm:pt modelId="{56709966-200B-4DA9-A2BD-962BFC84B328}" type="parTrans" cxnId="{0552DDC9-81EB-45F1-83F6-C7F38B3059E8}">
      <dgm:prSet/>
      <dgm:spPr/>
      <dgm:t>
        <a:bodyPr/>
        <a:lstStyle/>
        <a:p>
          <a:endParaRPr lang="en-US"/>
        </a:p>
      </dgm:t>
    </dgm:pt>
    <dgm:pt modelId="{5129FDD0-8BA8-4C49-A111-AAFEABF9B113}" type="sibTrans" cxnId="{0552DDC9-81EB-45F1-83F6-C7F38B3059E8}">
      <dgm:prSet/>
      <dgm:spPr/>
      <dgm:t>
        <a:bodyPr/>
        <a:lstStyle/>
        <a:p>
          <a:endParaRPr lang="en-US"/>
        </a:p>
      </dgm:t>
    </dgm:pt>
    <dgm:pt modelId="{6F2778D1-A49E-4C7C-A270-723647B82801}">
      <dgm:prSet phldrT="[Văn bản]"/>
      <dgm:spPr/>
      <dgm:t>
        <a:bodyPr/>
        <a:lstStyle/>
        <a:p>
          <a:r>
            <a:rPr lang="en-US"/>
            <a:t>Thiết kế chi tiết</a:t>
          </a:r>
        </a:p>
      </dgm:t>
    </dgm:pt>
    <dgm:pt modelId="{D7BCF993-DA71-478B-BBF3-3F46F4BE451D}" type="parTrans" cxnId="{0FD396A7-1C19-48AC-95DE-9B656146866A}">
      <dgm:prSet/>
      <dgm:spPr/>
      <dgm:t>
        <a:bodyPr/>
        <a:lstStyle/>
        <a:p>
          <a:endParaRPr lang="en-US"/>
        </a:p>
      </dgm:t>
    </dgm:pt>
    <dgm:pt modelId="{A2692EE2-6207-41A7-9938-780918F0FB40}" type="sibTrans" cxnId="{0FD396A7-1C19-48AC-95DE-9B656146866A}">
      <dgm:prSet/>
      <dgm:spPr/>
      <dgm:t>
        <a:bodyPr/>
        <a:lstStyle/>
        <a:p>
          <a:endParaRPr lang="en-US"/>
        </a:p>
      </dgm:t>
    </dgm:pt>
    <dgm:pt modelId="{E09899CB-AFCD-439C-93A8-D8B650D7E1DB}">
      <dgm:prSet phldrT="[Văn bản]"/>
      <dgm:spPr/>
      <dgm:t>
        <a:bodyPr/>
        <a:lstStyle/>
        <a:p>
          <a:r>
            <a:rPr lang="en-US"/>
            <a:t>Thiết kế giao diện</a:t>
          </a:r>
        </a:p>
      </dgm:t>
    </dgm:pt>
    <dgm:pt modelId="{915820DD-12A8-4A41-BDCA-590DA0DEDC4D}" type="parTrans" cxnId="{E3DE6538-905B-4FEA-BFB1-81F518F99747}">
      <dgm:prSet/>
      <dgm:spPr/>
      <dgm:t>
        <a:bodyPr/>
        <a:lstStyle/>
        <a:p>
          <a:endParaRPr lang="en-US"/>
        </a:p>
      </dgm:t>
    </dgm:pt>
    <dgm:pt modelId="{700718D3-1A66-4003-BFCB-5A4BAFEC63DF}" type="sibTrans" cxnId="{E3DE6538-905B-4FEA-BFB1-81F518F99747}">
      <dgm:prSet/>
      <dgm:spPr/>
      <dgm:t>
        <a:bodyPr/>
        <a:lstStyle/>
        <a:p>
          <a:endParaRPr lang="en-US"/>
        </a:p>
      </dgm:t>
    </dgm:pt>
    <dgm:pt modelId="{5683CF92-91C2-4ECD-BE02-9BA34D161E73}" type="pres">
      <dgm:prSet presAssocID="{40DC70CC-C008-4609-89F2-C0C96F62D5F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B6E8E19-2D44-4EDF-9974-50EAD700AC2A}" type="pres">
      <dgm:prSet presAssocID="{9DAF13FD-5D24-4A54-BACF-5E7D3AA5A193}" presName="Accent1" presStyleCnt="0"/>
      <dgm:spPr/>
    </dgm:pt>
    <dgm:pt modelId="{A3845E04-6A20-4FE6-9709-2D6377B0924C}" type="pres">
      <dgm:prSet presAssocID="{9DAF13FD-5D24-4A54-BACF-5E7D3AA5A193}" presName="Accent" presStyleLbl="node1" presStyleIdx="0" presStyleCnt="4"/>
      <dgm:spPr/>
    </dgm:pt>
    <dgm:pt modelId="{936B5F6C-0A6D-4F53-80D6-8497DFCB889B}" type="pres">
      <dgm:prSet presAssocID="{9DAF13FD-5D24-4A54-BACF-5E7D3AA5A193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5B0254B-D879-4695-9E2D-1FC70DE2865B}" type="pres">
      <dgm:prSet presAssocID="{3D9CDA90-7C1E-4A67-B2CC-A3AC6BFDE9A2}" presName="Accent2" presStyleCnt="0"/>
      <dgm:spPr/>
    </dgm:pt>
    <dgm:pt modelId="{40A26DB9-E59E-4CFD-AC8B-5AC819A62C80}" type="pres">
      <dgm:prSet presAssocID="{3D9CDA90-7C1E-4A67-B2CC-A3AC6BFDE9A2}" presName="Accent" presStyleLbl="node1" presStyleIdx="1" presStyleCnt="4"/>
      <dgm:spPr/>
    </dgm:pt>
    <dgm:pt modelId="{E69BA65A-AAE5-4BD5-93D0-AABCB5712968}" type="pres">
      <dgm:prSet presAssocID="{3D9CDA90-7C1E-4A67-B2CC-A3AC6BFDE9A2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D025532C-CCFD-44F2-B90E-8028D05A09BF}" type="pres">
      <dgm:prSet presAssocID="{6F2778D1-A49E-4C7C-A270-723647B82801}" presName="Accent3" presStyleCnt="0"/>
      <dgm:spPr/>
    </dgm:pt>
    <dgm:pt modelId="{F786F391-9C69-4433-8BE3-0437CE69EF2C}" type="pres">
      <dgm:prSet presAssocID="{6F2778D1-A49E-4C7C-A270-723647B82801}" presName="Accent" presStyleLbl="node1" presStyleIdx="2" presStyleCnt="4"/>
      <dgm:spPr/>
    </dgm:pt>
    <dgm:pt modelId="{D3189D73-E670-4C5F-B46B-4742BF166476}" type="pres">
      <dgm:prSet presAssocID="{6F2778D1-A49E-4C7C-A270-723647B8280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EEEE8DAE-4657-403D-A690-68498D92DDDE}" type="pres">
      <dgm:prSet presAssocID="{E09899CB-AFCD-439C-93A8-D8B650D7E1DB}" presName="Accent4" presStyleCnt="0"/>
      <dgm:spPr/>
    </dgm:pt>
    <dgm:pt modelId="{50DE12B0-9A1D-4F8E-AD52-2425EF135B73}" type="pres">
      <dgm:prSet presAssocID="{E09899CB-AFCD-439C-93A8-D8B650D7E1DB}" presName="Accent" presStyleLbl="node1" presStyleIdx="3" presStyleCnt="4"/>
      <dgm:spPr/>
    </dgm:pt>
    <dgm:pt modelId="{02EFDB6A-6643-4E39-94EC-6926F4ED3D67}" type="pres">
      <dgm:prSet presAssocID="{E09899CB-AFCD-439C-93A8-D8B650D7E1DB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D44CFB23-6113-419D-AD9E-2F5FADCF893F}" type="presOf" srcId="{3D9CDA90-7C1E-4A67-B2CC-A3AC6BFDE9A2}" destId="{E69BA65A-AAE5-4BD5-93D0-AABCB5712968}" srcOrd="0" destOrd="0" presId="urn:microsoft.com/office/officeart/2009/layout/CircleArrowProcess"/>
    <dgm:cxn modelId="{E3DE6538-905B-4FEA-BFB1-81F518F99747}" srcId="{40DC70CC-C008-4609-89F2-C0C96F62D5F0}" destId="{E09899CB-AFCD-439C-93A8-D8B650D7E1DB}" srcOrd="3" destOrd="0" parTransId="{915820DD-12A8-4A41-BDCA-590DA0DEDC4D}" sibTransId="{700718D3-1A66-4003-BFCB-5A4BAFEC63DF}"/>
    <dgm:cxn modelId="{E0BD554B-7463-41ED-BDC2-C7595276C349}" type="presOf" srcId="{9DAF13FD-5D24-4A54-BACF-5E7D3AA5A193}" destId="{936B5F6C-0A6D-4F53-80D6-8497DFCB889B}" srcOrd="0" destOrd="0" presId="urn:microsoft.com/office/officeart/2009/layout/CircleArrowProcess"/>
    <dgm:cxn modelId="{70175054-1F78-42FE-A5A6-AE05970D1A8F}" type="presOf" srcId="{6F2778D1-A49E-4C7C-A270-723647B82801}" destId="{D3189D73-E670-4C5F-B46B-4742BF166476}" srcOrd="0" destOrd="0" presId="urn:microsoft.com/office/officeart/2009/layout/CircleArrowProcess"/>
    <dgm:cxn modelId="{9EACDA76-1059-4698-862E-B61FAE41326B}" type="presOf" srcId="{40DC70CC-C008-4609-89F2-C0C96F62D5F0}" destId="{5683CF92-91C2-4ECD-BE02-9BA34D161E73}" srcOrd="0" destOrd="0" presId="urn:microsoft.com/office/officeart/2009/layout/CircleArrowProcess"/>
    <dgm:cxn modelId="{D8FCE493-3AE4-42FA-AFE3-5EE133A41475}" srcId="{40DC70CC-C008-4609-89F2-C0C96F62D5F0}" destId="{9DAF13FD-5D24-4A54-BACF-5E7D3AA5A193}" srcOrd="0" destOrd="0" parTransId="{05199DE8-E538-4265-802B-A5F850313DCD}" sibTransId="{A6CABBED-EE94-4D58-9723-C7D4691FA633}"/>
    <dgm:cxn modelId="{0FD396A7-1C19-48AC-95DE-9B656146866A}" srcId="{40DC70CC-C008-4609-89F2-C0C96F62D5F0}" destId="{6F2778D1-A49E-4C7C-A270-723647B82801}" srcOrd="2" destOrd="0" parTransId="{D7BCF993-DA71-478B-BBF3-3F46F4BE451D}" sibTransId="{A2692EE2-6207-41A7-9938-780918F0FB40}"/>
    <dgm:cxn modelId="{0552DDC9-81EB-45F1-83F6-C7F38B3059E8}" srcId="{40DC70CC-C008-4609-89F2-C0C96F62D5F0}" destId="{3D9CDA90-7C1E-4A67-B2CC-A3AC6BFDE9A2}" srcOrd="1" destOrd="0" parTransId="{56709966-200B-4DA9-A2BD-962BFC84B328}" sibTransId="{5129FDD0-8BA8-4C49-A111-AAFEABF9B113}"/>
    <dgm:cxn modelId="{FFC1F7EB-922D-4D81-B478-5CAA73452AEE}" type="presOf" srcId="{E09899CB-AFCD-439C-93A8-D8B650D7E1DB}" destId="{02EFDB6A-6643-4E39-94EC-6926F4ED3D67}" srcOrd="0" destOrd="0" presId="urn:microsoft.com/office/officeart/2009/layout/CircleArrowProcess"/>
    <dgm:cxn modelId="{ADDAFEB4-6BD4-4FB5-A96B-0ED6A0DE067A}" type="presParOf" srcId="{5683CF92-91C2-4ECD-BE02-9BA34D161E73}" destId="{1B6E8E19-2D44-4EDF-9974-50EAD700AC2A}" srcOrd="0" destOrd="0" presId="urn:microsoft.com/office/officeart/2009/layout/CircleArrowProcess"/>
    <dgm:cxn modelId="{F89B591C-F401-49B6-A748-6A0F92EFAF77}" type="presParOf" srcId="{1B6E8E19-2D44-4EDF-9974-50EAD700AC2A}" destId="{A3845E04-6A20-4FE6-9709-2D6377B0924C}" srcOrd="0" destOrd="0" presId="urn:microsoft.com/office/officeart/2009/layout/CircleArrowProcess"/>
    <dgm:cxn modelId="{6B54EFA8-D2D6-42BA-99ED-2DEDD5877B3E}" type="presParOf" srcId="{5683CF92-91C2-4ECD-BE02-9BA34D161E73}" destId="{936B5F6C-0A6D-4F53-80D6-8497DFCB889B}" srcOrd="1" destOrd="0" presId="urn:microsoft.com/office/officeart/2009/layout/CircleArrowProcess"/>
    <dgm:cxn modelId="{7A352150-6C64-4BFE-A2BD-B2EA710F6449}" type="presParOf" srcId="{5683CF92-91C2-4ECD-BE02-9BA34D161E73}" destId="{E5B0254B-D879-4695-9E2D-1FC70DE2865B}" srcOrd="2" destOrd="0" presId="urn:microsoft.com/office/officeart/2009/layout/CircleArrowProcess"/>
    <dgm:cxn modelId="{3358887C-A423-40D2-8139-F097C809ADCB}" type="presParOf" srcId="{E5B0254B-D879-4695-9E2D-1FC70DE2865B}" destId="{40A26DB9-E59E-4CFD-AC8B-5AC819A62C80}" srcOrd="0" destOrd="0" presId="urn:microsoft.com/office/officeart/2009/layout/CircleArrowProcess"/>
    <dgm:cxn modelId="{B2223B21-25F4-491D-8139-D644698D5D43}" type="presParOf" srcId="{5683CF92-91C2-4ECD-BE02-9BA34D161E73}" destId="{E69BA65A-AAE5-4BD5-93D0-AABCB5712968}" srcOrd="3" destOrd="0" presId="urn:microsoft.com/office/officeart/2009/layout/CircleArrowProcess"/>
    <dgm:cxn modelId="{029338F0-CCE0-4421-9FF2-1669044FCD17}" type="presParOf" srcId="{5683CF92-91C2-4ECD-BE02-9BA34D161E73}" destId="{D025532C-CCFD-44F2-B90E-8028D05A09BF}" srcOrd="4" destOrd="0" presId="urn:microsoft.com/office/officeart/2009/layout/CircleArrowProcess"/>
    <dgm:cxn modelId="{D66C44E7-FDF2-417A-9FA8-C17EB44990DB}" type="presParOf" srcId="{D025532C-CCFD-44F2-B90E-8028D05A09BF}" destId="{F786F391-9C69-4433-8BE3-0437CE69EF2C}" srcOrd="0" destOrd="0" presId="urn:microsoft.com/office/officeart/2009/layout/CircleArrowProcess"/>
    <dgm:cxn modelId="{A5611E13-F404-4A96-8885-CBB5756DB406}" type="presParOf" srcId="{5683CF92-91C2-4ECD-BE02-9BA34D161E73}" destId="{D3189D73-E670-4C5F-B46B-4742BF166476}" srcOrd="5" destOrd="0" presId="urn:microsoft.com/office/officeart/2009/layout/CircleArrowProcess"/>
    <dgm:cxn modelId="{E662E9DE-3C30-432C-A6C3-D33C16D94667}" type="presParOf" srcId="{5683CF92-91C2-4ECD-BE02-9BA34D161E73}" destId="{EEEE8DAE-4657-403D-A690-68498D92DDDE}" srcOrd="6" destOrd="0" presId="urn:microsoft.com/office/officeart/2009/layout/CircleArrowProcess"/>
    <dgm:cxn modelId="{06D29DC7-DFD5-4BED-9EB9-9070D3528E16}" type="presParOf" srcId="{EEEE8DAE-4657-403D-A690-68498D92DDDE}" destId="{50DE12B0-9A1D-4F8E-AD52-2425EF135B73}" srcOrd="0" destOrd="0" presId="urn:microsoft.com/office/officeart/2009/layout/CircleArrowProcess"/>
    <dgm:cxn modelId="{2E74BC02-F188-4A70-B88A-13B3E70B69F3}" type="presParOf" srcId="{5683CF92-91C2-4ECD-BE02-9BA34D161E73}" destId="{02EFDB6A-6643-4E39-94EC-6926F4ED3D67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E2C2D8-474D-4E27-9A98-F48693CB7143}" type="doc">
      <dgm:prSet loTypeId="urn:microsoft.com/office/officeart/2005/8/layout/arrow6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5FD53B-0738-4027-8A73-1CB58C2B085B}">
      <dgm:prSet phldrT="[Văn bản]"/>
      <dgm:spPr/>
      <dgm:t>
        <a:bodyPr/>
        <a:lstStyle/>
        <a:p>
          <a:r>
            <a:rPr lang="en-US"/>
            <a:t>Kiểm thử hộp trắng</a:t>
          </a:r>
        </a:p>
      </dgm:t>
    </dgm:pt>
    <dgm:pt modelId="{400A43E6-B87A-4A90-A98B-AD1B76E438E7}" type="parTrans" cxnId="{BF7C24F5-A7FB-411A-88E9-4A409C2435B3}">
      <dgm:prSet/>
      <dgm:spPr/>
      <dgm:t>
        <a:bodyPr/>
        <a:lstStyle/>
        <a:p>
          <a:endParaRPr lang="en-US"/>
        </a:p>
      </dgm:t>
    </dgm:pt>
    <dgm:pt modelId="{1B432A7E-0DE1-4529-AC4C-16EC60200B74}" type="sibTrans" cxnId="{BF7C24F5-A7FB-411A-88E9-4A409C2435B3}">
      <dgm:prSet/>
      <dgm:spPr/>
      <dgm:t>
        <a:bodyPr/>
        <a:lstStyle/>
        <a:p>
          <a:endParaRPr lang="en-US"/>
        </a:p>
      </dgm:t>
    </dgm:pt>
    <dgm:pt modelId="{341F9C4C-47AE-4543-8014-156717461773}">
      <dgm:prSet phldrT="[Văn bản]"/>
      <dgm:spPr/>
      <dgm:t>
        <a:bodyPr/>
        <a:lstStyle/>
        <a:p>
          <a:r>
            <a:rPr lang="en-US"/>
            <a:t>Kiểm thử hộp đen</a:t>
          </a:r>
        </a:p>
      </dgm:t>
    </dgm:pt>
    <dgm:pt modelId="{F7EB1492-1753-4BA2-A442-3BB44E67E8B1}" type="parTrans" cxnId="{4C50BEB9-44AD-469C-B1EB-ED4DA4C5A7AF}">
      <dgm:prSet/>
      <dgm:spPr/>
      <dgm:t>
        <a:bodyPr/>
        <a:lstStyle/>
        <a:p>
          <a:endParaRPr lang="en-US"/>
        </a:p>
      </dgm:t>
    </dgm:pt>
    <dgm:pt modelId="{419C824E-6523-4285-B410-61A95256E81B}" type="sibTrans" cxnId="{4C50BEB9-44AD-469C-B1EB-ED4DA4C5A7AF}">
      <dgm:prSet/>
      <dgm:spPr/>
      <dgm:t>
        <a:bodyPr/>
        <a:lstStyle/>
        <a:p>
          <a:endParaRPr lang="en-US"/>
        </a:p>
      </dgm:t>
    </dgm:pt>
    <dgm:pt modelId="{474C5040-CEF8-49F3-B1D8-F8D29385ECEB}" type="pres">
      <dgm:prSet presAssocID="{64E2C2D8-474D-4E27-9A98-F48693CB7143}" presName="compositeShape" presStyleCnt="0">
        <dgm:presLayoutVars>
          <dgm:chMax val="2"/>
          <dgm:dir/>
          <dgm:resizeHandles val="exact"/>
        </dgm:presLayoutVars>
      </dgm:prSet>
      <dgm:spPr/>
    </dgm:pt>
    <dgm:pt modelId="{9D7E254D-0807-4DB1-A9B5-8A0767A29A8D}" type="pres">
      <dgm:prSet presAssocID="{64E2C2D8-474D-4E27-9A98-F48693CB7143}" presName="ribbon" presStyleLbl="node1" presStyleIdx="0" presStyleCnt="1"/>
      <dgm:spPr/>
    </dgm:pt>
    <dgm:pt modelId="{447F8C5B-4841-4741-99D5-30B487EEB8AF}" type="pres">
      <dgm:prSet presAssocID="{64E2C2D8-474D-4E27-9A98-F48693CB7143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4D5E1E2A-822C-4929-BA7D-D90C1E7DB170}" type="pres">
      <dgm:prSet presAssocID="{64E2C2D8-474D-4E27-9A98-F48693CB7143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A328719-644B-452D-BE17-351EF9FEAB86}" type="presOf" srcId="{341F9C4C-47AE-4543-8014-156717461773}" destId="{4D5E1E2A-822C-4929-BA7D-D90C1E7DB170}" srcOrd="0" destOrd="0" presId="urn:microsoft.com/office/officeart/2005/8/layout/arrow6"/>
    <dgm:cxn modelId="{916A7E81-9199-4C0B-A882-DDB9F5DFAD1B}" type="presOf" srcId="{865FD53B-0738-4027-8A73-1CB58C2B085B}" destId="{447F8C5B-4841-4741-99D5-30B487EEB8AF}" srcOrd="0" destOrd="0" presId="urn:microsoft.com/office/officeart/2005/8/layout/arrow6"/>
    <dgm:cxn modelId="{544C4D9C-05E2-44AE-AE03-FFC4CB9FB6B8}" type="presOf" srcId="{64E2C2D8-474D-4E27-9A98-F48693CB7143}" destId="{474C5040-CEF8-49F3-B1D8-F8D29385ECEB}" srcOrd="0" destOrd="0" presId="urn:microsoft.com/office/officeart/2005/8/layout/arrow6"/>
    <dgm:cxn modelId="{4C50BEB9-44AD-469C-B1EB-ED4DA4C5A7AF}" srcId="{64E2C2D8-474D-4E27-9A98-F48693CB7143}" destId="{341F9C4C-47AE-4543-8014-156717461773}" srcOrd="1" destOrd="0" parTransId="{F7EB1492-1753-4BA2-A442-3BB44E67E8B1}" sibTransId="{419C824E-6523-4285-B410-61A95256E81B}"/>
    <dgm:cxn modelId="{BF7C24F5-A7FB-411A-88E9-4A409C2435B3}" srcId="{64E2C2D8-474D-4E27-9A98-F48693CB7143}" destId="{865FD53B-0738-4027-8A73-1CB58C2B085B}" srcOrd="0" destOrd="0" parTransId="{400A43E6-B87A-4A90-A98B-AD1B76E438E7}" sibTransId="{1B432A7E-0DE1-4529-AC4C-16EC60200B74}"/>
    <dgm:cxn modelId="{A9B96F83-0DBC-4BCF-AEA2-944216BCA15B}" type="presParOf" srcId="{474C5040-CEF8-49F3-B1D8-F8D29385ECEB}" destId="{9D7E254D-0807-4DB1-A9B5-8A0767A29A8D}" srcOrd="0" destOrd="0" presId="urn:microsoft.com/office/officeart/2005/8/layout/arrow6"/>
    <dgm:cxn modelId="{A4C6753D-D9D0-4A26-94E7-144B6A9D7DA0}" type="presParOf" srcId="{474C5040-CEF8-49F3-B1D8-F8D29385ECEB}" destId="{447F8C5B-4841-4741-99D5-30B487EEB8AF}" srcOrd="1" destOrd="0" presId="urn:microsoft.com/office/officeart/2005/8/layout/arrow6"/>
    <dgm:cxn modelId="{3E7335D4-10DE-4413-A6C7-2D89C764FCDC}" type="presParOf" srcId="{474C5040-CEF8-49F3-B1D8-F8D29385ECEB}" destId="{4D5E1E2A-822C-4929-BA7D-D90C1E7DB170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0F0D72-8E9B-4926-A34C-68A8C26178E1}" type="doc">
      <dgm:prSet loTypeId="urn:microsoft.com/office/officeart/2005/8/layout/pyramid2" loCatId="pyramid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ECD5F1-FA2A-4822-A1D9-4081DF04D7B1}">
      <dgm:prSet/>
      <dgm:spPr/>
      <dgm:t>
        <a:bodyPr/>
        <a:lstStyle/>
        <a:p>
          <a:r>
            <a:rPr lang="en-US"/>
            <a:t>Khách hàng tiềm năng</a:t>
          </a:r>
        </a:p>
      </dgm:t>
    </dgm:pt>
    <dgm:pt modelId="{EC880F56-44AA-478E-95C3-C3BFF2917A90}" type="parTrans" cxnId="{38BA0A3C-0415-4124-A3B3-B472AEE8606F}">
      <dgm:prSet/>
      <dgm:spPr/>
      <dgm:t>
        <a:bodyPr/>
        <a:lstStyle/>
        <a:p>
          <a:endParaRPr lang="en-US"/>
        </a:p>
      </dgm:t>
    </dgm:pt>
    <dgm:pt modelId="{5F2FFF04-FE42-48A3-BB61-5D289763F64B}" type="sibTrans" cxnId="{38BA0A3C-0415-4124-A3B3-B472AEE8606F}">
      <dgm:prSet/>
      <dgm:spPr/>
      <dgm:t>
        <a:bodyPr/>
        <a:lstStyle/>
        <a:p>
          <a:endParaRPr lang="en-US"/>
        </a:p>
      </dgm:t>
    </dgm:pt>
    <dgm:pt modelId="{DFAD08FF-6F94-4D90-A597-140DB52A7A1D}">
      <dgm:prSet/>
      <dgm:spPr/>
      <dgm:t>
        <a:bodyPr/>
        <a:lstStyle/>
        <a:p>
          <a:r>
            <a:rPr lang="en-US"/>
            <a:t>Khách hàng thành viên</a:t>
          </a:r>
        </a:p>
      </dgm:t>
    </dgm:pt>
    <dgm:pt modelId="{27D20710-932B-42FD-8CAA-B40D1B82DB35}" type="parTrans" cxnId="{B33B7439-200D-458F-86AA-9B2CF976274A}">
      <dgm:prSet/>
      <dgm:spPr/>
      <dgm:t>
        <a:bodyPr/>
        <a:lstStyle/>
        <a:p>
          <a:endParaRPr lang="en-US"/>
        </a:p>
      </dgm:t>
    </dgm:pt>
    <dgm:pt modelId="{E96C65F8-9132-4478-B1B2-2F886C498092}" type="sibTrans" cxnId="{B33B7439-200D-458F-86AA-9B2CF976274A}">
      <dgm:prSet/>
      <dgm:spPr/>
      <dgm:t>
        <a:bodyPr/>
        <a:lstStyle/>
        <a:p>
          <a:endParaRPr lang="en-US"/>
        </a:p>
      </dgm:t>
    </dgm:pt>
    <dgm:pt modelId="{1D89FC72-1FAB-466E-A59B-BF390E26C914}">
      <dgm:prSet/>
      <dgm:spPr/>
      <dgm:t>
        <a:bodyPr/>
        <a:lstStyle/>
        <a:p>
          <a:r>
            <a:rPr lang="en-US"/>
            <a:t>Admin (quản trị viên)</a:t>
          </a:r>
        </a:p>
      </dgm:t>
    </dgm:pt>
    <dgm:pt modelId="{B50B0A58-8A19-49E1-957A-4C6C0518008D}" type="parTrans" cxnId="{94E9CF7F-30EB-4F27-8E79-C1FB9A1EB909}">
      <dgm:prSet/>
      <dgm:spPr/>
      <dgm:t>
        <a:bodyPr/>
        <a:lstStyle/>
        <a:p>
          <a:endParaRPr lang="en-US"/>
        </a:p>
      </dgm:t>
    </dgm:pt>
    <dgm:pt modelId="{3F49B30F-87DB-496A-908F-430E4975A153}" type="sibTrans" cxnId="{94E9CF7F-30EB-4F27-8E79-C1FB9A1EB909}">
      <dgm:prSet/>
      <dgm:spPr/>
      <dgm:t>
        <a:bodyPr/>
        <a:lstStyle/>
        <a:p>
          <a:endParaRPr lang="en-US"/>
        </a:p>
      </dgm:t>
    </dgm:pt>
    <dgm:pt modelId="{786430F8-C07A-43D3-8479-1C29FA7DB7ED}" type="pres">
      <dgm:prSet presAssocID="{810F0D72-8E9B-4926-A34C-68A8C26178E1}" presName="compositeShape" presStyleCnt="0">
        <dgm:presLayoutVars>
          <dgm:dir/>
          <dgm:resizeHandles/>
        </dgm:presLayoutVars>
      </dgm:prSet>
      <dgm:spPr/>
    </dgm:pt>
    <dgm:pt modelId="{13559FD4-602D-4981-91B2-3327408A55D1}" type="pres">
      <dgm:prSet presAssocID="{810F0D72-8E9B-4926-A34C-68A8C26178E1}" presName="pyramid" presStyleLbl="node1" presStyleIdx="0" presStyleCnt="1"/>
      <dgm:spPr/>
    </dgm:pt>
    <dgm:pt modelId="{D72F11F8-3B65-4252-9E5E-DAFCA3A37C2C}" type="pres">
      <dgm:prSet presAssocID="{810F0D72-8E9B-4926-A34C-68A8C26178E1}" presName="theList" presStyleCnt="0"/>
      <dgm:spPr/>
    </dgm:pt>
    <dgm:pt modelId="{F2926073-E8D0-4993-9E44-B2FDC31ABE13}" type="pres">
      <dgm:prSet presAssocID="{01ECD5F1-FA2A-4822-A1D9-4081DF04D7B1}" presName="aNode" presStyleLbl="fgAcc1" presStyleIdx="0" presStyleCnt="3">
        <dgm:presLayoutVars>
          <dgm:bulletEnabled val="1"/>
        </dgm:presLayoutVars>
      </dgm:prSet>
      <dgm:spPr/>
    </dgm:pt>
    <dgm:pt modelId="{95A10E86-CCB8-4E58-BF25-2DE4EB7B4824}" type="pres">
      <dgm:prSet presAssocID="{01ECD5F1-FA2A-4822-A1D9-4081DF04D7B1}" presName="aSpace" presStyleCnt="0"/>
      <dgm:spPr/>
    </dgm:pt>
    <dgm:pt modelId="{2B2B57E0-EA77-4DF3-B9A4-6C857D549BDF}" type="pres">
      <dgm:prSet presAssocID="{DFAD08FF-6F94-4D90-A597-140DB52A7A1D}" presName="aNode" presStyleLbl="fgAcc1" presStyleIdx="1" presStyleCnt="3">
        <dgm:presLayoutVars>
          <dgm:bulletEnabled val="1"/>
        </dgm:presLayoutVars>
      </dgm:prSet>
      <dgm:spPr/>
    </dgm:pt>
    <dgm:pt modelId="{2FBFFCDE-854E-4A72-B806-41239DFD96FF}" type="pres">
      <dgm:prSet presAssocID="{DFAD08FF-6F94-4D90-A597-140DB52A7A1D}" presName="aSpace" presStyleCnt="0"/>
      <dgm:spPr/>
    </dgm:pt>
    <dgm:pt modelId="{250D0B61-B70F-4080-80CA-00E60A399043}" type="pres">
      <dgm:prSet presAssocID="{1D89FC72-1FAB-466E-A59B-BF390E26C914}" presName="aNode" presStyleLbl="fgAcc1" presStyleIdx="2" presStyleCnt="3">
        <dgm:presLayoutVars>
          <dgm:bulletEnabled val="1"/>
        </dgm:presLayoutVars>
      </dgm:prSet>
      <dgm:spPr/>
    </dgm:pt>
    <dgm:pt modelId="{904A93CB-434F-4324-A7DD-3240896C7283}" type="pres">
      <dgm:prSet presAssocID="{1D89FC72-1FAB-466E-A59B-BF390E26C914}" presName="aSpace" presStyleCnt="0"/>
      <dgm:spPr/>
    </dgm:pt>
  </dgm:ptLst>
  <dgm:cxnLst>
    <dgm:cxn modelId="{B33B7439-200D-458F-86AA-9B2CF976274A}" srcId="{810F0D72-8E9B-4926-A34C-68A8C26178E1}" destId="{DFAD08FF-6F94-4D90-A597-140DB52A7A1D}" srcOrd="1" destOrd="0" parTransId="{27D20710-932B-42FD-8CAA-B40D1B82DB35}" sibTransId="{E96C65F8-9132-4478-B1B2-2F886C498092}"/>
    <dgm:cxn modelId="{38BA0A3C-0415-4124-A3B3-B472AEE8606F}" srcId="{810F0D72-8E9B-4926-A34C-68A8C26178E1}" destId="{01ECD5F1-FA2A-4822-A1D9-4081DF04D7B1}" srcOrd="0" destOrd="0" parTransId="{EC880F56-44AA-478E-95C3-C3BFF2917A90}" sibTransId="{5F2FFF04-FE42-48A3-BB61-5D289763F64B}"/>
    <dgm:cxn modelId="{16FC6A42-E732-4AF6-B115-78B2D4BA9AA4}" type="presOf" srcId="{01ECD5F1-FA2A-4822-A1D9-4081DF04D7B1}" destId="{F2926073-E8D0-4993-9E44-B2FDC31ABE13}" srcOrd="0" destOrd="0" presId="urn:microsoft.com/office/officeart/2005/8/layout/pyramid2"/>
    <dgm:cxn modelId="{94E9CF7F-30EB-4F27-8E79-C1FB9A1EB909}" srcId="{810F0D72-8E9B-4926-A34C-68A8C26178E1}" destId="{1D89FC72-1FAB-466E-A59B-BF390E26C914}" srcOrd="2" destOrd="0" parTransId="{B50B0A58-8A19-49E1-957A-4C6C0518008D}" sibTransId="{3F49B30F-87DB-496A-908F-430E4975A153}"/>
    <dgm:cxn modelId="{46CC428A-3C5B-45B0-9C99-2EF4AA925754}" type="presOf" srcId="{DFAD08FF-6F94-4D90-A597-140DB52A7A1D}" destId="{2B2B57E0-EA77-4DF3-B9A4-6C857D549BDF}" srcOrd="0" destOrd="0" presId="urn:microsoft.com/office/officeart/2005/8/layout/pyramid2"/>
    <dgm:cxn modelId="{9FFB7DC4-3340-48F8-BD96-E110B4BD9B5E}" type="presOf" srcId="{810F0D72-8E9B-4926-A34C-68A8C26178E1}" destId="{786430F8-C07A-43D3-8479-1C29FA7DB7ED}" srcOrd="0" destOrd="0" presId="urn:microsoft.com/office/officeart/2005/8/layout/pyramid2"/>
    <dgm:cxn modelId="{FA3D32E8-2161-482B-BC43-472F3AE3A177}" type="presOf" srcId="{1D89FC72-1FAB-466E-A59B-BF390E26C914}" destId="{250D0B61-B70F-4080-80CA-00E60A399043}" srcOrd="0" destOrd="0" presId="urn:microsoft.com/office/officeart/2005/8/layout/pyramid2"/>
    <dgm:cxn modelId="{B67AA6B9-6DB6-44DC-8CCD-B754D0701D05}" type="presParOf" srcId="{786430F8-C07A-43D3-8479-1C29FA7DB7ED}" destId="{13559FD4-602D-4981-91B2-3327408A55D1}" srcOrd="0" destOrd="0" presId="urn:microsoft.com/office/officeart/2005/8/layout/pyramid2"/>
    <dgm:cxn modelId="{9C3B2045-5F40-4F0C-BCF1-A382AA9C20E5}" type="presParOf" srcId="{786430F8-C07A-43D3-8479-1C29FA7DB7ED}" destId="{D72F11F8-3B65-4252-9E5E-DAFCA3A37C2C}" srcOrd="1" destOrd="0" presId="urn:microsoft.com/office/officeart/2005/8/layout/pyramid2"/>
    <dgm:cxn modelId="{2F7F441E-AED0-4618-9331-9EA0F1564222}" type="presParOf" srcId="{D72F11F8-3B65-4252-9E5E-DAFCA3A37C2C}" destId="{F2926073-E8D0-4993-9E44-B2FDC31ABE13}" srcOrd="0" destOrd="0" presId="urn:microsoft.com/office/officeart/2005/8/layout/pyramid2"/>
    <dgm:cxn modelId="{D4FA8081-E342-457A-A0B1-7B01F8A20F6C}" type="presParOf" srcId="{D72F11F8-3B65-4252-9E5E-DAFCA3A37C2C}" destId="{95A10E86-CCB8-4E58-BF25-2DE4EB7B4824}" srcOrd="1" destOrd="0" presId="urn:microsoft.com/office/officeart/2005/8/layout/pyramid2"/>
    <dgm:cxn modelId="{07FBA5E9-7282-4F73-82CC-CD6B1352F6CD}" type="presParOf" srcId="{D72F11F8-3B65-4252-9E5E-DAFCA3A37C2C}" destId="{2B2B57E0-EA77-4DF3-B9A4-6C857D549BDF}" srcOrd="2" destOrd="0" presId="urn:microsoft.com/office/officeart/2005/8/layout/pyramid2"/>
    <dgm:cxn modelId="{65B38F83-A434-4D95-8CCA-CB57B7AF6803}" type="presParOf" srcId="{D72F11F8-3B65-4252-9E5E-DAFCA3A37C2C}" destId="{2FBFFCDE-854E-4A72-B806-41239DFD96FF}" srcOrd="3" destOrd="0" presId="urn:microsoft.com/office/officeart/2005/8/layout/pyramid2"/>
    <dgm:cxn modelId="{7AAE199B-3CEF-4321-ADE4-F2743F1C4E82}" type="presParOf" srcId="{D72F11F8-3B65-4252-9E5E-DAFCA3A37C2C}" destId="{250D0B61-B70F-4080-80CA-00E60A399043}" srcOrd="4" destOrd="0" presId="urn:microsoft.com/office/officeart/2005/8/layout/pyramid2"/>
    <dgm:cxn modelId="{DF84F7D0-A9B2-4194-869E-950B158C0502}" type="presParOf" srcId="{D72F11F8-3B65-4252-9E5E-DAFCA3A37C2C}" destId="{904A93CB-434F-4324-A7DD-3240896C728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80E1AA-6A47-476A-829D-22E0BE956AE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565EB5-0219-49C0-B302-3DFC5D379FD6}">
      <dgm:prSet/>
      <dgm:spPr/>
      <dgm:t>
        <a:bodyPr/>
        <a:lstStyle/>
        <a:p>
          <a:r>
            <a:rPr lang="vi-VN"/>
            <a:t>- Hiệu năng cao, tránh giật, lag</a:t>
          </a:r>
          <a:endParaRPr lang="en-US"/>
        </a:p>
      </dgm:t>
    </dgm:pt>
    <dgm:pt modelId="{CAE57778-91EC-4962-8D6B-BB663C40927D}" type="parTrans" cxnId="{1E393799-FDFA-41AA-9282-0D355D36B3C7}">
      <dgm:prSet/>
      <dgm:spPr/>
      <dgm:t>
        <a:bodyPr/>
        <a:lstStyle/>
        <a:p>
          <a:endParaRPr lang="en-US"/>
        </a:p>
      </dgm:t>
    </dgm:pt>
    <dgm:pt modelId="{CCA53C07-D0D1-4659-869D-2370A91DAFBD}" type="sibTrans" cxnId="{1E393799-FDFA-41AA-9282-0D355D36B3C7}">
      <dgm:prSet/>
      <dgm:spPr/>
      <dgm:t>
        <a:bodyPr/>
        <a:lstStyle/>
        <a:p>
          <a:endParaRPr lang="en-US"/>
        </a:p>
      </dgm:t>
    </dgm:pt>
    <dgm:pt modelId="{E9C9047F-B955-4CB2-B263-DEF4E121C700}">
      <dgm:prSet/>
      <dgm:spPr/>
      <dgm:t>
        <a:bodyPr/>
        <a:lstStyle/>
        <a:p>
          <a:r>
            <a:rPr lang="vi-VN"/>
            <a:t>- Độ tin cây cao</a:t>
          </a:r>
          <a:endParaRPr lang="en-US"/>
        </a:p>
      </dgm:t>
    </dgm:pt>
    <dgm:pt modelId="{FCDDB57F-0324-48FD-B434-10FA76AB5A93}" type="parTrans" cxnId="{F4BB1DA9-0331-4B82-9164-31BADF549F68}">
      <dgm:prSet/>
      <dgm:spPr/>
      <dgm:t>
        <a:bodyPr/>
        <a:lstStyle/>
        <a:p>
          <a:endParaRPr lang="en-US"/>
        </a:p>
      </dgm:t>
    </dgm:pt>
    <dgm:pt modelId="{ECE4A640-6E56-4DFE-9C97-55C3B2A2ACEC}" type="sibTrans" cxnId="{F4BB1DA9-0331-4B82-9164-31BADF549F68}">
      <dgm:prSet/>
      <dgm:spPr/>
      <dgm:t>
        <a:bodyPr/>
        <a:lstStyle/>
        <a:p>
          <a:endParaRPr lang="en-US"/>
        </a:p>
      </dgm:t>
    </dgm:pt>
    <dgm:pt modelId="{7320688C-BD3F-4CBD-9C23-8F0A53A9B9E0}">
      <dgm:prSet/>
      <dgm:spPr/>
      <dgm:t>
        <a:bodyPr/>
        <a:lstStyle/>
        <a:p>
          <a:r>
            <a:rPr lang="vi-VN"/>
            <a:t>- Đơn giản, dễ sử dụng</a:t>
          </a:r>
          <a:endParaRPr lang="en-US"/>
        </a:p>
      </dgm:t>
    </dgm:pt>
    <dgm:pt modelId="{BF39BE37-2471-4CF3-8F7F-6AA55C5E65AA}" type="parTrans" cxnId="{59C2D562-2CC6-46F2-AAE4-288DF45B6709}">
      <dgm:prSet/>
      <dgm:spPr/>
      <dgm:t>
        <a:bodyPr/>
        <a:lstStyle/>
        <a:p>
          <a:endParaRPr lang="en-US"/>
        </a:p>
      </dgm:t>
    </dgm:pt>
    <dgm:pt modelId="{54E4E541-78CB-475A-AC1A-72E9D87F0FDD}" type="sibTrans" cxnId="{59C2D562-2CC6-46F2-AAE4-288DF45B6709}">
      <dgm:prSet/>
      <dgm:spPr/>
      <dgm:t>
        <a:bodyPr/>
        <a:lstStyle/>
        <a:p>
          <a:endParaRPr lang="en-US"/>
        </a:p>
      </dgm:t>
    </dgm:pt>
    <dgm:pt modelId="{F90B8570-6A20-4528-961A-588FC2EECBA5}">
      <dgm:prSet/>
      <dgm:spPr/>
      <dgm:t>
        <a:bodyPr/>
        <a:lstStyle/>
        <a:p>
          <a:r>
            <a:rPr lang="vi-VN"/>
            <a:t>- Phát triển trang web có tài liệu rõ ràng, dễ bảo trì, sửa chữa </a:t>
          </a:r>
          <a:endParaRPr lang="en-US"/>
        </a:p>
      </dgm:t>
    </dgm:pt>
    <dgm:pt modelId="{345968C7-A8AA-4A9F-BA70-D7A8F9E4C024}" type="parTrans" cxnId="{2FD8810D-9F66-4269-A768-43BB15ED62E3}">
      <dgm:prSet/>
      <dgm:spPr/>
      <dgm:t>
        <a:bodyPr/>
        <a:lstStyle/>
        <a:p>
          <a:endParaRPr lang="en-US"/>
        </a:p>
      </dgm:t>
    </dgm:pt>
    <dgm:pt modelId="{27DF14F6-1205-4856-A6C2-7FF365CDBBD1}" type="sibTrans" cxnId="{2FD8810D-9F66-4269-A768-43BB15ED62E3}">
      <dgm:prSet/>
      <dgm:spPr/>
      <dgm:t>
        <a:bodyPr/>
        <a:lstStyle/>
        <a:p>
          <a:endParaRPr lang="en-US"/>
        </a:p>
      </dgm:t>
    </dgm:pt>
    <dgm:pt modelId="{E49B195F-DB5E-4252-BE61-0E84BBA8EF80}">
      <dgm:prSet/>
      <dgm:spPr/>
      <dgm:t>
        <a:bodyPr/>
        <a:lstStyle/>
        <a:p>
          <a:r>
            <a:rPr lang="vi-VN"/>
            <a:t>- Tương thích với các thiết bị di động</a:t>
          </a:r>
          <a:endParaRPr lang="en-US"/>
        </a:p>
      </dgm:t>
    </dgm:pt>
    <dgm:pt modelId="{086044F4-8791-46FC-B64B-57F4D3E4DAB8}" type="parTrans" cxnId="{7697E325-3075-4853-A96F-EB26206C055C}">
      <dgm:prSet/>
      <dgm:spPr/>
      <dgm:t>
        <a:bodyPr/>
        <a:lstStyle/>
        <a:p>
          <a:endParaRPr lang="en-US"/>
        </a:p>
      </dgm:t>
    </dgm:pt>
    <dgm:pt modelId="{01EDDFF0-F65F-46C8-8771-D740EF0E36CF}" type="sibTrans" cxnId="{7697E325-3075-4853-A96F-EB26206C055C}">
      <dgm:prSet/>
      <dgm:spPr/>
      <dgm:t>
        <a:bodyPr/>
        <a:lstStyle/>
        <a:p>
          <a:endParaRPr lang="en-US"/>
        </a:p>
      </dgm:t>
    </dgm:pt>
    <dgm:pt modelId="{3352CE9F-268B-42F2-AEEC-33C408B62138}">
      <dgm:prSet/>
      <dgm:spPr/>
      <dgm:t>
        <a:bodyPr/>
        <a:lstStyle/>
        <a:p>
          <a:r>
            <a:rPr lang="vi-VN"/>
            <a:t>- Liên kết với các mạng xã hội để quảng cáo thông tin sản phẩm</a:t>
          </a:r>
          <a:endParaRPr lang="en-US"/>
        </a:p>
      </dgm:t>
    </dgm:pt>
    <dgm:pt modelId="{0D117A3E-5D6E-4C6F-B39F-31F676F91B7D}" type="parTrans" cxnId="{6E8331B8-294B-4A50-BE61-93891D262F99}">
      <dgm:prSet/>
      <dgm:spPr/>
      <dgm:t>
        <a:bodyPr/>
        <a:lstStyle/>
        <a:p>
          <a:endParaRPr lang="en-US"/>
        </a:p>
      </dgm:t>
    </dgm:pt>
    <dgm:pt modelId="{0D89B390-2E5A-4577-9E44-E960794E8BEA}" type="sibTrans" cxnId="{6E8331B8-294B-4A50-BE61-93891D262F99}">
      <dgm:prSet/>
      <dgm:spPr/>
      <dgm:t>
        <a:bodyPr/>
        <a:lstStyle/>
        <a:p>
          <a:endParaRPr lang="en-US"/>
        </a:p>
      </dgm:t>
    </dgm:pt>
    <dgm:pt modelId="{A93D1E5B-4E8E-4493-94C2-082178A03BBF}" type="pres">
      <dgm:prSet presAssocID="{8F80E1AA-6A47-476A-829D-22E0BE956AEA}" presName="linear" presStyleCnt="0">
        <dgm:presLayoutVars>
          <dgm:animLvl val="lvl"/>
          <dgm:resizeHandles val="exact"/>
        </dgm:presLayoutVars>
      </dgm:prSet>
      <dgm:spPr/>
    </dgm:pt>
    <dgm:pt modelId="{C306D422-940F-4F6B-A7D8-55612C622C38}" type="pres">
      <dgm:prSet presAssocID="{97565EB5-0219-49C0-B302-3DFC5D379FD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F89CC09-E502-4DDE-BF6F-8722E5451E46}" type="pres">
      <dgm:prSet presAssocID="{CCA53C07-D0D1-4659-869D-2370A91DAFBD}" presName="spacer" presStyleCnt="0"/>
      <dgm:spPr/>
    </dgm:pt>
    <dgm:pt modelId="{BA84E314-6273-4808-9D1E-940850B33A86}" type="pres">
      <dgm:prSet presAssocID="{E9C9047F-B955-4CB2-B263-DEF4E121C70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07F614F-C975-4B73-A284-678168E0D1E3}" type="pres">
      <dgm:prSet presAssocID="{ECE4A640-6E56-4DFE-9C97-55C3B2A2ACEC}" presName="spacer" presStyleCnt="0"/>
      <dgm:spPr/>
    </dgm:pt>
    <dgm:pt modelId="{FF24763B-C443-420A-8AB9-C02AA29E2F19}" type="pres">
      <dgm:prSet presAssocID="{7320688C-BD3F-4CBD-9C23-8F0A53A9B9E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72A68DE-BEAF-415C-882D-6D5D65091584}" type="pres">
      <dgm:prSet presAssocID="{54E4E541-78CB-475A-AC1A-72E9D87F0FDD}" presName="spacer" presStyleCnt="0"/>
      <dgm:spPr/>
    </dgm:pt>
    <dgm:pt modelId="{1537E7D0-4BAE-414F-92E9-E3CD3F25E186}" type="pres">
      <dgm:prSet presAssocID="{F90B8570-6A20-4528-961A-588FC2EECBA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1E7993D-24E9-4590-93B2-673375076081}" type="pres">
      <dgm:prSet presAssocID="{27DF14F6-1205-4856-A6C2-7FF365CDBBD1}" presName="spacer" presStyleCnt="0"/>
      <dgm:spPr/>
    </dgm:pt>
    <dgm:pt modelId="{5774685E-06DF-42FD-830C-BE3B5336E703}" type="pres">
      <dgm:prSet presAssocID="{E49B195F-DB5E-4252-BE61-0E84BBA8EF8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60B21D8-38AE-4DFC-AAE2-51B72CD21F78}" type="pres">
      <dgm:prSet presAssocID="{01EDDFF0-F65F-46C8-8771-D740EF0E36CF}" presName="spacer" presStyleCnt="0"/>
      <dgm:spPr/>
    </dgm:pt>
    <dgm:pt modelId="{9A2F75E3-9A89-433B-A3B6-C066D4C5A038}" type="pres">
      <dgm:prSet presAssocID="{3352CE9F-268B-42F2-AEEC-33C408B6213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FD8810D-9F66-4269-A768-43BB15ED62E3}" srcId="{8F80E1AA-6A47-476A-829D-22E0BE956AEA}" destId="{F90B8570-6A20-4528-961A-588FC2EECBA5}" srcOrd="3" destOrd="0" parTransId="{345968C7-A8AA-4A9F-BA70-D7A8F9E4C024}" sibTransId="{27DF14F6-1205-4856-A6C2-7FF365CDBBD1}"/>
    <dgm:cxn modelId="{7697E325-3075-4853-A96F-EB26206C055C}" srcId="{8F80E1AA-6A47-476A-829D-22E0BE956AEA}" destId="{E49B195F-DB5E-4252-BE61-0E84BBA8EF80}" srcOrd="4" destOrd="0" parTransId="{086044F4-8791-46FC-B64B-57F4D3E4DAB8}" sibTransId="{01EDDFF0-F65F-46C8-8771-D740EF0E36CF}"/>
    <dgm:cxn modelId="{59C2D562-2CC6-46F2-AAE4-288DF45B6709}" srcId="{8F80E1AA-6A47-476A-829D-22E0BE956AEA}" destId="{7320688C-BD3F-4CBD-9C23-8F0A53A9B9E0}" srcOrd="2" destOrd="0" parTransId="{BF39BE37-2471-4CF3-8F7F-6AA55C5E65AA}" sibTransId="{54E4E541-78CB-475A-AC1A-72E9D87F0FDD}"/>
    <dgm:cxn modelId="{EA9F3E44-EAC7-454D-82B0-ACE251C866E8}" type="presOf" srcId="{8F80E1AA-6A47-476A-829D-22E0BE956AEA}" destId="{A93D1E5B-4E8E-4493-94C2-082178A03BBF}" srcOrd="0" destOrd="0" presId="urn:microsoft.com/office/officeart/2005/8/layout/vList2"/>
    <dgm:cxn modelId="{A778A869-E24B-4AF5-9EAB-48B2FE754D3B}" type="presOf" srcId="{3352CE9F-268B-42F2-AEEC-33C408B62138}" destId="{9A2F75E3-9A89-433B-A3B6-C066D4C5A038}" srcOrd="0" destOrd="0" presId="urn:microsoft.com/office/officeart/2005/8/layout/vList2"/>
    <dgm:cxn modelId="{B3A55C6D-C8E2-4BD4-B214-C8AB7A80BAAC}" type="presOf" srcId="{E49B195F-DB5E-4252-BE61-0E84BBA8EF80}" destId="{5774685E-06DF-42FD-830C-BE3B5336E703}" srcOrd="0" destOrd="0" presId="urn:microsoft.com/office/officeart/2005/8/layout/vList2"/>
    <dgm:cxn modelId="{943C4B58-15C3-4D5C-AD4C-DA895C19799F}" type="presOf" srcId="{97565EB5-0219-49C0-B302-3DFC5D379FD6}" destId="{C306D422-940F-4F6B-A7D8-55612C622C38}" srcOrd="0" destOrd="0" presId="urn:microsoft.com/office/officeart/2005/8/layout/vList2"/>
    <dgm:cxn modelId="{DC1EEA86-706F-4337-9C9F-20465DDED2A7}" type="presOf" srcId="{7320688C-BD3F-4CBD-9C23-8F0A53A9B9E0}" destId="{FF24763B-C443-420A-8AB9-C02AA29E2F19}" srcOrd="0" destOrd="0" presId="urn:microsoft.com/office/officeart/2005/8/layout/vList2"/>
    <dgm:cxn modelId="{DD585C92-2A06-4A8B-B0F7-335D13A36E1A}" type="presOf" srcId="{F90B8570-6A20-4528-961A-588FC2EECBA5}" destId="{1537E7D0-4BAE-414F-92E9-E3CD3F25E186}" srcOrd="0" destOrd="0" presId="urn:microsoft.com/office/officeart/2005/8/layout/vList2"/>
    <dgm:cxn modelId="{1E393799-FDFA-41AA-9282-0D355D36B3C7}" srcId="{8F80E1AA-6A47-476A-829D-22E0BE956AEA}" destId="{97565EB5-0219-49C0-B302-3DFC5D379FD6}" srcOrd="0" destOrd="0" parTransId="{CAE57778-91EC-4962-8D6B-BB663C40927D}" sibTransId="{CCA53C07-D0D1-4659-869D-2370A91DAFBD}"/>
    <dgm:cxn modelId="{F4BB1DA9-0331-4B82-9164-31BADF549F68}" srcId="{8F80E1AA-6A47-476A-829D-22E0BE956AEA}" destId="{E9C9047F-B955-4CB2-B263-DEF4E121C700}" srcOrd="1" destOrd="0" parTransId="{FCDDB57F-0324-48FD-B434-10FA76AB5A93}" sibTransId="{ECE4A640-6E56-4DFE-9C97-55C3B2A2ACEC}"/>
    <dgm:cxn modelId="{6E8331B8-294B-4A50-BE61-93891D262F99}" srcId="{8F80E1AA-6A47-476A-829D-22E0BE956AEA}" destId="{3352CE9F-268B-42F2-AEEC-33C408B62138}" srcOrd="5" destOrd="0" parTransId="{0D117A3E-5D6E-4C6F-B39F-31F676F91B7D}" sibTransId="{0D89B390-2E5A-4577-9E44-E960794E8BEA}"/>
    <dgm:cxn modelId="{18F5ADF5-9122-4D4A-AD79-E3F434945C37}" type="presOf" srcId="{E9C9047F-B955-4CB2-B263-DEF4E121C700}" destId="{BA84E314-6273-4808-9D1E-940850B33A86}" srcOrd="0" destOrd="0" presId="urn:microsoft.com/office/officeart/2005/8/layout/vList2"/>
    <dgm:cxn modelId="{7DDCCEBB-C99A-4600-A1C4-6FF61CF74C82}" type="presParOf" srcId="{A93D1E5B-4E8E-4493-94C2-082178A03BBF}" destId="{C306D422-940F-4F6B-A7D8-55612C622C38}" srcOrd="0" destOrd="0" presId="urn:microsoft.com/office/officeart/2005/8/layout/vList2"/>
    <dgm:cxn modelId="{59AB5B61-29E3-4E08-A37D-F16F21AD8550}" type="presParOf" srcId="{A93D1E5B-4E8E-4493-94C2-082178A03BBF}" destId="{BF89CC09-E502-4DDE-BF6F-8722E5451E46}" srcOrd="1" destOrd="0" presId="urn:microsoft.com/office/officeart/2005/8/layout/vList2"/>
    <dgm:cxn modelId="{38A1D492-9FE1-4648-AF22-49F613C64B89}" type="presParOf" srcId="{A93D1E5B-4E8E-4493-94C2-082178A03BBF}" destId="{BA84E314-6273-4808-9D1E-940850B33A86}" srcOrd="2" destOrd="0" presId="urn:microsoft.com/office/officeart/2005/8/layout/vList2"/>
    <dgm:cxn modelId="{D86E5B90-9784-47DE-84D5-42B6D6E816F1}" type="presParOf" srcId="{A93D1E5B-4E8E-4493-94C2-082178A03BBF}" destId="{B07F614F-C975-4B73-A284-678168E0D1E3}" srcOrd="3" destOrd="0" presId="urn:microsoft.com/office/officeart/2005/8/layout/vList2"/>
    <dgm:cxn modelId="{40419D46-CC03-4090-927A-FA508089A5C4}" type="presParOf" srcId="{A93D1E5B-4E8E-4493-94C2-082178A03BBF}" destId="{FF24763B-C443-420A-8AB9-C02AA29E2F19}" srcOrd="4" destOrd="0" presId="urn:microsoft.com/office/officeart/2005/8/layout/vList2"/>
    <dgm:cxn modelId="{E3CAC5A9-EACC-4B44-8ED9-0A365D5194ED}" type="presParOf" srcId="{A93D1E5B-4E8E-4493-94C2-082178A03BBF}" destId="{572A68DE-BEAF-415C-882D-6D5D65091584}" srcOrd="5" destOrd="0" presId="urn:microsoft.com/office/officeart/2005/8/layout/vList2"/>
    <dgm:cxn modelId="{69B7ABBB-2A61-4DC2-9472-36451777DDA0}" type="presParOf" srcId="{A93D1E5B-4E8E-4493-94C2-082178A03BBF}" destId="{1537E7D0-4BAE-414F-92E9-E3CD3F25E186}" srcOrd="6" destOrd="0" presId="urn:microsoft.com/office/officeart/2005/8/layout/vList2"/>
    <dgm:cxn modelId="{ADC733DD-B9F5-46EB-A7F2-64E894CE9139}" type="presParOf" srcId="{A93D1E5B-4E8E-4493-94C2-082178A03BBF}" destId="{E1E7993D-24E9-4590-93B2-673375076081}" srcOrd="7" destOrd="0" presId="urn:microsoft.com/office/officeart/2005/8/layout/vList2"/>
    <dgm:cxn modelId="{96B362CC-367F-415F-B548-A3A0131804A2}" type="presParOf" srcId="{A93D1E5B-4E8E-4493-94C2-082178A03BBF}" destId="{5774685E-06DF-42FD-830C-BE3B5336E703}" srcOrd="8" destOrd="0" presId="urn:microsoft.com/office/officeart/2005/8/layout/vList2"/>
    <dgm:cxn modelId="{61F4DB18-D0AF-41B9-ACA5-B7C364AB6B81}" type="presParOf" srcId="{A93D1E5B-4E8E-4493-94C2-082178A03BBF}" destId="{160B21D8-38AE-4DFC-AAE2-51B72CD21F78}" srcOrd="9" destOrd="0" presId="urn:microsoft.com/office/officeart/2005/8/layout/vList2"/>
    <dgm:cxn modelId="{8AE452CC-D2EF-48FC-B7D5-42FD97979BC6}" type="presParOf" srcId="{A93D1E5B-4E8E-4493-94C2-082178A03BBF}" destId="{9A2F75E3-9A89-433B-A3B6-C066D4C5A03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F8661B-E55C-49E2-A17C-F56A92D8A76C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F392E2-3576-4EB6-B886-F4848872F99B}">
      <dgm:prSet phldrT="[Văn bản]"/>
      <dgm:spPr/>
      <dgm:t>
        <a:bodyPr/>
        <a:lstStyle/>
        <a:p>
          <a:r>
            <a:rPr lang="en-US"/>
            <a:t>Thêm sản phẩm</a:t>
          </a:r>
        </a:p>
      </dgm:t>
    </dgm:pt>
    <dgm:pt modelId="{20E4D07B-BCD0-4D19-812A-E4A40EB4FC7F}" type="parTrans" cxnId="{0FB75E89-826A-4E3C-A074-D7D8F2630CA9}">
      <dgm:prSet/>
      <dgm:spPr/>
      <dgm:t>
        <a:bodyPr/>
        <a:lstStyle/>
        <a:p>
          <a:endParaRPr lang="en-US"/>
        </a:p>
      </dgm:t>
    </dgm:pt>
    <dgm:pt modelId="{5A9EA297-BBC7-4F2F-BEDA-0A8FB82DF0EE}" type="sibTrans" cxnId="{0FB75E89-826A-4E3C-A074-D7D8F2630CA9}">
      <dgm:prSet/>
      <dgm:spPr/>
      <dgm:t>
        <a:bodyPr/>
        <a:lstStyle/>
        <a:p>
          <a:endParaRPr lang="en-US"/>
        </a:p>
      </dgm:t>
    </dgm:pt>
    <dgm:pt modelId="{D6819A93-A262-48AB-A5AB-1BB7E89E59EF}">
      <dgm:prSet phldrT="[Văn bản]"/>
      <dgm:spPr/>
      <dgm:t>
        <a:bodyPr/>
        <a:lstStyle/>
        <a:p>
          <a:r>
            <a:rPr lang="en-US"/>
            <a:t>Sửa/xóa sản phẩm</a:t>
          </a:r>
        </a:p>
      </dgm:t>
    </dgm:pt>
    <dgm:pt modelId="{04E35C32-F3F6-48B5-A592-FB1F707C9CFE}" type="parTrans" cxnId="{3050F24D-E162-41F9-9A62-23AB833F3749}">
      <dgm:prSet/>
      <dgm:spPr/>
      <dgm:t>
        <a:bodyPr/>
        <a:lstStyle/>
        <a:p>
          <a:endParaRPr lang="en-US"/>
        </a:p>
      </dgm:t>
    </dgm:pt>
    <dgm:pt modelId="{51EE3D13-EAEF-4FFF-96B0-1C48A586224D}" type="sibTrans" cxnId="{3050F24D-E162-41F9-9A62-23AB833F3749}">
      <dgm:prSet/>
      <dgm:spPr/>
      <dgm:t>
        <a:bodyPr/>
        <a:lstStyle/>
        <a:p>
          <a:endParaRPr lang="en-US"/>
        </a:p>
      </dgm:t>
    </dgm:pt>
    <dgm:pt modelId="{BFB804AF-8B51-47FA-A0B4-F2F05B234C4D}">
      <dgm:prSet phldrT="[Văn bản]"/>
      <dgm:spPr/>
      <dgm:t>
        <a:bodyPr/>
        <a:lstStyle/>
        <a:p>
          <a:r>
            <a:rPr lang="en-US"/>
            <a:t>Đặt hàng</a:t>
          </a:r>
        </a:p>
      </dgm:t>
    </dgm:pt>
    <dgm:pt modelId="{4884BA24-DA78-4070-88BF-2A1DFD3370EF}" type="parTrans" cxnId="{747B0DEF-573D-4957-A00D-FD74B3293BAD}">
      <dgm:prSet/>
      <dgm:spPr/>
      <dgm:t>
        <a:bodyPr/>
        <a:lstStyle/>
        <a:p>
          <a:endParaRPr lang="en-US"/>
        </a:p>
      </dgm:t>
    </dgm:pt>
    <dgm:pt modelId="{E120B3DC-2361-4A3E-8A6A-48B148D3854D}" type="sibTrans" cxnId="{747B0DEF-573D-4957-A00D-FD74B3293BAD}">
      <dgm:prSet/>
      <dgm:spPr/>
      <dgm:t>
        <a:bodyPr/>
        <a:lstStyle/>
        <a:p>
          <a:endParaRPr lang="en-US"/>
        </a:p>
      </dgm:t>
    </dgm:pt>
    <dgm:pt modelId="{B6EAA1A1-21A5-4DDF-B0C7-4ACAD5D060CB}" type="pres">
      <dgm:prSet presAssocID="{78F8661B-E55C-49E2-A17C-F56A92D8A76C}" presName="outerComposite" presStyleCnt="0">
        <dgm:presLayoutVars>
          <dgm:chMax val="5"/>
          <dgm:dir/>
          <dgm:resizeHandles val="exact"/>
        </dgm:presLayoutVars>
      </dgm:prSet>
      <dgm:spPr/>
    </dgm:pt>
    <dgm:pt modelId="{36BACF59-9973-40E3-833A-A0F8A070ECB3}" type="pres">
      <dgm:prSet presAssocID="{78F8661B-E55C-49E2-A17C-F56A92D8A76C}" presName="dummyMaxCanvas" presStyleCnt="0">
        <dgm:presLayoutVars/>
      </dgm:prSet>
      <dgm:spPr/>
    </dgm:pt>
    <dgm:pt modelId="{EB9D1D77-30F8-4A63-8367-C2D992150A50}" type="pres">
      <dgm:prSet presAssocID="{78F8661B-E55C-49E2-A17C-F56A92D8A76C}" presName="ThreeNodes_1" presStyleLbl="node1" presStyleIdx="0" presStyleCnt="3" custLinFactNeighborY="-2083">
        <dgm:presLayoutVars>
          <dgm:bulletEnabled val="1"/>
        </dgm:presLayoutVars>
      </dgm:prSet>
      <dgm:spPr/>
    </dgm:pt>
    <dgm:pt modelId="{E67243BE-0BAB-43E1-9E67-4BD40BDBDA04}" type="pres">
      <dgm:prSet presAssocID="{78F8661B-E55C-49E2-A17C-F56A92D8A76C}" presName="ThreeNodes_2" presStyleLbl="node1" presStyleIdx="1" presStyleCnt="3">
        <dgm:presLayoutVars>
          <dgm:bulletEnabled val="1"/>
        </dgm:presLayoutVars>
      </dgm:prSet>
      <dgm:spPr/>
    </dgm:pt>
    <dgm:pt modelId="{57F52A20-64C7-408A-94C3-7CDBE9880DBE}" type="pres">
      <dgm:prSet presAssocID="{78F8661B-E55C-49E2-A17C-F56A92D8A76C}" presName="ThreeNodes_3" presStyleLbl="node1" presStyleIdx="2" presStyleCnt="3">
        <dgm:presLayoutVars>
          <dgm:bulletEnabled val="1"/>
        </dgm:presLayoutVars>
      </dgm:prSet>
      <dgm:spPr/>
    </dgm:pt>
    <dgm:pt modelId="{FB54D6C1-D101-4A31-B47E-D04BD269D07B}" type="pres">
      <dgm:prSet presAssocID="{78F8661B-E55C-49E2-A17C-F56A92D8A76C}" presName="ThreeConn_1-2" presStyleLbl="fgAccFollowNode1" presStyleIdx="0" presStyleCnt="2">
        <dgm:presLayoutVars>
          <dgm:bulletEnabled val="1"/>
        </dgm:presLayoutVars>
      </dgm:prSet>
      <dgm:spPr/>
    </dgm:pt>
    <dgm:pt modelId="{67D04415-B189-4A4F-96B2-8B371AF33F53}" type="pres">
      <dgm:prSet presAssocID="{78F8661B-E55C-49E2-A17C-F56A92D8A76C}" presName="ThreeConn_2-3" presStyleLbl="fgAccFollowNode1" presStyleIdx="1" presStyleCnt="2">
        <dgm:presLayoutVars>
          <dgm:bulletEnabled val="1"/>
        </dgm:presLayoutVars>
      </dgm:prSet>
      <dgm:spPr/>
    </dgm:pt>
    <dgm:pt modelId="{4475BF5C-CCC0-4430-B1D3-2476638E9545}" type="pres">
      <dgm:prSet presAssocID="{78F8661B-E55C-49E2-A17C-F56A92D8A76C}" presName="ThreeNodes_1_text" presStyleLbl="node1" presStyleIdx="2" presStyleCnt="3">
        <dgm:presLayoutVars>
          <dgm:bulletEnabled val="1"/>
        </dgm:presLayoutVars>
      </dgm:prSet>
      <dgm:spPr/>
    </dgm:pt>
    <dgm:pt modelId="{5A3CC858-7B49-4ABE-96CA-034978583105}" type="pres">
      <dgm:prSet presAssocID="{78F8661B-E55C-49E2-A17C-F56A92D8A76C}" presName="ThreeNodes_2_text" presStyleLbl="node1" presStyleIdx="2" presStyleCnt="3">
        <dgm:presLayoutVars>
          <dgm:bulletEnabled val="1"/>
        </dgm:presLayoutVars>
      </dgm:prSet>
      <dgm:spPr/>
    </dgm:pt>
    <dgm:pt modelId="{782467EC-0B24-4C82-8F56-A75FD3BE4613}" type="pres">
      <dgm:prSet presAssocID="{78F8661B-E55C-49E2-A17C-F56A92D8A76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BEC0A17-DD88-417B-B3CC-46EA423BA046}" type="presOf" srcId="{D6819A93-A262-48AB-A5AB-1BB7E89E59EF}" destId="{E67243BE-0BAB-43E1-9E67-4BD40BDBDA04}" srcOrd="0" destOrd="0" presId="urn:microsoft.com/office/officeart/2005/8/layout/vProcess5"/>
    <dgm:cxn modelId="{896B9D3C-0D96-4988-BF4F-745FEC82EBD1}" type="presOf" srcId="{BFB804AF-8B51-47FA-A0B4-F2F05B234C4D}" destId="{57F52A20-64C7-408A-94C3-7CDBE9880DBE}" srcOrd="0" destOrd="0" presId="urn:microsoft.com/office/officeart/2005/8/layout/vProcess5"/>
    <dgm:cxn modelId="{D07AE041-ACC4-4D78-8070-83CD8B20BB7E}" type="presOf" srcId="{51EE3D13-EAEF-4FFF-96B0-1C48A586224D}" destId="{67D04415-B189-4A4F-96B2-8B371AF33F53}" srcOrd="0" destOrd="0" presId="urn:microsoft.com/office/officeart/2005/8/layout/vProcess5"/>
    <dgm:cxn modelId="{3050F24D-E162-41F9-9A62-23AB833F3749}" srcId="{78F8661B-E55C-49E2-A17C-F56A92D8A76C}" destId="{D6819A93-A262-48AB-A5AB-1BB7E89E59EF}" srcOrd="1" destOrd="0" parTransId="{04E35C32-F3F6-48B5-A592-FB1F707C9CFE}" sibTransId="{51EE3D13-EAEF-4FFF-96B0-1C48A586224D}"/>
    <dgm:cxn modelId="{91E5B66E-A005-4DA3-8F35-25031B293F32}" type="presOf" srcId="{5A9EA297-BBC7-4F2F-BEDA-0A8FB82DF0EE}" destId="{FB54D6C1-D101-4A31-B47E-D04BD269D07B}" srcOrd="0" destOrd="0" presId="urn:microsoft.com/office/officeart/2005/8/layout/vProcess5"/>
    <dgm:cxn modelId="{0FB75E89-826A-4E3C-A074-D7D8F2630CA9}" srcId="{78F8661B-E55C-49E2-A17C-F56A92D8A76C}" destId="{26F392E2-3576-4EB6-B886-F4848872F99B}" srcOrd="0" destOrd="0" parTransId="{20E4D07B-BCD0-4D19-812A-E4A40EB4FC7F}" sibTransId="{5A9EA297-BBC7-4F2F-BEDA-0A8FB82DF0EE}"/>
    <dgm:cxn modelId="{40149ACC-41A1-41A7-AB81-0DD82BCC77CD}" type="presOf" srcId="{26F392E2-3576-4EB6-B886-F4848872F99B}" destId="{4475BF5C-CCC0-4430-B1D3-2476638E9545}" srcOrd="1" destOrd="0" presId="urn:microsoft.com/office/officeart/2005/8/layout/vProcess5"/>
    <dgm:cxn modelId="{E6875CCE-12AA-420C-97B2-75DFFA73E9E6}" type="presOf" srcId="{26F392E2-3576-4EB6-B886-F4848872F99B}" destId="{EB9D1D77-30F8-4A63-8367-C2D992150A50}" srcOrd="0" destOrd="0" presId="urn:microsoft.com/office/officeart/2005/8/layout/vProcess5"/>
    <dgm:cxn modelId="{1EFB78E2-30F0-44D7-8A13-919EF444F893}" type="presOf" srcId="{78F8661B-E55C-49E2-A17C-F56A92D8A76C}" destId="{B6EAA1A1-21A5-4DDF-B0C7-4ACAD5D060CB}" srcOrd="0" destOrd="0" presId="urn:microsoft.com/office/officeart/2005/8/layout/vProcess5"/>
    <dgm:cxn modelId="{747B0DEF-573D-4957-A00D-FD74B3293BAD}" srcId="{78F8661B-E55C-49E2-A17C-F56A92D8A76C}" destId="{BFB804AF-8B51-47FA-A0B4-F2F05B234C4D}" srcOrd="2" destOrd="0" parTransId="{4884BA24-DA78-4070-88BF-2A1DFD3370EF}" sibTransId="{E120B3DC-2361-4A3E-8A6A-48B148D3854D}"/>
    <dgm:cxn modelId="{134DC4F8-53EC-454D-902D-9E3F5EB50204}" type="presOf" srcId="{BFB804AF-8B51-47FA-A0B4-F2F05B234C4D}" destId="{782467EC-0B24-4C82-8F56-A75FD3BE4613}" srcOrd="1" destOrd="0" presId="urn:microsoft.com/office/officeart/2005/8/layout/vProcess5"/>
    <dgm:cxn modelId="{9B2D76FC-0861-4FDB-BA20-EE669280BFAA}" type="presOf" srcId="{D6819A93-A262-48AB-A5AB-1BB7E89E59EF}" destId="{5A3CC858-7B49-4ABE-96CA-034978583105}" srcOrd="1" destOrd="0" presId="urn:microsoft.com/office/officeart/2005/8/layout/vProcess5"/>
    <dgm:cxn modelId="{54938BDD-B734-4B0C-9F4C-05B52F56A6C9}" type="presParOf" srcId="{B6EAA1A1-21A5-4DDF-B0C7-4ACAD5D060CB}" destId="{36BACF59-9973-40E3-833A-A0F8A070ECB3}" srcOrd="0" destOrd="0" presId="urn:microsoft.com/office/officeart/2005/8/layout/vProcess5"/>
    <dgm:cxn modelId="{5697B776-25EE-41D2-831B-B74039EFC7F4}" type="presParOf" srcId="{B6EAA1A1-21A5-4DDF-B0C7-4ACAD5D060CB}" destId="{EB9D1D77-30F8-4A63-8367-C2D992150A50}" srcOrd="1" destOrd="0" presId="urn:microsoft.com/office/officeart/2005/8/layout/vProcess5"/>
    <dgm:cxn modelId="{F8D813D1-1A96-4AC8-A221-F522B1151362}" type="presParOf" srcId="{B6EAA1A1-21A5-4DDF-B0C7-4ACAD5D060CB}" destId="{E67243BE-0BAB-43E1-9E67-4BD40BDBDA04}" srcOrd="2" destOrd="0" presId="urn:microsoft.com/office/officeart/2005/8/layout/vProcess5"/>
    <dgm:cxn modelId="{24F1E1C6-EA6F-4915-9F1D-6ADD19E1AD6A}" type="presParOf" srcId="{B6EAA1A1-21A5-4DDF-B0C7-4ACAD5D060CB}" destId="{57F52A20-64C7-408A-94C3-7CDBE9880DBE}" srcOrd="3" destOrd="0" presId="urn:microsoft.com/office/officeart/2005/8/layout/vProcess5"/>
    <dgm:cxn modelId="{411F9179-4BCF-4B41-8756-A7065996CE93}" type="presParOf" srcId="{B6EAA1A1-21A5-4DDF-B0C7-4ACAD5D060CB}" destId="{FB54D6C1-D101-4A31-B47E-D04BD269D07B}" srcOrd="4" destOrd="0" presId="urn:microsoft.com/office/officeart/2005/8/layout/vProcess5"/>
    <dgm:cxn modelId="{172C6750-68A5-40C1-9140-5B8F9AAC0B3D}" type="presParOf" srcId="{B6EAA1A1-21A5-4DDF-B0C7-4ACAD5D060CB}" destId="{67D04415-B189-4A4F-96B2-8B371AF33F53}" srcOrd="5" destOrd="0" presId="urn:microsoft.com/office/officeart/2005/8/layout/vProcess5"/>
    <dgm:cxn modelId="{FA45E381-66B9-42EB-850D-2A71C8E7B0E2}" type="presParOf" srcId="{B6EAA1A1-21A5-4DDF-B0C7-4ACAD5D060CB}" destId="{4475BF5C-CCC0-4430-B1D3-2476638E9545}" srcOrd="6" destOrd="0" presId="urn:microsoft.com/office/officeart/2005/8/layout/vProcess5"/>
    <dgm:cxn modelId="{1D64B556-0ED6-410A-9609-29A61EAEC567}" type="presParOf" srcId="{B6EAA1A1-21A5-4DDF-B0C7-4ACAD5D060CB}" destId="{5A3CC858-7B49-4ABE-96CA-034978583105}" srcOrd="7" destOrd="0" presId="urn:microsoft.com/office/officeart/2005/8/layout/vProcess5"/>
    <dgm:cxn modelId="{790D1D6E-E563-41ED-BF59-51728EA0714F}" type="presParOf" srcId="{B6EAA1A1-21A5-4DDF-B0C7-4ACAD5D060CB}" destId="{782467EC-0B24-4C82-8F56-A75FD3BE461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2B5BF-6AD5-449C-BB4B-9B820A1B44B8}">
      <dsp:nvSpPr>
        <dsp:cNvPr id="0" name=""/>
        <dsp:cNvSpPr/>
      </dsp:nvSpPr>
      <dsp:spPr>
        <a:xfrm>
          <a:off x="588644" y="0"/>
          <a:ext cx="6671310" cy="4775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E2AA838-6E3B-4B74-A808-844691C1FB9E}">
      <dsp:nvSpPr>
        <dsp:cNvPr id="0" name=""/>
        <dsp:cNvSpPr/>
      </dsp:nvSpPr>
      <dsp:spPr>
        <a:xfrm>
          <a:off x="3449" y="1432560"/>
          <a:ext cx="1508019" cy="1910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Định hướng sản phẩm</a:t>
          </a:r>
        </a:p>
      </dsp:txBody>
      <dsp:txXfrm>
        <a:off x="77064" y="1506175"/>
        <a:ext cx="1360789" cy="1762850"/>
      </dsp:txXfrm>
    </dsp:sp>
    <dsp:sp modelId="{81EADB92-78BE-4312-8AD7-0BE1B80CD704}">
      <dsp:nvSpPr>
        <dsp:cNvPr id="0" name=""/>
        <dsp:cNvSpPr/>
      </dsp:nvSpPr>
      <dsp:spPr>
        <a:xfrm>
          <a:off x="1586869" y="1432560"/>
          <a:ext cx="1508019" cy="1910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Đặc tả phần mềm</a:t>
          </a:r>
        </a:p>
      </dsp:txBody>
      <dsp:txXfrm>
        <a:off x="1660484" y="1506175"/>
        <a:ext cx="1360789" cy="1762850"/>
      </dsp:txXfrm>
    </dsp:sp>
    <dsp:sp modelId="{4139C944-BBA8-4584-BA52-BBE0EBD99EED}">
      <dsp:nvSpPr>
        <dsp:cNvPr id="0" name=""/>
        <dsp:cNvSpPr/>
      </dsp:nvSpPr>
      <dsp:spPr>
        <a:xfrm>
          <a:off x="3170290" y="1432560"/>
          <a:ext cx="1508019" cy="1910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Thiết kế</a:t>
          </a:r>
        </a:p>
      </dsp:txBody>
      <dsp:txXfrm>
        <a:off x="3243905" y="1506175"/>
        <a:ext cx="1360789" cy="1762850"/>
      </dsp:txXfrm>
    </dsp:sp>
    <dsp:sp modelId="{59727AE7-C39B-459B-803B-B80E48DE8EB0}">
      <dsp:nvSpPr>
        <dsp:cNvPr id="0" name=""/>
        <dsp:cNvSpPr/>
      </dsp:nvSpPr>
      <dsp:spPr>
        <a:xfrm>
          <a:off x="4753710" y="1432560"/>
          <a:ext cx="1508019" cy="1910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Kiểm thử</a:t>
          </a:r>
        </a:p>
      </dsp:txBody>
      <dsp:txXfrm>
        <a:off x="4827325" y="1506175"/>
        <a:ext cx="1360789" cy="1762850"/>
      </dsp:txXfrm>
    </dsp:sp>
    <dsp:sp modelId="{A562C951-D4AE-4098-883E-5F369092D8F3}">
      <dsp:nvSpPr>
        <dsp:cNvPr id="0" name=""/>
        <dsp:cNvSpPr/>
      </dsp:nvSpPr>
      <dsp:spPr>
        <a:xfrm>
          <a:off x="6337131" y="1432560"/>
          <a:ext cx="1508019" cy="1910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Demo </a:t>
          </a:r>
        </a:p>
      </dsp:txBody>
      <dsp:txXfrm>
        <a:off x="6410746" y="1506175"/>
        <a:ext cx="1360789" cy="17628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A9127-865C-4CD0-975A-686DF50F2969}">
      <dsp:nvSpPr>
        <dsp:cNvPr id="0" name=""/>
        <dsp:cNvSpPr/>
      </dsp:nvSpPr>
      <dsp:spPr>
        <a:xfrm>
          <a:off x="3583" y="465416"/>
          <a:ext cx="3133166" cy="31331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2429" tIns="62230" rIns="172429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Đăng ký</a:t>
          </a:r>
        </a:p>
      </dsp:txBody>
      <dsp:txXfrm>
        <a:off x="462425" y="924258"/>
        <a:ext cx="2215482" cy="2215482"/>
      </dsp:txXfrm>
    </dsp:sp>
    <dsp:sp modelId="{DDBAD6E6-6296-4A69-8BED-97587BE20635}">
      <dsp:nvSpPr>
        <dsp:cNvPr id="0" name=""/>
        <dsp:cNvSpPr/>
      </dsp:nvSpPr>
      <dsp:spPr>
        <a:xfrm>
          <a:off x="2510116" y="465416"/>
          <a:ext cx="3133166" cy="31331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2429" tIns="62230" rIns="172429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Đăng nhập</a:t>
          </a:r>
        </a:p>
      </dsp:txBody>
      <dsp:txXfrm>
        <a:off x="2968958" y="924258"/>
        <a:ext cx="2215482" cy="2215482"/>
      </dsp:txXfrm>
    </dsp:sp>
    <dsp:sp modelId="{A25277D3-F20C-49B2-9D05-4EE50EFB9C47}">
      <dsp:nvSpPr>
        <dsp:cNvPr id="0" name=""/>
        <dsp:cNvSpPr/>
      </dsp:nvSpPr>
      <dsp:spPr>
        <a:xfrm>
          <a:off x="5016650" y="465416"/>
          <a:ext cx="3133166" cy="31331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2429" tIns="62230" rIns="172429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Quản lý giỏ hàng</a:t>
          </a:r>
        </a:p>
      </dsp:txBody>
      <dsp:txXfrm>
        <a:off x="5475492" y="924258"/>
        <a:ext cx="2215482" cy="2215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9B341-6D85-41C4-8EEC-A6B6B02C06AB}">
      <dsp:nvSpPr>
        <dsp:cNvPr id="0" name=""/>
        <dsp:cNvSpPr/>
      </dsp:nvSpPr>
      <dsp:spPr>
        <a:xfrm>
          <a:off x="0" y="410959"/>
          <a:ext cx="747775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6BE21-FB30-4A33-AF9F-26012C515117}">
      <dsp:nvSpPr>
        <dsp:cNvPr id="0" name=""/>
        <dsp:cNvSpPr/>
      </dsp:nvSpPr>
      <dsp:spPr>
        <a:xfrm>
          <a:off x="373887" y="100999"/>
          <a:ext cx="5234431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849" tIns="0" rIns="19784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Có các chức năng cơ bản</a:t>
          </a:r>
        </a:p>
      </dsp:txBody>
      <dsp:txXfrm>
        <a:off x="404149" y="131261"/>
        <a:ext cx="5173907" cy="559396"/>
      </dsp:txXfrm>
    </dsp:sp>
    <dsp:sp modelId="{2382277E-5F36-46A5-881C-A68EE2F44FEA}">
      <dsp:nvSpPr>
        <dsp:cNvPr id="0" name=""/>
        <dsp:cNvSpPr/>
      </dsp:nvSpPr>
      <dsp:spPr>
        <a:xfrm>
          <a:off x="0" y="1363519"/>
          <a:ext cx="747775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00A1A-2770-436B-B6EE-BB140C71CDFB}">
      <dsp:nvSpPr>
        <dsp:cNvPr id="0" name=""/>
        <dsp:cNvSpPr/>
      </dsp:nvSpPr>
      <dsp:spPr>
        <a:xfrm>
          <a:off x="373887" y="1053559"/>
          <a:ext cx="5234431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849" tIns="0" rIns="19784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Giao diện bắt mắt</a:t>
          </a:r>
        </a:p>
      </dsp:txBody>
      <dsp:txXfrm>
        <a:off x="404149" y="1083821"/>
        <a:ext cx="5173907" cy="559396"/>
      </dsp:txXfrm>
    </dsp:sp>
    <dsp:sp modelId="{5D1C16B9-9E2F-47F1-A347-CBE6DFBFD14F}">
      <dsp:nvSpPr>
        <dsp:cNvPr id="0" name=""/>
        <dsp:cNvSpPr/>
      </dsp:nvSpPr>
      <dsp:spPr>
        <a:xfrm>
          <a:off x="0" y="2316080"/>
          <a:ext cx="747775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3D551-B1FF-4B29-97FB-0EC6F31114A7}">
      <dsp:nvSpPr>
        <dsp:cNvPr id="0" name=""/>
        <dsp:cNvSpPr/>
      </dsp:nvSpPr>
      <dsp:spPr>
        <a:xfrm>
          <a:off x="373887" y="2006120"/>
          <a:ext cx="5234431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849" tIns="0" rIns="19784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Thân thiện với người dùng</a:t>
          </a:r>
        </a:p>
      </dsp:txBody>
      <dsp:txXfrm>
        <a:off x="404149" y="2036382"/>
        <a:ext cx="5173907" cy="559396"/>
      </dsp:txXfrm>
    </dsp:sp>
    <dsp:sp modelId="{C4BCDFFE-6279-4EC0-9571-BB18B99A16E0}">
      <dsp:nvSpPr>
        <dsp:cNvPr id="0" name=""/>
        <dsp:cNvSpPr/>
      </dsp:nvSpPr>
      <dsp:spPr>
        <a:xfrm>
          <a:off x="0" y="3268640"/>
          <a:ext cx="747775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AA6C5-B7A4-4626-8A96-04637185F009}">
      <dsp:nvSpPr>
        <dsp:cNvPr id="0" name=""/>
        <dsp:cNvSpPr/>
      </dsp:nvSpPr>
      <dsp:spPr>
        <a:xfrm>
          <a:off x="373887" y="2958680"/>
          <a:ext cx="5234431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849" tIns="0" rIns="19784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Tính ổn định cao</a:t>
          </a:r>
        </a:p>
      </dsp:txBody>
      <dsp:txXfrm>
        <a:off x="404149" y="2988942"/>
        <a:ext cx="5173907" cy="559396"/>
      </dsp:txXfrm>
    </dsp:sp>
    <dsp:sp modelId="{68B57C0B-AF09-40CA-8E29-23266E854E62}">
      <dsp:nvSpPr>
        <dsp:cNvPr id="0" name=""/>
        <dsp:cNvSpPr/>
      </dsp:nvSpPr>
      <dsp:spPr>
        <a:xfrm>
          <a:off x="0" y="4221200"/>
          <a:ext cx="747775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CBFBA-EB88-46E8-A357-406F1BA11E27}">
      <dsp:nvSpPr>
        <dsp:cNvPr id="0" name=""/>
        <dsp:cNvSpPr/>
      </dsp:nvSpPr>
      <dsp:spPr>
        <a:xfrm>
          <a:off x="373887" y="3911240"/>
          <a:ext cx="5234431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849" tIns="0" rIns="19784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Thuận tiện trong phát triển và bảo trì</a:t>
          </a:r>
        </a:p>
      </dsp:txBody>
      <dsp:txXfrm>
        <a:off x="404149" y="3941502"/>
        <a:ext cx="5173907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31C60-B131-473F-835C-6B3CF921D2A6}">
      <dsp:nvSpPr>
        <dsp:cNvPr id="0" name=""/>
        <dsp:cNvSpPr/>
      </dsp:nvSpPr>
      <dsp:spPr>
        <a:xfrm>
          <a:off x="0" y="87312"/>
          <a:ext cx="2262187" cy="1357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HTML</a:t>
          </a:r>
        </a:p>
      </dsp:txBody>
      <dsp:txXfrm>
        <a:off x="0" y="87312"/>
        <a:ext cx="2262187" cy="1357312"/>
      </dsp:txXfrm>
    </dsp:sp>
    <dsp:sp modelId="{FE005556-7BB8-428A-9BD2-9871B4071BDF}">
      <dsp:nvSpPr>
        <dsp:cNvPr id="0" name=""/>
        <dsp:cNvSpPr/>
      </dsp:nvSpPr>
      <dsp:spPr>
        <a:xfrm>
          <a:off x="2488406" y="87312"/>
          <a:ext cx="2262187" cy="1357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CSS</a:t>
          </a:r>
        </a:p>
      </dsp:txBody>
      <dsp:txXfrm>
        <a:off x="2488406" y="87312"/>
        <a:ext cx="2262187" cy="1357312"/>
      </dsp:txXfrm>
    </dsp:sp>
    <dsp:sp modelId="{CA9EC757-737B-4576-AA7C-86FA0645DCC0}">
      <dsp:nvSpPr>
        <dsp:cNvPr id="0" name=""/>
        <dsp:cNvSpPr/>
      </dsp:nvSpPr>
      <dsp:spPr>
        <a:xfrm>
          <a:off x="4976812" y="87312"/>
          <a:ext cx="2262187" cy="1357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JAVASCRIPT</a:t>
          </a:r>
        </a:p>
      </dsp:txBody>
      <dsp:txXfrm>
        <a:off x="4976812" y="87312"/>
        <a:ext cx="2262187" cy="1357312"/>
      </dsp:txXfrm>
    </dsp:sp>
    <dsp:sp modelId="{5C9B5205-373B-463D-9039-BFB981BE6329}">
      <dsp:nvSpPr>
        <dsp:cNvPr id="0" name=""/>
        <dsp:cNvSpPr/>
      </dsp:nvSpPr>
      <dsp:spPr>
        <a:xfrm>
          <a:off x="0" y="1670843"/>
          <a:ext cx="2262187" cy="1357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JQUERY</a:t>
          </a:r>
        </a:p>
      </dsp:txBody>
      <dsp:txXfrm>
        <a:off x="0" y="1670843"/>
        <a:ext cx="2262187" cy="1357312"/>
      </dsp:txXfrm>
    </dsp:sp>
    <dsp:sp modelId="{2BFB2004-C647-4B79-A5BC-23969493814E}">
      <dsp:nvSpPr>
        <dsp:cNvPr id="0" name=""/>
        <dsp:cNvSpPr/>
      </dsp:nvSpPr>
      <dsp:spPr>
        <a:xfrm>
          <a:off x="2488406" y="1670843"/>
          <a:ext cx="2262187" cy="1357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BOOTSTRAP</a:t>
          </a:r>
        </a:p>
      </dsp:txBody>
      <dsp:txXfrm>
        <a:off x="2488406" y="1670843"/>
        <a:ext cx="2262187" cy="1357312"/>
      </dsp:txXfrm>
    </dsp:sp>
    <dsp:sp modelId="{9C749452-81D2-443B-A699-678FE11E4431}">
      <dsp:nvSpPr>
        <dsp:cNvPr id="0" name=""/>
        <dsp:cNvSpPr/>
      </dsp:nvSpPr>
      <dsp:spPr>
        <a:xfrm>
          <a:off x="4976812" y="1670843"/>
          <a:ext cx="2262187" cy="1357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JSP</a:t>
          </a:r>
        </a:p>
      </dsp:txBody>
      <dsp:txXfrm>
        <a:off x="4976812" y="1670843"/>
        <a:ext cx="2262187" cy="1357312"/>
      </dsp:txXfrm>
    </dsp:sp>
    <dsp:sp modelId="{855C5789-4DB3-4DB0-898E-2A04D4BD9880}">
      <dsp:nvSpPr>
        <dsp:cNvPr id="0" name=""/>
        <dsp:cNvSpPr/>
      </dsp:nvSpPr>
      <dsp:spPr>
        <a:xfrm>
          <a:off x="1244203" y="3254374"/>
          <a:ext cx="2262187" cy="1357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SERVLET</a:t>
          </a:r>
        </a:p>
      </dsp:txBody>
      <dsp:txXfrm>
        <a:off x="1244203" y="3254374"/>
        <a:ext cx="2262187" cy="1357312"/>
      </dsp:txXfrm>
    </dsp:sp>
    <dsp:sp modelId="{A87DAC09-ECE7-45D8-946F-D532660678A1}">
      <dsp:nvSpPr>
        <dsp:cNvPr id="0" name=""/>
        <dsp:cNvSpPr/>
      </dsp:nvSpPr>
      <dsp:spPr>
        <a:xfrm>
          <a:off x="3732609" y="3254374"/>
          <a:ext cx="2262187" cy="1357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MVC model2</a:t>
          </a:r>
        </a:p>
      </dsp:txBody>
      <dsp:txXfrm>
        <a:off x="3732609" y="3254374"/>
        <a:ext cx="2262187" cy="1357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97180-E009-46CA-BD42-D3F44EC7026F}">
      <dsp:nvSpPr>
        <dsp:cNvPr id="0" name=""/>
        <dsp:cNvSpPr/>
      </dsp:nvSpPr>
      <dsp:spPr>
        <a:xfrm rot="5400000">
          <a:off x="1418030" y="854999"/>
          <a:ext cx="744093" cy="847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F20186-A98A-414A-AAA3-ABC059760C96}">
      <dsp:nvSpPr>
        <dsp:cNvPr id="0" name=""/>
        <dsp:cNvSpPr/>
      </dsp:nvSpPr>
      <dsp:spPr>
        <a:xfrm>
          <a:off x="1220891" y="30157"/>
          <a:ext cx="1252614" cy="87678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Các tác nhân</a:t>
          </a:r>
        </a:p>
      </dsp:txBody>
      <dsp:txXfrm>
        <a:off x="1263700" y="72966"/>
        <a:ext cx="1166996" cy="791171"/>
      </dsp:txXfrm>
    </dsp:sp>
    <dsp:sp modelId="{CD9EE197-70FB-4247-AC41-80CC537C3912}">
      <dsp:nvSpPr>
        <dsp:cNvPr id="0" name=""/>
        <dsp:cNvSpPr/>
      </dsp:nvSpPr>
      <dsp:spPr>
        <a:xfrm>
          <a:off x="2473506" y="113779"/>
          <a:ext cx="911032" cy="70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664C5-0533-4DC5-B506-43E8DEAC0DB2}">
      <dsp:nvSpPr>
        <dsp:cNvPr id="0" name=""/>
        <dsp:cNvSpPr/>
      </dsp:nvSpPr>
      <dsp:spPr>
        <a:xfrm rot="5400000">
          <a:off x="2456581" y="1839923"/>
          <a:ext cx="744093" cy="847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DBA00C9-5D9A-4C07-8643-129151F12EB5}">
      <dsp:nvSpPr>
        <dsp:cNvPr id="0" name=""/>
        <dsp:cNvSpPr/>
      </dsp:nvSpPr>
      <dsp:spPr>
        <a:xfrm>
          <a:off x="2259442" y="1015081"/>
          <a:ext cx="1252614" cy="87678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Biểu đồ use case tổng quát</a:t>
          </a:r>
        </a:p>
      </dsp:txBody>
      <dsp:txXfrm>
        <a:off x="2302251" y="1057890"/>
        <a:ext cx="1166996" cy="791171"/>
      </dsp:txXfrm>
    </dsp:sp>
    <dsp:sp modelId="{E2D0C67A-3E6D-42B3-9C3D-5AFA536C5EFB}">
      <dsp:nvSpPr>
        <dsp:cNvPr id="0" name=""/>
        <dsp:cNvSpPr/>
      </dsp:nvSpPr>
      <dsp:spPr>
        <a:xfrm>
          <a:off x="3512056" y="1098703"/>
          <a:ext cx="911032" cy="70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C7380-F60E-4EBF-82C9-3B17814760E8}">
      <dsp:nvSpPr>
        <dsp:cNvPr id="0" name=""/>
        <dsp:cNvSpPr/>
      </dsp:nvSpPr>
      <dsp:spPr>
        <a:xfrm rot="5400000">
          <a:off x="3495132" y="2824847"/>
          <a:ext cx="744093" cy="847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165D24-924C-4C71-BDE3-91409B305B2D}">
      <dsp:nvSpPr>
        <dsp:cNvPr id="0" name=""/>
        <dsp:cNvSpPr/>
      </dsp:nvSpPr>
      <dsp:spPr>
        <a:xfrm>
          <a:off x="3297992" y="2000005"/>
          <a:ext cx="1252614" cy="87678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Quy trình nghiệp vụ</a:t>
          </a:r>
        </a:p>
      </dsp:txBody>
      <dsp:txXfrm>
        <a:off x="3340801" y="2042814"/>
        <a:ext cx="1166996" cy="791171"/>
      </dsp:txXfrm>
    </dsp:sp>
    <dsp:sp modelId="{95588C90-000B-4AE5-8388-55107E4020C3}">
      <dsp:nvSpPr>
        <dsp:cNvPr id="0" name=""/>
        <dsp:cNvSpPr/>
      </dsp:nvSpPr>
      <dsp:spPr>
        <a:xfrm>
          <a:off x="4550607" y="2083627"/>
          <a:ext cx="911032" cy="70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F58A8-F7DB-4499-A3BF-E6DF2999EC04}">
      <dsp:nvSpPr>
        <dsp:cNvPr id="0" name=""/>
        <dsp:cNvSpPr/>
      </dsp:nvSpPr>
      <dsp:spPr>
        <a:xfrm rot="5400000">
          <a:off x="4533682" y="3809771"/>
          <a:ext cx="744093" cy="847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B9039A-9199-4489-AE44-D3027C8D4D27}">
      <dsp:nvSpPr>
        <dsp:cNvPr id="0" name=""/>
        <dsp:cNvSpPr/>
      </dsp:nvSpPr>
      <dsp:spPr>
        <a:xfrm>
          <a:off x="4336543" y="2984929"/>
          <a:ext cx="1252614" cy="87678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Đặc tả chức năng</a:t>
          </a:r>
        </a:p>
      </dsp:txBody>
      <dsp:txXfrm>
        <a:off x="4379352" y="3027738"/>
        <a:ext cx="1166996" cy="791171"/>
      </dsp:txXfrm>
    </dsp:sp>
    <dsp:sp modelId="{3555B31A-7D05-4F62-A8FF-00DCBB729B4F}">
      <dsp:nvSpPr>
        <dsp:cNvPr id="0" name=""/>
        <dsp:cNvSpPr/>
      </dsp:nvSpPr>
      <dsp:spPr>
        <a:xfrm>
          <a:off x="5589157" y="3068551"/>
          <a:ext cx="911032" cy="70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18698-6644-4AA6-A50A-AC6CAD5EF2E0}">
      <dsp:nvSpPr>
        <dsp:cNvPr id="0" name=""/>
        <dsp:cNvSpPr/>
      </dsp:nvSpPr>
      <dsp:spPr>
        <a:xfrm>
          <a:off x="5375093" y="3969853"/>
          <a:ext cx="1252614" cy="87678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Các yêu cầu phi chức năng</a:t>
          </a:r>
        </a:p>
      </dsp:txBody>
      <dsp:txXfrm>
        <a:off x="5417902" y="4012662"/>
        <a:ext cx="1166996" cy="7911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45E04-6A20-4FE6-9709-2D6377B0924C}">
      <dsp:nvSpPr>
        <dsp:cNvPr id="0" name=""/>
        <dsp:cNvSpPr/>
      </dsp:nvSpPr>
      <dsp:spPr>
        <a:xfrm>
          <a:off x="2290622" y="0"/>
          <a:ext cx="2097443" cy="209765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6B5F6C-0A6D-4F53-80D6-8497DFCB889B}">
      <dsp:nvSpPr>
        <dsp:cNvPr id="0" name=""/>
        <dsp:cNvSpPr/>
      </dsp:nvSpPr>
      <dsp:spPr>
        <a:xfrm>
          <a:off x="2753704" y="759294"/>
          <a:ext cx="1170492" cy="58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Thiết kế kiến trúc</a:t>
          </a:r>
        </a:p>
      </dsp:txBody>
      <dsp:txXfrm>
        <a:off x="2753704" y="759294"/>
        <a:ext cx="1170492" cy="585185"/>
      </dsp:txXfrm>
    </dsp:sp>
    <dsp:sp modelId="{40A26DB9-E59E-4CFD-AC8B-5AC819A62C80}">
      <dsp:nvSpPr>
        <dsp:cNvPr id="0" name=""/>
        <dsp:cNvSpPr/>
      </dsp:nvSpPr>
      <dsp:spPr>
        <a:xfrm>
          <a:off x="1707934" y="1205415"/>
          <a:ext cx="2097443" cy="209765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9BA65A-AAE5-4BD5-93D0-AABCB5712968}">
      <dsp:nvSpPr>
        <dsp:cNvPr id="0" name=""/>
        <dsp:cNvSpPr/>
      </dsp:nvSpPr>
      <dsp:spPr>
        <a:xfrm>
          <a:off x="2168655" y="1966935"/>
          <a:ext cx="1170492" cy="58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Thiết kế tổng quan</a:t>
          </a:r>
        </a:p>
      </dsp:txBody>
      <dsp:txXfrm>
        <a:off x="2168655" y="1966935"/>
        <a:ext cx="1170492" cy="585185"/>
      </dsp:txXfrm>
    </dsp:sp>
    <dsp:sp modelId="{F786F391-9C69-4433-8BE3-0437CE69EF2C}">
      <dsp:nvSpPr>
        <dsp:cNvPr id="0" name=""/>
        <dsp:cNvSpPr/>
      </dsp:nvSpPr>
      <dsp:spPr>
        <a:xfrm>
          <a:off x="2290622" y="2415280"/>
          <a:ext cx="2097443" cy="209765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189D73-E670-4C5F-B46B-4742BF166476}">
      <dsp:nvSpPr>
        <dsp:cNvPr id="0" name=""/>
        <dsp:cNvSpPr/>
      </dsp:nvSpPr>
      <dsp:spPr>
        <a:xfrm>
          <a:off x="2753704" y="3174575"/>
          <a:ext cx="1170492" cy="58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Thiết kế chi tiết</a:t>
          </a:r>
        </a:p>
      </dsp:txBody>
      <dsp:txXfrm>
        <a:off x="2753704" y="3174575"/>
        <a:ext cx="1170492" cy="585185"/>
      </dsp:txXfrm>
    </dsp:sp>
    <dsp:sp modelId="{50DE12B0-9A1D-4F8E-AD52-2425EF135B73}">
      <dsp:nvSpPr>
        <dsp:cNvPr id="0" name=""/>
        <dsp:cNvSpPr/>
      </dsp:nvSpPr>
      <dsp:spPr>
        <a:xfrm>
          <a:off x="1857442" y="3759761"/>
          <a:ext cx="1801967" cy="1802838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EFDB6A-6643-4E39-94EC-6926F4ED3D67}">
      <dsp:nvSpPr>
        <dsp:cNvPr id="0" name=""/>
        <dsp:cNvSpPr/>
      </dsp:nvSpPr>
      <dsp:spPr>
        <a:xfrm>
          <a:off x="2168655" y="4382216"/>
          <a:ext cx="1170492" cy="58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Thiết kế giao diện</a:t>
          </a:r>
        </a:p>
      </dsp:txBody>
      <dsp:txXfrm>
        <a:off x="2168655" y="4382216"/>
        <a:ext cx="1170492" cy="5851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E254D-0807-4DB1-A9B5-8A0767A29A8D}">
      <dsp:nvSpPr>
        <dsp:cNvPr id="0" name=""/>
        <dsp:cNvSpPr/>
      </dsp:nvSpPr>
      <dsp:spPr>
        <a:xfrm>
          <a:off x="0" y="434340"/>
          <a:ext cx="8305799" cy="3322320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47F8C5B-4841-4741-99D5-30B487EEB8AF}">
      <dsp:nvSpPr>
        <dsp:cNvPr id="0" name=""/>
        <dsp:cNvSpPr/>
      </dsp:nvSpPr>
      <dsp:spPr>
        <a:xfrm>
          <a:off x="996696" y="1015746"/>
          <a:ext cx="2740913" cy="1627936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63576" rIns="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Kiểm thử hộp trắng</a:t>
          </a:r>
        </a:p>
      </dsp:txBody>
      <dsp:txXfrm>
        <a:off x="996696" y="1015746"/>
        <a:ext cx="2740913" cy="1627936"/>
      </dsp:txXfrm>
    </dsp:sp>
    <dsp:sp modelId="{4D5E1E2A-822C-4929-BA7D-D90C1E7DB170}">
      <dsp:nvSpPr>
        <dsp:cNvPr id="0" name=""/>
        <dsp:cNvSpPr/>
      </dsp:nvSpPr>
      <dsp:spPr>
        <a:xfrm>
          <a:off x="4152900" y="1547317"/>
          <a:ext cx="3239262" cy="1627936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63576" rIns="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Kiểm thử hộp đen</a:t>
          </a:r>
        </a:p>
      </dsp:txBody>
      <dsp:txXfrm>
        <a:off x="4152900" y="1547317"/>
        <a:ext cx="3239262" cy="16279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59FD4-602D-4981-91B2-3327408A55D1}">
      <dsp:nvSpPr>
        <dsp:cNvPr id="0" name=""/>
        <dsp:cNvSpPr/>
      </dsp:nvSpPr>
      <dsp:spPr>
        <a:xfrm>
          <a:off x="1133312" y="0"/>
          <a:ext cx="3569006" cy="356900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926073-E8D0-4993-9E44-B2FDC31ABE13}">
      <dsp:nvSpPr>
        <dsp:cNvPr id="0" name=""/>
        <dsp:cNvSpPr/>
      </dsp:nvSpPr>
      <dsp:spPr>
        <a:xfrm>
          <a:off x="2917815" y="358817"/>
          <a:ext cx="2319853" cy="8448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Khách hàng tiềm năng</a:t>
          </a:r>
        </a:p>
      </dsp:txBody>
      <dsp:txXfrm>
        <a:off x="2959057" y="400059"/>
        <a:ext cx="2237369" cy="762366"/>
      </dsp:txXfrm>
    </dsp:sp>
    <dsp:sp modelId="{2B2B57E0-EA77-4DF3-B9A4-6C857D549BDF}">
      <dsp:nvSpPr>
        <dsp:cNvPr id="0" name=""/>
        <dsp:cNvSpPr/>
      </dsp:nvSpPr>
      <dsp:spPr>
        <a:xfrm>
          <a:off x="2917815" y="1309274"/>
          <a:ext cx="2319853" cy="8448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Khách hàng thành viên</a:t>
          </a:r>
        </a:p>
      </dsp:txBody>
      <dsp:txXfrm>
        <a:off x="2959057" y="1350516"/>
        <a:ext cx="2237369" cy="762366"/>
      </dsp:txXfrm>
    </dsp:sp>
    <dsp:sp modelId="{250D0B61-B70F-4080-80CA-00E60A399043}">
      <dsp:nvSpPr>
        <dsp:cNvPr id="0" name=""/>
        <dsp:cNvSpPr/>
      </dsp:nvSpPr>
      <dsp:spPr>
        <a:xfrm>
          <a:off x="2917815" y="2259731"/>
          <a:ext cx="2319853" cy="8448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Admin (quản trị viên)</a:t>
          </a:r>
        </a:p>
      </dsp:txBody>
      <dsp:txXfrm>
        <a:off x="2959057" y="2300973"/>
        <a:ext cx="2237369" cy="7623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6D422-940F-4F6B-A7D8-55612C622C38}">
      <dsp:nvSpPr>
        <dsp:cNvPr id="0" name=""/>
        <dsp:cNvSpPr/>
      </dsp:nvSpPr>
      <dsp:spPr>
        <a:xfrm>
          <a:off x="0" y="3789"/>
          <a:ext cx="6858000" cy="7405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/>
            <a:t>- Hiệu năng cao, tránh giật, lag</a:t>
          </a:r>
          <a:endParaRPr lang="en-US" sz="1900" kern="1200"/>
        </a:p>
      </dsp:txBody>
      <dsp:txXfrm>
        <a:off x="36150" y="39939"/>
        <a:ext cx="6785700" cy="668236"/>
      </dsp:txXfrm>
    </dsp:sp>
    <dsp:sp modelId="{BA84E314-6273-4808-9D1E-940850B33A86}">
      <dsp:nvSpPr>
        <dsp:cNvPr id="0" name=""/>
        <dsp:cNvSpPr/>
      </dsp:nvSpPr>
      <dsp:spPr>
        <a:xfrm>
          <a:off x="0" y="799046"/>
          <a:ext cx="6858000" cy="7405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/>
            <a:t>- Độ tin cây cao</a:t>
          </a:r>
          <a:endParaRPr lang="en-US" sz="1900" kern="1200"/>
        </a:p>
      </dsp:txBody>
      <dsp:txXfrm>
        <a:off x="36150" y="835196"/>
        <a:ext cx="6785700" cy="668236"/>
      </dsp:txXfrm>
    </dsp:sp>
    <dsp:sp modelId="{FF24763B-C443-420A-8AB9-C02AA29E2F19}">
      <dsp:nvSpPr>
        <dsp:cNvPr id="0" name=""/>
        <dsp:cNvSpPr/>
      </dsp:nvSpPr>
      <dsp:spPr>
        <a:xfrm>
          <a:off x="0" y="1594303"/>
          <a:ext cx="6858000" cy="7405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/>
            <a:t>- Đơn giản, dễ sử dụng</a:t>
          </a:r>
          <a:endParaRPr lang="en-US" sz="1900" kern="1200"/>
        </a:p>
      </dsp:txBody>
      <dsp:txXfrm>
        <a:off x="36150" y="1630453"/>
        <a:ext cx="6785700" cy="668236"/>
      </dsp:txXfrm>
    </dsp:sp>
    <dsp:sp modelId="{1537E7D0-4BAE-414F-92E9-E3CD3F25E186}">
      <dsp:nvSpPr>
        <dsp:cNvPr id="0" name=""/>
        <dsp:cNvSpPr/>
      </dsp:nvSpPr>
      <dsp:spPr>
        <a:xfrm>
          <a:off x="0" y="2389560"/>
          <a:ext cx="6858000" cy="7405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/>
            <a:t>- Phát triển trang web có tài liệu rõ ràng, dễ bảo trì, sửa chữa </a:t>
          </a:r>
          <a:endParaRPr lang="en-US" sz="1900" kern="1200"/>
        </a:p>
      </dsp:txBody>
      <dsp:txXfrm>
        <a:off x="36150" y="2425710"/>
        <a:ext cx="6785700" cy="668236"/>
      </dsp:txXfrm>
    </dsp:sp>
    <dsp:sp modelId="{5774685E-06DF-42FD-830C-BE3B5336E703}">
      <dsp:nvSpPr>
        <dsp:cNvPr id="0" name=""/>
        <dsp:cNvSpPr/>
      </dsp:nvSpPr>
      <dsp:spPr>
        <a:xfrm>
          <a:off x="0" y="3184816"/>
          <a:ext cx="6858000" cy="7405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/>
            <a:t>- Tương thích với các thiết bị di động</a:t>
          </a:r>
          <a:endParaRPr lang="en-US" sz="1900" kern="1200"/>
        </a:p>
      </dsp:txBody>
      <dsp:txXfrm>
        <a:off x="36150" y="3220966"/>
        <a:ext cx="6785700" cy="668236"/>
      </dsp:txXfrm>
    </dsp:sp>
    <dsp:sp modelId="{9A2F75E3-9A89-433B-A3B6-C066D4C5A038}">
      <dsp:nvSpPr>
        <dsp:cNvPr id="0" name=""/>
        <dsp:cNvSpPr/>
      </dsp:nvSpPr>
      <dsp:spPr>
        <a:xfrm>
          <a:off x="0" y="3980073"/>
          <a:ext cx="6858000" cy="7405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/>
            <a:t>- Liên kết với các mạng xã hội để quảng cáo thông tin sản phẩm</a:t>
          </a:r>
          <a:endParaRPr lang="en-US" sz="1900" kern="1200"/>
        </a:p>
      </dsp:txBody>
      <dsp:txXfrm>
        <a:off x="36150" y="4016223"/>
        <a:ext cx="6785700" cy="6682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D1D77-30F8-4A63-8367-C2D992150A50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Thêm sản phẩm</a:t>
          </a:r>
        </a:p>
      </dsp:txBody>
      <dsp:txXfrm>
        <a:off x="35709" y="35709"/>
        <a:ext cx="3865988" cy="1147782"/>
      </dsp:txXfrm>
    </dsp:sp>
    <dsp:sp modelId="{E67243BE-0BAB-43E1-9E67-4BD40BDBDA04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Sửa/xóa sản phẩm</a:t>
          </a:r>
        </a:p>
      </dsp:txBody>
      <dsp:txXfrm>
        <a:off x="492908" y="1458108"/>
        <a:ext cx="3860502" cy="1147782"/>
      </dsp:txXfrm>
    </dsp:sp>
    <dsp:sp modelId="{57F52A20-64C7-408A-94C3-7CDBE9880DBE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Đặt hàng</a:t>
          </a:r>
        </a:p>
      </dsp:txBody>
      <dsp:txXfrm>
        <a:off x="950108" y="2880508"/>
        <a:ext cx="3860502" cy="1147782"/>
      </dsp:txXfrm>
    </dsp:sp>
    <dsp:sp modelId="{FB54D6C1-D101-4A31-B47E-D04BD269D07B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67428" y="924560"/>
        <a:ext cx="435864" cy="596341"/>
      </dsp:txXfrm>
    </dsp:sp>
    <dsp:sp modelId="{67D04415-B189-4A4F-96B2-8B371AF33F53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24628" y="2338832"/>
        <a:ext cx="435864" cy="59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8457D-4157-4BA8-A5B4-018674948D4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C9BB2-77D5-440F-A21D-B3E4FEFF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6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1171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90800" y="2101595"/>
            <a:ext cx="3733800" cy="2990215"/>
          </a:xfrm>
          <a:custGeom>
            <a:avLst/>
            <a:gdLst/>
            <a:ahLst/>
            <a:cxnLst/>
            <a:rect l="l" t="t" r="r" b="b"/>
            <a:pathLst>
              <a:path w="3733800" h="2990215">
                <a:moveTo>
                  <a:pt x="0" y="0"/>
                </a:moveTo>
                <a:lnTo>
                  <a:pt x="666750" y="2990087"/>
                </a:lnTo>
                <a:lnTo>
                  <a:pt x="3295650" y="2486660"/>
                </a:lnTo>
                <a:lnTo>
                  <a:pt x="3733800" y="30225"/>
                </a:lnTo>
                <a:lnTo>
                  <a:pt x="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34283" y="1676400"/>
            <a:ext cx="2872740" cy="4251960"/>
          </a:xfrm>
          <a:custGeom>
            <a:avLst/>
            <a:gdLst/>
            <a:ahLst/>
            <a:cxnLst/>
            <a:rect l="l" t="t" r="r" b="b"/>
            <a:pathLst>
              <a:path w="2872740" h="4251960">
                <a:moveTo>
                  <a:pt x="1425320" y="0"/>
                </a:moveTo>
                <a:lnTo>
                  <a:pt x="1358645" y="0"/>
                </a:lnTo>
                <a:lnTo>
                  <a:pt x="1196720" y="4825"/>
                </a:lnTo>
                <a:lnTo>
                  <a:pt x="1045971" y="25400"/>
                </a:lnTo>
                <a:lnTo>
                  <a:pt x="904620" y="49275"/>
                </a:lnTo>
                <a:lnTo>
                  <a:pt x="771398" y="87375"/>
                </a:lnTo>
                <a:lnTo>
                  <a:pt x="650748" y="136525"/>
                </a:lnTo>
                <a:lnTo>
                  <a:pt x="538099" y="185800"/>
                </a:lnTo>
                <a:lnTo>
                  <a:pt x="436499" y="247650"/>
                </a:lnTo>
                <a:lnTo>
                  <a:pt x="345948" y="314325"/>
                </a:lnTo>
                <a:lnTo>
                  <a:pt x="266700" y="381000"/>
                </a:lnTo>
                <a:lnTo>
                  <a:pt x="195199" y="455675"/>
                </a:lnTo>
                <a:lnTo>
                  <a:pt x="136525" y="533526"/>
                </a:lnTo>
                <a:lnTo>
                  <a:pt x="87249" y="608076"/>
                </a:lnTo>
                <a:lnTo>
                  <a:pt x="49149" y="685926"/>
                </a:lnTo>
                <a:lnTo>
                  <a:pt x="20574" y="765301"/>
                </a:lnTo>
                <a:lnTo>
                  <a:pt x="3175" y="839851"/>
                </a:lnTo>
                <a:lnTo>
                  <a:pt x="0" y="914526"/>
                </a:lnTo>
                <a:lnTo>
                  <a:pt x="3175" y="963802"/>
                </a:lnTo>
                <a:lnTo>
                  <a:pt x="7874" y="1012951"/>
                </a:lnTo>
                <a:lnTo>
                  <a:pt x="20574" y="1059052"/>
                </a:lnTo>
                <a:lnTo>
                  <a:pt x="33274" y="1103502"/>
                </a:lnTo>
                <a:lnTo>
                  <a:pt x="53975" y="1144777"/>
                </a:lnTo>
                <a:lnTo>
                  <a:pt x="74549" y="1187577"/>
                </a:lnTo>
                <a:lnTo>
                  <a:pt x="103124" y="1224152"/>
                </a:lnTo>
                <a:lnTo>
                  <a:pt x="133350" y="1257427"/>
                </a:lnTo>
                <a:lnTo>
                  <a:pt x="169799" y="1290827"/>
                </a:lnTo>
                <a:lnTo>
                  <a:pt x="212725" y="1319402"/>
                </a:lnTo>
                <a:lnTo>
                  <a:pt x="261874" y="1344802"/>
                </a:lnTo>
                <a:lnTo>
                  <a:pt x="312674" y="1368678"/>
                </a:lnTo>
                <a:lnTo>
                  <a:pt x="366649" y="1386077"/>
                </a:lnTo>
                <a:lnTo>
                  <a:pt x="420624" y="1397253"/>
                </a:lnTo>
                <a:lnTo>
                  <a:pt x="545973" y="1406778"/>
                </a:lnTo>
                <a:lnTo>
                  <a:pt x="625348" y="1401952"/>
                </a:lnTo>
                <a:lnTo>
                  <a:pt x="699896" y="1389252"/>
                </a:lnTo>
                <a:lnTo>
                  <a:pt x="761873" y="1373377"/>
                </a:lnTo>
                <a:lnTo>
                  <a:pt x="820546" y="1340103"/>
                </a:lnTo>
                <a:lnTo>
                  <a:pt x="879220" y="1302003"/>
                </a:lnTo>
                <a:lnTo>
                  <a:pt x="933195" y="1249552"/>
                </a:lnTo>
                <a:lnTo>
                  <a:pt x="987170" y="1182877"/>
                </a:lnTo>
                <a:lnTo>
                  <a:pt x="1042796" y="1103502"/>
                </a:lnTo>
                <a:lnTo>
                  <a:pt x="1076070" y="1062227"/>
                </a:lnTo>
                <a:lnTo>
                  <a:pt x="1109471" y="1025651"/>
                </a:lnTo>
                <a:lnTo>
                  <a:pt x="1142745" y="997076"/>
                </a:lnTo>
                <a:lnTo>
                  <a:pt x="1179195" y="971676"/>
                </a:lnTo>
                <a:lnTo>
                  <a:pt x="1222120" y="951102"/>
                </a:lnTo>
                <a:lnTo>
                  <a:pt x="1263395" y="938402"/>
                </a:lnTo>
                <a:lnTo>
                  <a:pt x="1309370" y="930401"/>
                </a:lnTo>
                <a:lnTo>
                  <a:pt x="1355470" y="925702"/>
                </a:lnTo>
                <a:lnTo>
                  <a:pt x="1384045" y="925702"/>
                </a:lnTo>
                <a:lnTo>
                  <a:pt x="1434719" y="935227"/>
                </a:lnTo>
                <a:lnTo>
                  <a:pt x="1458595" y="938402"/>
                </a:lnTo>
                <a:lnTo>
                  <a:pt x="1475994" y="943101"/>
                </a:lnTo>
                <a:lnTo>
                  <a:pt x="1491869" y="951102"/>
                </a:lnTo>
                <a:lnTo>
                  <a:pt x="1509395" y="963802"/>
                </a:lnTo>
                <a:lnTo>
                  <a:pt x="1522095" y="971676"/>
                </a:lnTo>
                <a:lnTo>
                  <a:pt x="1529969" y="979677"/>
                </a:lnTo>
                <a:lnTo>
                  <a:pt x="1537970" y="992377"/>
                </a:lnTo>
                <a:lnTo>
                  <a:pt x="1542669" y="1017777"/>
                </a:lnTo>
                <a:lnTo>
                  <a:pt x="1547495" y="1054227"/>
                </a:lnTo>
                <a:lnTo>
                  <a:pt x="1547495" y="1087627"/>
                </a:lnTo>
                <a:lnTo>
                  <a:pt x="1529969" y="1149477"/>
                </a:lnTo>
                <a:lnTo>
                  <a:pt x="1475994" y="1208277"/>
                </a:lnTo>
                <a:lnTo>
                  <a:pt x="1422145" y="1244727"/>
                </a:lnTo>
                <a:lnTo>
                  <a:pt x="1350645" y="1286128"/>
                </a:lnTo>
                <a:lnTo>
                  <a:pt x="1255395" y="1335277"/>
                </a:lnTo>
                <a:lnTo>
                  <a:pt x="1176020" y="1381378"/>
                </a:lnTo>
                <a:lnTo>
                  <a:pt x="1087246" y="1430527"/>
                </a:lnTo>
                <a:lnTo>
                  <a:pt x="1009395" y="1492503"/>
                </a:lnTo>
                <a:lnTo>
                  <a:pt x="930020" y="1567052"/>
                </a:lnTo>
                <a:lnTo>
                  <a:pt x="863345" y="1649602"/>
                </a:lnTo>
                <a:lnTo>
                  <a:pt x="807846" y="1749678"/>
                </a:lnTo>
                <a:lnTo>
                  <a:pt x="774573" y="1860803"/>
                </a:lnTo>
                <a:lnTo>
                  <a:pt x="761873" y="1989455"/>
                </a:lnTo>
                <a:lnTo>
                  <a:pt x="771398" y="2097405"/>
                </a:lnTo>
                <a:lnTo>
                  <a:pt x="784098" y="2141855"/>
                </a:lnTo>
                <a:lnTo>
                  <a:pt x="795146" y="2191131"/>
                </a:lnTo>
                <a:lnTo>
                  <a:pt x="812673" y="2233930"/>
                </a:lnTo>
                <a:lnTo>
                  <a:pt x="838073" y="2275205"/>
                </a:lnTo>
                <a:lnTo>
                  <a:pt x="863345" y="2311781"/>
                </a:lnTo>
                <a:lnTo>
                  <a:pt x="891920" y="2345055"/>
                </a:lnTo>
                <a:lnTo>
                  <a:pt x="920495" y="2368931"/>
                </a:lnTo>
                <a:lnTo>
                  <a:pt x="938021" y="2381631"/>
                </a:lnTo>
                <a:lnTo>
                  <a:pt x="953896" y="2394331"/>
                </a:lnTo>
                <a:lnTo>
                  <a:pt x="971295" y="2407031"/>
                </a:lnTo>
                <a:lnTo>
                  <a:pt x="991996" y="2414905"/>
                </a:lnTo>
                <a:lnTo>
                  <a:pt x="1030096" y="2432431"/>
                </a:lnTo>
                <a:lnTo>
                  <a:pt x="953896" y="2476881"/>
                </a:lnTo>
                <a:lnTo>
                  <a:pt x="887221" y="2530856"/>
                </a:lnTo>
                <a:lnTo>
                  <a:pt x="825373" y="2592832"/>
                </a:lnTo>
                <a:lnTo>
                  <a:pt x="774573" y="2659507"/>
                </a:lnTo>
                <a:lnTo>
                  <a:pt x="733298" y="2737231"/>
                </a:lnTo>
                <a:lnTo>
                  <a:pt x="699896" y="2819781"/>
                </a:lnTo>
                <a:lnTo>
                  <a:pt x="684021" y="2907157"/>
                </a:lnTo>
                <a:lnTo>
                  <a:pt x="674496" y="2997708"/>
                </a:lnTo>
                <a:lnTo>
                  <a:pt x="679323" y="3072257"/>
                </a:lnTo>
                <a:lnTo>
                  <a:pt x="692023" y="3146933"/>
                </a:lnTo>
                <a:lnTo>
                  <a:pt x="717423" y="3216783"/>
                </a:lnTo>
                <a:lnTo>
                  <a:pt x="745998" y="3288156"/>
                </a:lnTo>
                <a:lnTo>
                  <a:pt x="249174" y="4040784"/>
                </a:lnTo>
                <a:lnTo>
                  <a:pt x="958595" y="4247197"/>
                </a:lnTo>
                <a:lnTo>
                  <a:pt x="983995" y="4251960"/>
                </a:lnTo>
                <a:lnTo>
                  <a:pt x="1009395" y="4251960"/>
                </a:lnTo>
                <a:lnTo>
                  <a:pt x="1053845" y="4239260"/>
                </a:lnTo>
                <a:lnTo>
                  <a:pt x="1087246" y="4210672"/>
                </a:lnTo>
                <a:lnTo>
                  <a:pt x="1112646" y="4167809"/>
                </a:lnTo>
                <a:lnTo>
                  <a:pt x="1117345" y="4118584"/>
                </a:lnTo>
                <a:lnTo>
                  <a:pt x="1104645" y="4074134"/>
                </a:lnTo>
                <a:lnTo>
                  <a:pt x="1071371" y="4040784"/>
                </a:lnTo>
                <a:lnTo>
                  <a:pt x="1030096" y="4015384"/>
                </a:lnTo>
                <a:lnTo>
                  <a:pt x="638048" y="3899535"/>
                </a:lnTo>
                <a:lnTo>
                  <a:pt x="907795" y="3486657"/>
                </a:lnTo>
                <a:lnTo>
                  <a:pt x="950721" y="3520058"/>
                </a:lnTo>
                <a:lnTo>
                  <a:pt x="996695" y="3548633"/>
                </a:lnTo>
                <a:lnTo>
                  <a:pt x="1045971" y="3572383"/>
                </a:lnTo>
                <a:lnTo>
                  <a:pt x="1096771" y="3593084"/>
                </a:lnTo>
                <a:lnTo>
                  <a:pt x="1150620" y="3610483"/>
                </a:lnTo>
                <a:lnTo>
                  <a:pt x="1199895" y="3623183"/>
                </a:lnTo>
                <a:lnTo>
                  <a:pt x="1258570" y="3626358"/>
                </a:lnTo>
                <a:lnTo>
                  <a:pt x="1312545" y="3631184"/>
                </a:lnTo>
                <a:lnTo>
                  <a:pt x="1368170" y="3626358"/>
                </a:lnTo>
                <a:lnTo>
                  <a:pt x="1417320" y="3623183"/>
                </a:lnTo>
                <a:lnTo>
                  <a:pt x="1468120" y="3610483"/>
                </a:lnTo>
                <a:lnTo>
                  <a:pt x="1517269" y="3593084"/>
                </a:lnTo>
                <a:lnTo>
                  <a:pt x="1568069" y="3577209"/>
                </a:lnTo>
                <a:lnTo>
                  <a:pt x="1614170" y="3551808"/>
                </a:lnTo>
                <a:lnTo>
                  <a:pt x="1658620" y="3527932"/>
                </a:lnTo>
                <a:lnTo>
                  <a:pt x="1701419" y="3499357"/>
                </a:lnTo>
                <a:lnTo>
                  <a:pt x="1963293" y="4251960"/>
                </a:lnTo>
                <a:lnTo>
                  <a:pt x="2601341" y="3920121"/>
                </a:lnTo>
                <a:lnTo>
                  <a:pt x="2639441" y="3891534"/>
                </a:lnTo>
                <a:lnTo>
                  <a:pt x="2660015" y="3850259"/>
                </a:lnTo>
                <a:lnTo>
                  <a:pt x="2668016" y="3804158"/>
                </a:lnTo>
                <a:lnTo>
                  <a:pt x="2656840" y="3759708"/>
                </a:lnTo>
                <a:lnTo>
                  <a:pt x="2644140" y="3739134"/>
                </a:lnTo>
                <a:lnTo>
                  <a:pt x="2623566" y="3721608"/>
                </a:lnTo>
                <a:lnTo>
                  <a:pt x="2606040" y="3705733"/>
                </a:lnTo>
                <a:lnTo>
                  <a:pt x="2580767" y="3697859"/>
                </a:lnTo>
                <a:lnTo>
                  <a:pt x="2560066" y="3693033"/>
                </a:lnTo>
                <a:lnTo>
                  <a:pt x="2534666" y="3693033"/>
                </a:lnTo>
                <a:lnTo>
                  <a:pt x="2510917" y="3697859"/>
                </a:lnTo>
                <a:lnTo>
                  <a:pt x="2488692" y="3705733"/>
                </a:lnTo>
                <a:lnTo>
                  <a:pt x="2101342" y="3904234"/>
                </a:lnTo>
                <a:lnTo>
                  <a:pt x="1883918" y="3278631"/>
                </a:lnTo>
                <a:lnTo>
                  <a:pt x="1914144" y="3213608"/>
                </a:lnTo>
                <a:lnTo>
                  <a:pt x="1934718" y="3143758"/>
                </a:lnTo>
                <a:lnTo>
                  <a:pt x="1947418" y="3072257"/>
                </a:lnTo>
                <a:lnTo>
                  <a:pt x="1950593" y="2997708"/>
                </a:lnTo>
                <a:lnTo>
                  <a:pt x="1947418" y="2935732"/>
                </a:lnTo>
                <a:lnTo>
                  <a:pt x="1939544" y="2873756"/>
                </a:lnTo>
                <a:lnTo>
                  <a:pt x="1922018" y="2811907"/>
                </a:lnTo>
                <a:lnTo>
                  <a:pt x="1901444" y="2754757"/>
                </a:lnTo>
                <a:lnTo>
                  <a:pt x="1876044" y="2700782"/>
                </a:lnTo>
                <a:lnTo>
                  <a:pt x="1842643" y="2646807"/>
                </a:lnTo>
                <a:lnTo>
                  <a:pt x="1804543" y="2597531"/>
                </a:lnTo>
                <a:lnTo>
                  <a:pt x="1763268" y="2551430"/>
                </a:lnTo>
                <a:lnTo>
                  <a:pt x="1717294" y="2510155"/>
                </a:lnTo>
                <a:lnTo>
                  <a:pt x="1693545" y="2494280"/>
                </a:lnTo>
                <a:lnTo>
                  <a:pt x="1671320" y="2473706"/>
                </a:lnTo>
                <a:lnTo>
                  <a:pt x="1642745" y="2456180"/>
                </a:lnTo>
                <a:lnTo>
                  <a:pt x="1617345" y="2443480"/>
                </a:lnTo>
                <a:lnTo>
                  <a:pt x="1591945" y="2427605"/>
                </a:lnTo>
                <a:lnTo>
                  <a:pt x="1563370" y="2414905"/>
                </a:lnTo>
                <a:lnTo>
                  <a:pt x="1596644" y="2399030"/>
                </a:lnTo>
                <a:lnTo>
                  <a:pt x="1630045" y="2378456"/>
                </a:lnTo>
                <a:lnTo>
                  <a:pt x="1658620" y="2353056"/>
                </a:lnTo>
                <a:lnTo>
                  <a:pt x="1688719" y="2324481"/>
                </a:lnTo>
                <a:lnTo>
                  <a:pt x="1714119" y="2295906"/>
                </a:lnTo>
                <a:lnTo>
                  <a:pt x="1737868" y="2257806"/>
                </a:lnTo>
                <a:lnTo>
                  <a:pt x="1763268" y="2221230"/>
                </a:lnTo>
                <a:lnTo>
                  <a:pt x="1783969" y="2175256"/>
                </a:lnTo>
                <a:lnTo>
                  <a:pt x="1826768" y="2121154"/>
                </a:lnTo>
                <a:lnTo>
                  <a:pt x="1893443" y="2072005"/>
                </a:lnTo>
                <a:lnTo>
                  <a:pt x="1934718" y="2046605"/>
                </a:lnTo>
                <a:lnTo>
                  <a:pt x="1975993" y="2022729"/>
                </a:lnTo>
                <a:lnTo>
                  <a:pt x="2021967" y="1997329"/>
                </a:lnTo>
                <a:lnTo>
                  <a:pt x="2129917" y="1943354"/>
                </a:lnTo>
                <a:lnTo>
                  <a:pt x="2188718" y="1910079"/>
                </a:lnTo>
                <a:lnTo>
                  <a:pt x="2247392" y="1878329"/>
                </a:lnTo>
                <a:lnTo>
                  <a:pt x="2306066" y="1844928"/>
                </a:lnTo>
                <a:lnTo>
                  <a:pt x="2364867" y="1803653"/>
                </a:lnTo>
                <a:lnTo>
                  <a:pt x="2422017" y="1762378"/>
                </a:lnTo>
                <a:lnTo>
                  <a:pt x="2477516" y="1716404"/>
                </a:lnTo>
                <a:lnTo>
                  <a:pt x="2531491" y="1662302"/>
                </a:lnTo>
                <a:lnTo>
                  <a:pt x="2580767" y="1608327"/>
                </a:lnTo>
                <a:lnTo>
                  <a:pt x="2626741" y="1546478"/>
                </a:lnTo>
                <a:lnTo>
                  <a:pt x="2668016" y="1479803"/>
                </a:lnTo>
                <a:lnTo>
                  <a:pt x="2701290" y="1406778"/>
                </a:lnTo>
                <a:lnTo>
                  <a:pt x="2731516" y="1327403"/>
                </a:lnTo>
                <a:lnTo>
                  <a:pt x="2752090" y="1240027"/>
                </a:lnTo>
                <a:lnTo>
                  <a:pt x="2764790" y="1144777"/>
                </a:lnTo>
                <a:lnTo>
                  <a:pt x="2769616" y="1041526"/>
                </a:lnTo>
                <a:lnTo>
                  <a:pt x="2764790" y="976502"/>
                </a:lnTo>
                <a:lnTo>
                  <a:pt x="2760091" y="905001"/>
                </a:lnTo>
                <a:lnTo>
                  <a:pt x="2747391" y="839851"/>
                </a:lnTo>
                <a:lnTo>
                  <a:pt x="2731516" y="778001"/>
                </a:lnTo>
                <a:lnTo>
                  <a:pt x="2739390" y="768476"/>
                </a:lnTo>
                <a:lnTo>
                  <a:pt x="2752090" y="760476"/>
                </a:lnTo>
                <a:lnTo>
                  <a:pt x="2760091" y="752601"/>
                </a:lnTo>
                <a:lnTo>
                  <a:pt x="2769616" y="744601"/>
                </a:lnTo>
                <a:lnTo>
                  <a:pt x="2814066" y="690626"/>
                </a:lnTo>
                <a:lnTo>
                  <a:pt x="2847340" y="628776"/>
                </a:lnTo>
                <a:lnTo>
                  <a:pt x="2864866" y="562101"/>
                </a:lnTo>
                <a:lnTo>
                  <a:pt x="2872740" y="492251"/>
                </a:lnTo>
                <a:lnTo>
                  <a:pt x="2864866" y="425450"/>
                </a:lnTo>
                <a:lnTo>
                  <a:pt x="2847340" y="360425"/>
                </a:lnTo>
                <a:lnTo>
                  <a:pt x="2814066" y="298450"/>
                </a:lnTo>
                <a:lnTo>
                  <a:pt x="2769616" y="244475"/>
                </a:lnTo>
                <a:lnTo>
                  <a:pt x="2739390" y="219075"/>
                </a:lnTo>
                <a:lnTo>
                  <a:pt x="2680716" y="177800"/>
                </a:lnTo>
                <a:lnTo>
                  <a:pt x="2614041" y="152400"/>
                </a:lnTo>
                <a:lnTo>
                  <a:pt x="2539492" y="136525"/>
                </a:lnTo>
                <a:lnTo>
                  <a:pt x="2467991" y="136525"/>
                </a:lnTo>
                <a:lnTo>
                  <a:pt x="2406142" y="149225"/>
                </a:lnTo>
                <a:lnTo>
                  <a:pt x="2347341" y="169925"/>
                </a:lnTo>
                <a:lnTo>
                  <a:pt x="2298192" y="198500"/>
                </a:lnTo>
                <a:lnTo>
                  <a:pt x="2272792" y="214375"/>
                </a:lnTo>
                <a:lnTo>
                  <a:pt x="2226818" y="190500"/>
                </a:lnTo>
                <a:lnTo>
                  <a:pt x="2176018" y="165100"/>
                </a:lnTo>
                <a:lnTo>
                  <a:pt x="2129917" y="144525"/>
                </a:lnTo>
                <a:lnTo>
                  <a:pt x="2075942" y="123825"/>
                </a:lnTo>
                <a:lnTo>
                  <a:pt x="2026793" y="103250"/>
                </a:lnTo>
                <a:lnTo>
                  <a:pt x="1972818" y="87375"/>
                </a:lnTo>
                <a:lnTo>
                  <a:pt x="1917319" y="69850"/>
                </a:lnTo>
                <a:lnTo>
                  <a:pt x="1860169" y="53975"/>
                </a:lnTo>
                <a:lnTo>
                  <a:pt x="1742694" y="28575"/>
                </a:lnTo>
                <a:lnTo>
                  <a:pt x="1617345" y="12700"/>
                </a:lnTo>
                <a:lnTo>
                  <a:pt x="1555369" y="8000"/>
                </a:lnTo>
                <a:lnTo>
                  <a:pt x="1491869" y="4825"/>
                </a:lnTo>
                <a:lnTo>
                  <a:pt x="1425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323332" y="1965959"/>
            <a:ext cx="429895" cy="408940"/>
          </a:xfrm>
          <a:custGeom>
            <a:avLst/>
            <a:gdLst/>
            <a:ahLst/>
            <a:cxnLst/>
            <a:rect l="l" t="t" r="r" b="b"/>
            <a:pathLst>
              <a:path w="429895" h="408939">
                <a:moveTo>
                  <a:pt x="237870" y="0"/>
                </a:moveTo>
                <a:lnTo>
                  <a:pt x="191896" y="0"/>
                </a:lnTo>
                <a:lnTo>
                  <a:pt x="150621" y="9525"/>
                </a:lnTo>
                <a:lnTo>
                  <a:pt x="109473" y="25273"/>
                </a:lnTo>
                <a:lnTo>
                  <a:pt x="76072" y="45847"/>
                </a:lnTo>
                <a:lnTo>
                  <a:pt x="33273" y="91820"/>
                </a:lnTo>
                <a:lnTo>
                  <a:pt x="17398" y="128269"/>
                </a:lnTo>
                <a:lnTo>
                  <a:pt x="4698" y="166242"/>
                </a:lnTo>
                <a:lnTo>
                  <a:pt x="0" y="202691"/>
                </a:lnTo>
                <a:lnTo>
                  <a:pt x="4698" y="243839"/>
                </a:lnTo>
                <a:lnTo>
                  <a:pt x="17398" y="280162"/>
                </a:lnTo>
                <a:lnTo>
                  <a:pt x="33273" y="313436"/>
                </a:lnTo>
                <a:lnTo>
                  <a:pt x="58673" y="346710"/>
                </a:lnTo>
                <a:lnTo>
                  <a:pt x="76072" y="359410"/>
                </a:lnTo>
                <a:lnTo>
                  <a:pt x="91947" y="371982"/>
                </a:lnTo>
                <a:lnTo>
                  <a:pt x="109473" y="384682"/>
                </a:lnTo>
                <a:lnTo>
                  <a:pt x="150621" y="400557"/>
                </a:lnTo>
                <a:lnTo>
                  <a:pt x="171322" y="405256"/>
                </a:lnTo>
                <a:lnTo>
                  <a:pt x="191896" y="408431"/>
                </a:lnTo>
                <a:lnTo>
                  <a:pt x="212470" y="408431"/>
                </a:lnTo>
                <a:lnTo>
                  <a:pt x="258444" y="405256"/>
                </a:lnTo>
                <a:lnTo>
                  <a:pt x="296544" y="392556"/>
                </a:lnTo>
                <a:lnTo>
                  <a:pt x="334644" y="375157"/>
                </a:lnTo>
                <a:lnTo>
                  <a:pt x="367918" y="346710"/>
                </a:lnTo>
                <a:lnTo>
                  <a:pt x="412368" y="284988"/>
                </a:lnTo>
                <a:lnTo>
                  <a:pt x="425068" y="243839"/>
                </a:lnTo>
                <a:lnTo>
                  <a:pt x="429767" y="202691"/>
                </a:lnTo>
                <a:lnTo>
                  <a:pt x="425068" y="166242"/>
                </a:lnTo>
                <a:lnTo>
                  <a:pt x="412368" y="128269"/>
                </a:lnTo>
                <a:lnTo>
                  <a:pt x="396493" y="91820"/>
                </a:lnTo>
                <a:lnTo>
                  <a:pt x="371093" y="61722"/>
                </a:lnTo>
                <a:lnTo>
                  <a:pt x="337819" y="33274"/>
                </a:lnTo>
                <a:lnTo>
                  <a:pt x="301370" y="17399"/>
                </a:lnTo>
                <a:lnTo>
                  <a:pt x="279145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9648" y="1920239"/>
            <a:ext cx="2277110" cy="3142615"/>
          </a:xfrm>
          <a:custGeom>
            <a:avLst/>
            <a:gdLst/>
            <a:ahLst/>
            <a:cxnLst/>
            <a:rect l="l" t="t" r="r" b="b"/>
            <a:pathLst>
              <a:path w="2277110" h="3142615">
                <a:moveTo>
                  <a:pt x="1458468" y="2753868"/>
                </a:moveTo>
                <a:lnTo>
                  <a:pt x="1450594" y="2679319"/>
                </a:lnTo>
                <a:lnTo>
                  <a:pt x="1429893" y="2606294"/>
                </a:lnTo>
                <a:lnTo>
                  <a:pt x="1391920" y="2539619"/>
                </a:lnTo>
                <a:lnTo>
                  <a:pt x="1342771" y="2477770"/>
                </a:lnTo>
                <a:lnTo>
                  <a:pt x="1284097" y="2428621"/>
                </a:lnTo>
                <a:lnTo>
                  <a:pt x="1217422" y="2395347"/>
                </a:lnTo>
                <a:lnTo>
                  <a:pt x="1179322" y="2382647"/>
                </a:lnTo>
                <a:lnTo>
                  <a:pt x="1104900" y="2366772"/>
                </a:lnTo>
                <a:lnTo>
                  <a:pt x="1030351" y="2366772"/>
                </a:lnTo>
                <a:lnTo>
                  <a:pt x="954278" y="2382647"/>
                </a:lnTo>
                <a:lnTo>
                  <a:pt x="917702" y="2395347"/>
                </a:lnTo>
                <a:lnTo>
                  <a:pt x="851154" y="2428621"/>
                </a:lnTo>
                <a:lnTo>
                  <a:pt x="817880" y="2452370"/>
                </a:lnTo>
                <a:lnTo>
                  <a:pt x="787654" y="2477770"/>
                </a:lnTo>
                <a:lnTo>
                  <a:pt x="741680" y="2539619"/>
                </a:lnTo>
                <a:lnTo>
                  <a:pt x="705231" y="2606294"/>
                </a:lnTo>
                <a:lnTo>
                  <a:pt x="684657" y="2679319"/>
                </a:lnTo>
                <a:lnTo>
                  <a:pt x="675132" y="2753868"/>
                </a:lnTo>
                <a:lnTo>
                  <a:pt x="684657" y="2828417"/>
                </a:lnTo>
                <a:lnTo>
                  <a:pt x="705231" y="2902966"/>
                </a:lnTo>
                <a:lnTo>
                  <a:pt x="741680" y="2969514"/>
                </a:lnTo>
                <a:lnTo>
                  <a:pt x="787654" y="3026664"/>
                </a:lnTo>
                <a:lnTo>
                  <a:pt x="817880" y="3052064"/>
                </a:lnTo>
                <a:lnTo>
                  <a:pt x="851154" y="3077464"/>
                </a:lnTo>
                <a:lnTo>
                  <a:pt x="884428" y="3098038"/>
                </a:lnTo>
                <a:lnTo>
                  <a:pt x="954278" y="3126613"/>
                </a:lnTo>
                <a:lnTo>
                  <a:pt x="1030351" y="3142488"/>
                </a:lnTo>
                <a:lnTo>
                  <a:pt x="1066800" y="3142488"/>
                </a:lnTo>
                <a:lnTo>
                  <a:pt x="1117600" y="3139313"/>
                </a:lnTo>
                <a:lnTo>
                  <a:pt x="1163574" y="3129788"/>
                </a:lnTo>
                <a:lnTo>
                  <a:pt x="1209548" y="3118739"/>
                </a:lnTo>
                <a:lnTo>
                  <a:pt x="1250696" y="3098038"/>
                </a:lnTo>
                <a:lnTo>
                  <a:pt x="1291971" y="3072638"/>
                </a:lnTo>
                <a:lnTo>
                  <a:pt x="1325245" y="3044190"/>
                </a:lnTo>
                <a:lnTo>
                  <a:pt x="1358519" y="3010789"/>
                </a:lnTo>
                <a:lnTo>
                  <a:pt x="1388745" y="2972689"/>
                </a:lnTo>
                <a:lnTo>
                  <a:pt x="1391920" y="2964815"/>
                </a:lnTo>
                <a:lnTo>
                  <a:pt x="1401445" y="2956941"/>
                </a:lnTo>
                <a:lnTo>
                  <a:pt x="1409319" y="2944241"/>
                </a:lnTo>
                <a:lnTo>
                  <a:pt x="1429893" y="2899791"/>
                </a:lnTo>
                <a:lnTo>
                  <a:pt x="1447419" y="2853817"/>
                </a:lnTo>
                <a:lnTo>
                  <a:pt x="1455293" y="2804541"/>
                </a:lnTo>
                <a:lnTo>
                  <a:pt x="1458468" y="2753868"/>
                </a:lnTo>
                <a:close/>
              </a:path>
              <a:path w="2277110" h="3142615">
                <a:moveTo>
                  <a:pt x="2276856" y="748284"/>
                </a:moveTo>
                <a:lnTo>
                  <a:pt x="2273681" y="699008"/>
                </a:lnTo>
                <a:lnTo>
                  <a:pt x="2265680" y="652907"/>
                </a:lnTo>
                <a:lnTo>
                  <a:pt x="2252980" y="608457"/>
                </a:lnTo>
                <a:lnTo>
                  <a:pt x="2176780" y="598932"/>
                </a:lnTo>
                <a:lnTo>
                  <a:pt x="2143506" y="590931"/>
                </a:lnTo>
                <a:lnTo>
                  <a:pt x="2076831" y="562356"/>
                </a:lnTo>
                <a:lnTo>
                  <a:pt x="2019681" y="524256"/>
                </a:lnTo>
                <a:lnTo>
                  <a:pt x="1948180" y="446405"/>
                </a:lnTo>
                <a:lnTo>
                  <a:pt x="1918081" y="384429"/>
                </a:lnTo>
                <a:lnTo>
                  <a:pt x="1897380" y="317754"/>
                </a:lnTo>
                <a:lnTo>
                  <a:pt x="1889379" y="247777"/>
                </a:lnTo>
                <a:lnTo>
                  <a:pt x="1889379" y="211328"/>
                </a:lnTo>
                <a:lnTo>
                  <a:pt x="1894205" y="193802"/>
                </a:lnTo>
                <a:lnTo>
                  <a:pt x="1897380" y="177927"/>
                </a:lnTo>
                <a:lnTo>
                  <a:pt x="1860804" y="157226"/>
                </a:lnTo>
                <a:lnTo>
                  <a:pt x="1818005" y="136652"/>
                </a:lnTo>
                <a:lnTo>
                  <a:pt x="1776730" y="119126"/>
                </a:lnTo>
                <a:lnTo>
                  <a:pt x="1735455" y="98552"/>
                </a:lnTo>
                <a:lnTo>
                  <a:pt x="1689354" y="85725"/>
                </a:lnTo>
                <a:lnTo>
                  <a:pt x="1643380" y="69850"/>
                </a:lnTo>
                <a:lnTo>
                  <a:pt x="1592580" y="57150"/>
                </a:lnTo>
                <a:lnTo>
                  <a:pt x="1548130" y="44450"/>
                </a:lnTo>
                <a:lnTo>
                  <a:pt x="1497203" y="33401"/>
                </a:lnTo>
                <a:lnTo>
                  <a:pt x="1448054" y="23876"/>
                </a:lnTo>
                <a:lnTo>
                  <a:pt x="1392428" y="15875"/>
                </a:lnTo>
                <a:lnTo>
                  <a:pt x="1338453" y="11176"/>
                </a:lnTo>
                <a:lnTo>
                  <a:pt x="1284478" y="8001"/>
                </a:lnTo>
                <a:lnTo>
                  <a:pt x="1230503" y="3175"/>
                </a:lnTo>
                <a:lnTo>
                  <a:pt x="1171829" y="0"/>
                </a:lnTo>
                <a:lnTo>
                  <a:pt x="1113028" y="0"/>
                </a:lnTo>
                <a:lnTo>
                  <a:pt x="1017778" y="3175"/>
                </a:lnTo>
                <a:lnTo>
                  <a:pt x="925703" y="8001"/>
                </a:lnTo>
                <a:lnTo>
                  <a:pt x="841502" y="20701"/>
                </a:lnTo>
                <a:lnTo>
                  <a:pt x="763778" y="33401"/>
                </a:lnTo>
                <a:lnTo>
                  <a:pt x="687451" y="49276"/>
                </a:lnTo>
                <a:lnTo>
                  <a:pt x="617601" y="69850"/>
                </a:lnTo>
                <a:lnTo>
                  <a:pt x="554101" y="90551"/>
                </a:lnTo>
                <a:lnTo>
                  <a:pt x="492252" y="115951"/>
                </a:lnTo>
                <a:lnTo>
                  <a:pt x="438277" y="139827"/>
                </a:lnTo>
                <a:lnTo>
                  <a:pt x="387477" y="168402"/>
                </a:lnTo>
                <a:lnTo>
                  <a:pt x="341376" y="193802"/>
                </a:lnTo>
                <a:lnTo>
                  <a:pt x="300101" y="222377"/>
                </a:lnTo>
                <a:lnTo>
                  <a:pt x="233426" y="273304"/>
                </a:lnTo>
                <a:lnTo>
                  <a:pt x="203200" y="297053"/>
                </a:lnTo>
                <a:lnTo>
                  <a:pt x="133350" y="371729"/>
                </a:lnTo>
                <a:lnTo>
                  <a:pt x="95250" y="421005"/>
                </a:lnTo>
                <a:lnTo>
                  <a:pt x="61976" y="467106"/>
                </a:lnTo>
                <a:lnTo>
                  <a:pt x="41275" y="513080"/>
                </a:lnTo>
                <a:lnTo>
                  <a:pt x="20701" y="557657"/>
                </a:lnTo>
                <a:lnTo>
                  <a:pt x="8001" y="598932"/>
                </a:lnTo>
                <a:lnTo>
                  <a:pt x="3175" y="637032"/>
                </a:lnTo>
                <a:lnTo>
                  <a:pt x="0" y="670433"/>
                </a:lnTo>
                <a:lnTo>
                  <a:pt x="3175" y="722884"/>
                </a:lnTo>
                <a:lnTo>
                  <a:pt x="15875" y="765683"/>
                </a:lnTo>
                <a:lnTo>
                  <a:pt x="33401" y="806958"/>
                </a:lnTo>
                <a:lnTo>
                  <a:pt x="57150" y="838835"/>
                </a:lnTo>
                <a:lnTo>
                  <a:pt x="103251" y="872109"/>
                </a:lnTo>
                <a:lnTo>
                  <a:pt x="157226" y="897509"/>
                </a:lnTo>
                <a:lnTo>
                  <a:pt x="225425" y="913511"/>
                </a:lnTo>
                <a:lnTo>
                  <a:pt x="262001" y="918210"/>
                </a:lnTo>
                <a:lnTo>
                  <a:pt x="341376" y="918210"/>
                </a:lnTo>
                <a:lnTo>
                  <a:pt x="379476" y="913511"/>
                </a:lnTo>
                <a:lnTo>
                  <a:pt x="412877" y="910336"/>
                </a:lnTo>
                <a:lnTo>
                  <a:pt x="474726" y="872109"/>
                </a:lnTo>
                <a:lnTo>
                  <a:pt x="508127" y="835660"/>
                </a:lnTo>
                <a:lnTo>
                  <a:pt x="546227" y="789559"/>
                </a:lnTo>
                <a:lnTo>
                  <a:pt x="592201" y="722884"/>
                </a:lnTo>
                <a:lnTo>
                  <a:pt x="654177" y="645033"/>
                </a:lnTo>
                <a:lnTo>
                  <a:pt x="720852" y="578231"/>
                </a:lnTo>
                <a:lnTo>
                  <a:pt x="787527" y="528955"/>
                </a:lnTo>
                <a:lnTo>
                  <a:pt x="859028" y="492506"/>
                </a:lnTo>
                <a:lnTo>
                  <a:pt x="925703" y="467106"/>
                </a:lnTo>
                <a:lnTo>
                  <a:pt x="987552" y="451104"/>
                </a:lnTo>
                <a:lnTo>
                  <a:pt x="1051052" y="441579"/>
                </a:lnTo>
                <a:lnTo>
                  <a:pt x="1109853" y="438404"/>
                </a:lnTo>
                <a:lnTo>
                  <a:pt x="1163828" y="438404"/>
                </a:lnTo>
                <a:lnTo>
                  <a:pt x="1213104" y="446405"/>
                </a:lnTo>
                <a:lnTo>
                  <a:pt x="1259078" y="454406"/>
                </a:lnTo>
                <a:lnTo>
                  <a:pt x="1305179" y="467106"/>
                </a:lnTo>
                <a:lnTo>
                  <a:pt x="1346454" y="482981"/>
                </a:lnTo>
                <a:lnTo>
                  <a:pt x="1384554" y="503555"/>
                </a:lnTo>
                <a:lnTo>
                  <a:pt x="1451229" y="554482"/>
                </a:lnTo>
                <a:lnTo>
                  <a:pt x="1484503" y="595757"/>
                </a:lnTo>
                <a:lnTo>
                  <a:pt x="1514729" y="649732"/>
                </a:lnTo>
                <a:lnTo>
                  <a:pt x="1538605" y="719582"/>
                </a:lnTo>
                <a:lnTo>
                  <a:pt x="1548130" y="810133"/>
                </a:lnTo>
                <a:lnTo>
                  <a:pt x="1543304" y="897509"/>
                </a:lnTo>
                <a:lnTo>
                  <a:pt x="1522730" y="972185"/>
                </a:lnTo>
                <a:lnTo>
                  <a:pt x="1492504" y="1037336"/>
                </a:lnTo>
                <a:lnTo>
                  <a:pt x="1448054" y="1096137"/>
                </a:lnTo>
                <a:lnTo>
                  <a:pt x="1389253" y="1150112"/>
                </a:lnTo>
                <a:lnTo>
                  <a:pt x="1317879" y="1199388"/>
                </a:lnTo>
                <a:lnTo>
                  <a:pt x="1225804" y="1253363"/>
                </a:lnTo>
                <a:lnTo>
                  <a:pt x="1122553" y="1307465"/>
                </a:lnTo>
                <a:lnTo>
                  <a:pt x="1033653" y="1356741"/>
                </a:lnTo>
                <a:lnTo>
                  <a:pt x="958977" y="1405890"/>
                </a:lnTo>
                <a:lnTo>
                  <a:pt x="897128" y="1456817"/>
                </a:lnTo>
                <a:lnTo>
                  <a:pt x="851027" y="1505966"/>
                </a:lnTo>
                <a:lnTo>
                  <a:pt x="808228" y="1563243"/>
                </a:lnTo>
                <a:lnTo>
                  <a:pt x="784352" y="1621929"/>
                </a:lnTo>
                <a:lnTo>
                  <a:pt x="766953" y="1679206"/>
                </a:lnTo>
                <a:lnTo>
                  <a:pt x="763778" y="1745869"/>
                </a:lnTo>
                <a:lnTo>
                  <a:pt x="766953" y="1790319"/>
                </a:lnTo>
                <a:lnTo>
                  <a:pt x="774827" y="1841246"/>
                </a:lnTo>
                <a:lnTo>
                  <a:pt x="792353" y="1885696"/>
                </a:lnTo>
                <a:lnTo>
                  <a:pt x="820928" y="1926971"/>
                </a:lnTo>
                <a:lnTo>
                  <a:pt x="838327" y="1939671"/>
                </a:lnTo>
                <a:lnTo>
                  <a:pt x="854202" y="1952371"/>
                </a:lnTo>
                <a:lnTo>
                  <a:pt x="871728" y="1960372"/>
                </a:lnTo>
                <a:lnTo>
                  <a:pt x="917702" y="1977771"/>
                </a:lnTo>
                <a:lnTo>
                  <a:pt x="943102" y="1980946"/>
                </a:lnTo>
                <a:lnTo>
                  <a:pt x="971677" y="1985772"/>
                </a:lnTo>
                <a:lnTo>
                  <a:pt x="1071753" y="1985772"/>
                </a:lnTo>
                <a:lnTo>
                  <a:pt x="1130427" y="1977771"/>
                </a:lnTo>
                <a:lnTo>
                  <a:pt x="1179703" y="1965071"/>
                </a:lnTo>
                <a:lnTo>
                  <a:pt x="1217803" y="1952371"/>
                </a:lnTo>
                <a:lnTo>
                  <a:pt x="1271778" y="1903222"/>
                </a:lnTo>
                <a:lnTo>
                  <a:pt x="1292479" y="1869821"/>
                </a:lnTo>
                <a:lnTo>
                  <a:pt x="1343279" y="1779270"/>
                </a:lnTo>
                <a:lnTo>
                  <a:pt x="1379728" y="1733169"/>
                </a:lnTo>
                <a:lnTo>
                  <a:pt x="1425829" y="1687068"/>
                </a:lnTo>
                <a:lnTo>
                  <a:pt x="1476629" y="1650631"/>
                </a:lnTo>
                <a:lnTo>
                  <a:pt x="1530604" y="1612404"/>
                </a:lnTo>
                <a:lnTo>
                  <a:pt x="1589405" y="1575943"/>
                </a:lnTo>
                <a:lnTo>
                  <a:pt x="1651254" y="1542542"/>
                </a:lnTo>
                <a:lnTo>
                  <a:pt x="1714754" y="1509141"/>
                </a:lnTo>
                <a:lnTo>
                  <a:pt x="1794129" y="1467866"/>
                </a:lnTo>
                <a:lnTo>
                  <a:pt x="1868805" y="1426591"/>
                </a:lnTo>
                <a:lnTo>
                  <a:pt x="1943481" y="1382141"/>
                </a:lnTo>
                <a:lnTo>
                  <a:pt x="2014855" y="1331214"/>
                </a:lnTo>
                <a:lnTo>
                  <a:pt x="2081530" y="1278890"/>
                </a:lnTo>
                <a:lnTo>
                  <a:pt x="2140331" y="1215263"/>
                </a:lnTo>
                <a:lnTo>
                  <a:pt x="2186305" y="1145413"/>
                </a:lnTo>
                <a:lnTo>
                  <a:pt x="2227580" y="1067562"/>
                </a:lnTo>
                <a:lnTo>
                  <a:pt x="2202180" y="1067562"/>
                </a:lnTo>
                <a:lnTo>
                  <a:pt x="2194306" y="1070737"/>
                </a:lnTo>
                <a:lnTo>
                  <a:pt x="2127631" y="1070737"/>
                </a:lnTo>
                <a:lnTo>
                  <a:pt x="2064131" y="1067562"/>
                </a:lnTo>
                <a:lnTo>
                  <a:pt x="2002155" y="1062736"/>
                </a:lnTo>
                <a:lnTo>
                  <a:pt x="1940306" y="1054862"/>
                </a:lnTo>
                <a:lnTo>
                  <a:pt x="1881505" y="1042162"/>
                </a:lnTo>
                <a:lnTo>
                  <a:pt x="1822704" y="1034161"/>
                </a:lnTo>
                <a:lnTo>
                  <a:pt x="1768729" y="1021461"/>
                </a:lnTo>
                <a:lnTo>
                  <a:pt x="1714754" y="1005586"/>
                </a:lnTo>
                <a:lnTo>
                  <a:pt x="1710055" y="1000887"/>
                </a:lnTo>
                <a:lnTo>
                  <a:pt x="1671955" y="984885"/>
                </a:lnTo>
                <a:lnTo>
                  <a:pt x="1643380" y="954786"/>
                </a:lnTo>
                <a:lnTo>
                  <a:pt x="1622679" y="918210"/>
                </a:lnTo>
                <a:lnTo>
                  <a:pt x="1614805" y="876935"/>
                </a:lnTo>
                <a:lnTo>
                  <a:pt x="1617980" y="848360"/>
                </a:lnTo>
                <a:lnTo>
                  <a:pt x="1635379" y="802259"/>
                </a:lnTo>
                <a:lnTo>
                  <a:pt x="1671955" y="765683"/>
                </a:lnTo>
                <a:lnTo>
                  <a:pt x="1717929" y="745109"/>
                </a:lnTo>
                <a:lnTo>
                  <a:pt x="1748155" y="740283"/>
                </a:lnTo>
                <a:lnTo>
                  <a:pt x="1781429" y="740283"/>
                </a:lnTo>
                <a:lnTo>
                  <a:pt x="1789430" y="745109"/>
                </a:lnTo>
                <a:lnTo>
                  <a:pt x="1835404" y="760984"/>
                </a:lnTo>
                <a:lnTo>
                  <a:pt x="1884680" y="773684"/>
                </a:lnTo>
                <a:lnTo>
                  <a:pt x="1935480" y="781558"/>
                </a:lnTo>
                <a:lnTo>
                  <a:pt x="2043430" y="797433"/>
                </a:lnTo>
                <a:lnTo>
                  <a:pt x="2102231" y="802259"/>
                </a:lnTo>
                <a:lnTo>
                  <a:pt x="2260981" y="802259"/>
                </a:lnTo>
                <a:lnTo>
                  <a:pt x="2276856" y="797433"/>
                </a:lnTo>
                <a:lnTo>
                  <a:pt x="2276856" y="748284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85360" y="2089404"/>
            <a:ext cx="158495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455920" y="2089404"/>
            <a:ext cx="164591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11712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1851" y="1927047"/>
            <a:ext cx="5940297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9125" y="1378187"/>
            <a:ext cx="8505748" cy="3811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12784" y="6456980"/>
            <a:ext cx="14922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7.png"/><Relationship Id="rId18" Type="http://schemas.openxmlformats.org/officeDocument/2006/relationships/image" Target="../media/image80.png"/><Relationship Id="rId3" Type="http://schemas.openxmlformats.org/officeDocument/2006/relationships/diagramLayout" Target="../diagrams/layout4.xml"/><Relationship Id="rId21" Type="http://schemas.openxmlformats.org/officeDocument/2006/relationships/image" Target="../media/image90.png"/><Relationship Id="rId7" Type="http://schemas.openxmlformats.org/officeDocument/2006/relationships/image" Target="../media/image5.png"/><Relationship Id="rId12" Type="http://schemas.openxmlformats.org/officeDocument/2006/relationships/image" Target="../media/image60.png"/><Relationship Id="rId17" Type="http://schemas.openxmlformats.org/officeDocument/2006/relationships/slide" Target="slide24.xml"/><Relationship Id="rId2" Type="http://schemas.openxmlformats.org/officeDocument/2006/relationships/diagramData" Target="../diagrams/data4.xml"/><Relationship Id="rId16" Type="http://schemas.openxmlformats.org/officeDocument/2006/relationships/image" Target="../media/image8.png"/><Relationship Id="rId20" Type="http://schemas.openxmlformats.org/officeDocument/2006/relationships/slide" Target="slide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openxmlformats.org/officeDocument/2006/relationships/slide" Target="slide21.xml"/><Relationship Id="rId5" Type="http://schemas.openxmlformats.org/officeDocument/2006/relationships/diagramColors" Target="../diagrams/colors4.xml"/><Relationship Id="rId15" Type="http://schemas.openxmlformats.org/officeDocument/2006/relationships/image" Target="../media/image70.png"/><Relationship Id="rId10" Type="http://schemas.openxmlformats.org/officeDocument/2006/relationships/image" Target="../media/image6.png"/><Relationship Id="rId19" Type="http://schemas.openxmlformats.org/officeDocument/2006/relationships/image" Target="../media/image9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0.png"/><Relationship Id="rId14" Type="http://schemas.openxmlformats.org/officeDocument/2006/relationships/slide" Target="slide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551" y="288230"/>
            <a:ext cx="9144000" cy="6569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1698" y="1161649"/>
            <a:ext cx="639914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algn="ctr">
              <a:lnSpc>
                <a:spcPct val="100000"/>
              </a:lnSpc>
              <a:spcBef>
                <a:spcPts val="100"/>
              </a:spcBef>
            </a:pPr>
            <a:r>
              <a:rPr lang="en-US" sz="4000" spc="-5"/>
              <a:t>Báo cáo môn học</a:t>
            </a:r>
            <a:endParaRPr sz="4000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583757" y="4234574"/>
            <a:ext cx="5955384" cy="7899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lang="en-US" sz="2000" spc="-25" dirty="0" err="1">
                <a:solidFill>
                  <a:srgbClr val="FFFFFF"/>
                </a:solidFill>
                <a:latin typeface="Arial"/>
                <a:cs typeface="Arial"/>
              </a:rPr>
              <a:t>Giáo</a:t>
            </a:r>
            <a:r>
              <a:rPr lang="en-US"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spc="-25" dirty="0" err="1">
                <a:solidFill>
                  <a:srgbClr val="FFFFFF"/>
                </a:solidFill>
                <a:latin typeface="Arial"/>
                <a:cs typeface="Arial"/>
              </a:rPr>
              <a:t>viên</a:t>
            </a:r>
            <a:r>
              <a:rPr lang="en-US" sz="2000" spc="-25" dirty="0">
                <a:solidFill>
                  <a:srgbClr val="FFFFFF"/>
                </a:solidFill>
                <a:latin typeface="Arial"/>
                <a:cs typeface="Arial"/>
              </a:rPr>
              <a:t> h</a:t>
            </a:r>
            <a:r>
              <a:rPr lang="vi-VN" sz="2000" spc="-25" dirty="0">
                <a:solidFill>
                  <a:srgbClr val="FFFFFF"/>
                </a:solidFill>
                <a:latin typeface="Arial"/>
                <a:cs typeface="Arial"/>
              </a:rPr>
              <a:t>ư</a:t>
            </a:r>
            <a:r>
              <a:rPr lang="en-US" sz="2000" spc="-25" dirty="0" err="1">
                <a:solidFill>
                  <a:srgbClr val="FFFFFF"/>
                </a:solidFill>
                <a:latin typeface="Arial"/>
                <a:cs typeface="Arial"/>
              </a:rPr>
              <a:t>ớng</a:t>
            </a:r>
            <a:r>
              <a:rPr lang="en-US"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spc="-25" dirty="0" err="1">
                <a:solidFill>
                  <a:srgbClr val="FFFFFF"/>
                </a:solidFill>
                <a:latin typeface="Arial"/>
                <a:cs typeface="Arial"/>
              </a:rPr>
              <a:t>dẫn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en-US" sz="2000" spc="-25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z="2000" err="1">
                <a:solidFill>
                  <a:srgbClr val="FFFFFF"/>
                </a:solidFill>
                <a:latin typeface="Arial"/>
                <a:cs typeface="Arial"/>
              </a:rPr>
              <a:t>Nguyễn</a:t>
            </a:r>
            <a:r>
              <a:rPr lang="en-US" sz="2000">
                <a:solidFill>
                  <a:srgbClr val="FFFFFF"/>
                </a:solidFill>
                <a:latin typeface="Arial"/>
                <a:cs typeface="Arial"/>
              </a:rPr>
              <a:t> Mạnh Tuấn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47E979F-F3BA-4E7B-B014-6F007C7C6CD3}"/>
              </a:ext>
            </a:extLst>
          </p:cNvPr>
          <p:cNvSpPr txBox="1"/>
          <p:nvPr/>
        </p:nvSpPr>
        <p:spPr>
          <a:xfrm>
            <a:off x="1285758" y="188729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Nhập môn công nghệ phần mềm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E2AC79F1-3C86-4F27-BD2F-32E2BF5B4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16338"/>
              </p:ext>
            </p:extLst>
          </p:nvPr>
        </p:nvGraphicFramePr>
        <p:xfrm>
          <a:off x="1500607" y="4769251"/>
          <a:ext cx="614278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795">
                  <a:extLst>
                    <a:ext uri="{9D8B030D-6E8A-4147-A177-3AD203B41FA5}">
                      <a16:colId xmlns:a16="http://schemas.microsoft.com/office/drawing/2014/main" val="3712079056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1693231153"/>
                    </a:ext>
                  </a:extLst>
                </a:gridCol>
                <a:gridCol w="1959405">
                  <a:extLst>
                    <a:ext uri="{9D8B030D-6E8A-4147-A177-3AD203B41FA5}">
                      <a16:colId xmlns:a16="http://schemas.microsoft.com/office/drawing/2014/main" val="325280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 Thị Minh Anh</a:t>
                      </a:r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20172954</a:t>
                      </a:r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21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Nông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</a:t>
                      </a:r>
                      <a:r>
                        <a:rPr lang="vi-VN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ơng</a:t>
                      </a:r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20173063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607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vi-VN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ơng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Linh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20173236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17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Trần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Ánh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Ngọc</a:t>
                      </a:r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20173288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08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Thị Huyền Thanh</a:t>
                      </a:r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20173371</a:t>
                      </a:r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9840090"/>
                  </a:ext>
                </a:extLst>
              </a:tr>
            </a:tbl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27976FE-18D4-45C2-80F4-EF51DDE931C3}"/>
              </a:ext>
            </a:extLst>
          </p:cNvPr>
          <p:cNvSpPr txBox="1"/>
          <p:nvPr/>
        </p:nvSpPr>
        <p:spPr>
          <a:xfrm>
            <a:off x="1168385" y="2855149"/>
            <a:ext cx="70927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/>
              <a:t>Đề tài: </a:t>
            </a:r>
            <a:r>
              <a:rPr lang="en-US" sz="2400" b="1"/>
              <a:t>Thiết kế và xây dựng website bán hàng online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DDC59A-22AB-4F68-A3D2-5281E1D6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5940297" cy="492443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</a:rPr>
              <a:t>Thiết kế chi tiết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74507E3-0A40-4CE2-9E96-F2E11EE01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314450"/>
            <a:ext cx="83058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68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E6604A-1539-463D-8D83-509BD13E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5940297" cy="492443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</a:rPr>
              <a:t>Thiết kế giao diện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E78AF17-E43B-410E-81C9-48CA67C8A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225"/>
            <a:ext cx="9144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27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9D7099-CF61-4525-B087-FD11A99A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BA4BE27-0868-4291-B134-E97986DBD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78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0EC32E-54CE-42DC-BE60-C0915700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D8CAB54-9C95-4B94-B0F3-6F0E7F03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" y="1219200"/>
            <a:ext cx="9144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99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582B46-E626-46D0-8637-BC47A223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ABDF04C-53E1-4AF3-9550-A0A21762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20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C4D7D-ADA8-4F19-9E5B-B881E9FC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5940297" cy="492443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</a:rPr>
              <a:t>Kiểm thử</a:t>
            </a:r>
          </a:p>
        </p:txBody>
      </p:sp>
      <p:graphicFrame>
        <p:nvGraphicFramePr>
          <p:cNvPr id="3" name="Sơ đồ 2">
            <a:extLst>
              <a:ext uri="{FF2B5EF4-FFF2-40B4-BE49-F238E27FC236}">
                <a16:creationId xmlns:a16="http://schemas.microsoft.com/office/drawing/2014/main" id="{0CC1280F-0858-4EFB-9EA3-1903B8F98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192451"/>
              </p:ext>
            </p:extLst>
          </p:nvPr>
        </p:nvGraphicFramePr>
        <p:xfrm>
          <a:off x="533400" y="1447800"/>
          <a:ext cx="8305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825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860D-573B-4EF0-8FF4-D02D4A66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2D559-A1E7-4D0F-808E-24C22788D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46" y="137160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02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7F63-9369-4DEC-9751-8051F4BF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E7E28-15FB-456F-B3C5-1A55F1FB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95400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37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3887-460F-4559-8CF2-FC18C287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47DC7-D8B8-49F0-86EE-C1C3984D3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23" y="1295400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22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BAB228-72EF-4FD3-9389-19381EF2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940297" cy="492443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</a:rPr>
              <a:t>Tổng quan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9CD5854-E8C5-426A-A184-0DEBA1826FE5}"/>
              </a:ext>
            </a:extLst>
          </p:cNvPr>
          <p:cNvSpPr txBox="1"/>
          <p:nvPr/>
        </p:nvSpPr>
        <p:spPr>
          <a:xfrm>
            <a:off x="152400" y="1295400"/>
            <a:ext cx="8763000" cy="53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Sơ đồ 3">
            <a:extLst>
              <a:ext uri="{FF2B5EF4-FFF2-40B4-BE49-F238E27FC236}">
                <a16:creationId xmlns:a16="http://schemas.microsoft.com/office/drawing/2014/main" id="{0898CF43-B17C-4B8B-9B15-9C314C251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684109"/>
              </p:ext>
            </p:extLst>
          </p:nvPr>
        </p:nvGraphicFramePr>
        <p:xfrm>
          <a:off x="609600" y="1574800"/>
          <a:ext cx="78486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626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E2B5BF-6AD5-449C-BB4B-9B820A1B4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6E2B5BF-6AD5-449C-BB4B-9B820A1B44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6E2B5BF-6AD5-449C-BB4B-9B820A1B4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26E2B5BF-6AD5-449C-BB4B-9B820A1B4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2AA838-6E3B-4B74-A808-844691C1FB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2E2AA838-6E3B-4B74-A808-844691C1FB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2E2AA838-6E3B-4B74-A808-844691C1FB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2E2AA838-6E3B-4B74-A808-844691C1FB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EADB92-78BE-4312-8AD7-0BE1B80CD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81EADB92-78BE-4312-8AD7-0BE1B80CD7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81EADB92-78BE-4312-8AD7-0BE1B80CD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81EADB92-78BE-4312-8AD7-0BE1B80CD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39C944-BBA8-4584-BA52-BBE0EBD99E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4139C944-BBA8-4584-BA52-BBE0EBD99E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4139C944-BBA8-4584-BA52-BBE0EBD99E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4139C944-BBA8-4584-BA52-BBE0EBD99E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727AE7-C39B-459B-803B-B80E48DE8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59727AE7-C39B-459B-803B-B80E48DE8E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59727AE7-C39B-459B-803B-B80E48DE8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59727AE7-C39B-459B-803B-B80E48DE8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62C951-D4AE-4098-883E-5F369092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A562C951-D4AE-4098-883E-5F369092D8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A562C951-D4AE-4098-883E-5F369092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A562C951-D4AE-4098-883E-5F369092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1B7F3B-C5B4-4FD7-AAAE-DADE3473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21" y="1080023"/>
            <a:ext cx="5940297" cy="369332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Tác nhân</a:t>
            </a:r>
          </a:p>
        </p:txBody>
      </p:sp>
      <p:graphicFrame>
        <p:nvGraphicFramePr>
          <p:cNvPr id="4" name="Sơ đồ 3">
            <a:extLst>
              <a:ext uri="{FF2B5EF4-FFF2-40B4-BE49-F238E27FC236}">
                <a16:creationId xmlns:a16="http://schemas.microsoft.com/office/drawing/2014/main" id="{23086B7D-FCCF-4D46-AEBB-E9A8C88836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954015"/>
              </p:ext>
            </p:extLst>
          </p:nvPr>
        </p:nvGraphicFramePr>
        <p:xfrm>
          <a:off x="1172818" y="2208973"/>
          <a:ext cx="6370982" cy="356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E31C411F-E80C-44A6-97BD-64CCC57DD77E}"/>
              </a:ext>
            </a:extLst>
          </p:cNvPr>
          <p:cNvSpPr/>
          <p:nvPr/>
        </p:nvSpPr>
        <p:spPr>
          <a:xfrm>
            <a:off x="120921" y="228600"/>
            <a:ext cx="1891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 nhân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537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46A618-EB33-4B25-B503-9C1BA1E3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940297" cy="492443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</a:rPr>
              <a:t>Biểu đồ use case</a:t>
            </a:r>
          </a:p>
        </p:txBody>
      </p:sp>
      <p:pic>
        <p:nvPicPr>
          <p:cNvPr id="54" name="Hình ảnh 53">
            <a:extLst>
              <a:ext uri="{FF2B5EF4-FFF2-40B4-BE49-F238E27FC236}">
                <a16:creationId xmlns:a16="http://schemas.microsoft.com/office/drawing/2014/main" id="{0111D8ED-C5AE-4461-8BB2-F2BA53C00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813"/>
            <a:ext cx="9115865" cy="56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583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62198E-FAB4-44B8-A8B4-93BB21C5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5940297" cy="492443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</a:rPr>
              <a:t>Quy trình nghiệp vụ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7D1103A-AB3E-437D-AFF2-453CE9B054B8}"/>
              </a:ext>
            </a:extLst>
          </p:cNvPr>
          <p:cNvSpPr txBox="1"/>
          <p:nvPr/>
        </p:nvSpPr>
        <p:spPr>
          <a:xfrm>
            <a:off x="609600" y="1981200"/>
            <a:ext cx="815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Một hệ thống mua bán hàng trực tuyến có quy trình nghiệp vụ mua bán với mô tả sơ bộ như sau: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Khách hàng lên trang web xem các mặt hàng.</a:t>
            </a:r>
          </a:p>
          <a:p>
            <a:pPr marL="514350" indent="-514350">
              <a:buAutoNum type="arabicPeriod" startAt="2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Tìm kiếm sản phẩm</a:t>
            </a:r>
          </a:p>
          <a:p>
            <a:pPr marL="514350" indent="-514350">
              <a:buAutoNum type="arabicPeriod" startAt="2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Chọn sản phẩm mình muốn mua </a:t>
            </a:r>
          </a:p>
          <a:p>
            <a:pPr marL="514350" indent="-514350">
              <a:buAutoNum type="arabicPeriod" startAt="2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Đăng nhập tài khoản</a:t>
            </a:r>
          </a:p>
          <a:p>
            <a:pPr marL="514350" indent="-514350">
              <a:buAutoNum type="arabicPeriod" startAt="2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Sửa xóa các phẩm trong giỏ hàng</a:t>
            </a:r>
          </a:p>
          <a:p>
            <a:pPr marL="514350" indent="-514350">
              <a:buAutoNum type="arabicPeriod" startAt="2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Tiến hành đặt hàng</a:t>
            </a:r>
          </a:p>
          <a:p>
            <a:pPr marL="514350" indent="-514350">
              <a:buAutoNum type="arabicPeriod" startAt="2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Xác nhận mua hàng</a:t>
            </a:r>
          </a:p>
          <a:p>
            <a:pPr marL="514350" indent="-514350">
              <a:buAutoNum type="arabicPeriod" startAt="2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Phản hồi về sản phẩm, dịch vụ.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30872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46F9FE-EED6-49CE-96EF-A8F22E00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5940297" cy="492443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</a:rPr>
              <a:t>Yêu cầu phi chức năng</a:t>
            </a:r>
          </a:p>
        </p:txBody>
      </p:sp>
      <p:graphicFrame>
        <p:nvGraphicFramePr>
          <p:cNvPr id="5" name="Sơ đồ 4">
            <a:extLst>
              <a:ext uri="{FF2B5EF4-FFF2-40B4-BE49-F238E27FC236}">
                <a16:creationId xmlns:a16="http://schemas.microsoft.com/office/drawing/2014/main" id="{A50697D2-49A0-4C74-ADC2-703C5059FC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810809"/>
              </p:ext>
            </p:extLst>
          </p:nvPr>
        </p:nvGraphicFramePr>
        <p:xfrm>
          <a:off x="1143000" y="1600200"/>
          <a:ext cx="6858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6434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Trọng tâm Tóm tắt 4">
                <a:extLst>
                  <a:ext uri="{FF2B5EF4-FFF2-40B4-BE49-F238E27FC236}">
                    <a16:creationId xmlns:a16="http://schemas.microsoft.com/office/drawing/2014/main" id="{0E8785ED-A155-4D51-A323-1599629F1F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5551025"/>
                  </p:ext>
                </p:extLst>
              </p:nvPr>
            </p:nvGraphicFramePr>
            <p:xfrm>
              <a:off x="-152400" y="0"/>
              <a:ext cx="9906000" cy="6858000"/>
            </p:xfrm>
            <a:graphic>
              <a:graphicData uri="http://schemas.microsoft.com/office/powerpoint/2016/summaryzoom">
                <psuz:summaryZm>
                  <psuz:summaryZmObj sectionId="{39186581-BD15-4BD6-B9D0-11377E625C1C}" offsetFactorX="-3009" scaleFactorX="111111" scaleFactorY="111111">
                    <psuz:zmPr id="{9A94FD2A-D939-4810-B9AD-76D8416F25B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3376" y="4"/>
                          <a:ext cx="9143990" cy="68579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Trọng tâm Tóm tắt 4">
                <a:extLst>
                  <a:ext uri="{FF2B5EF4-FFF2-40B4-BE49-F238E27FC236}">
                    <a16:creationId xmlns:a16="http://schemas.microsoft.com/office/drawing/2014/main" id="{0E8785ED-A155-4D51-A323-1599629F1F56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152400" y="0"/>
                <a:ext cx="9906000" cy="6858000"/>
                <a:chOff x="-152400" y="0"/>
                <a:chExt cx="9906000" cy="6858000"/>
              </a:xfrm>
            </p:grpSpPr>
            <p:pic>
              <p:nvPicPr>
                <p:cNvPr id="2" name="Picture 2">
                  <a:hlinkClick r:id="rId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9024" y="4"/>
                  <a:ext cx="9143990" cy="685799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254165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E272EE-9CF9-4231-AAC1-E7683616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5940297" cy="492443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</a:rPr>
              <a:t>Đặc tả chức năng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ADC8A38-E4BD-4779-9638-E4C090F25A93}"/>
              </a:ext>
            </a:extLst>
          </p:cNvPr>
          <p:cNvSpPr txBox="1"/>
          <p:nvPr/>
        </p:nvSpPr>
        <p:spPr>
          <a:xfrm>
            <a:off x="381000" y="14478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Đăng ký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043A331-E774-4BC3-AF30-11537E0A2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19200"/>
            <a:ext cx="6324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F841BD-54D3-45E5-95CB-628FE7B4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5940297" cy="492443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Đăng nhập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D1DB4C8-EAB4-45AE-96D7-8F40A5DE2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53" y="1143000"/>
            <a:ext cx="686228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689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98CE44-DDA7-46D8-8B23-9A84F144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5940297" cy="492443"/>
          </a:xfrm>
        </p:spPr>
        <p:txBody>
          <a:bodyPr/>
          <a:lstStyle/>
          <a:p>
            <a:r>
              <a:rPr lang="en-US" sz="3200"/>
              <a:t>Quản lý giỏ hàng</a:t>
            </a:r>
          </a:p>
        </p:txBody>
      </p:sp>
      <p:graphicFrame>
        <p:nvGraphicFramePr>
          <p:cNvPr id="4" name="Sơ đồ 3">
            <a:extLst>
              <a:ext uri="{FF2B5EF4-FFF2-40B4-BE49-F238E27FC236}">
                <a16:creationId xmlns:a16="http://schemas.microsoft.com/office/drawing/2014/main" id="{1B58C1C5-B5EA-4B02-BCD6-F334815307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504005"/>
              </p:ext>
            </p:extLst>
          </p:nvPr>
        </p:nvGraphicFramePr>
        <p:xfrm>
          <a:off x="13716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6245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E272EE-9CF9-4231-AAC1-E7683616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5940297" cy="492443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</a:rPr>
              <a:t>Đặc tả chức năng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A37D0E6-8F88-40BB-B8B1-706E38878C45}"/>
              </a:ext>
            </a:extLst>
          </p:cNvPr>
          <p:cNvSpPr txBox="1"/>
          <p:nvPr/>
        </p:nvSpPr>
        <p:spPr>
          <a:xfrm>
            <a:off x="228600" y="12954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Đặc tả một số chức năng chính:</a:t>
            </a: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Sơ đồ 3">
            <a:extLst>
              <a:ext uri="{FF2B5EF4-FFF2-40B4-BE49-F238E27FC236}">
                <a16:creationId xmlns:a16="http://schemas.microsoft.com/office/drawing/2014/main" id="{BBE05C33-68D1-44F8-B43D-D8226039EC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462547"/>
              </p:ext>
            </p:extLst>
          </p:nvPr>
        </p:nvGraphicFramePr>
        <p:xfrm>
          <a:off x="533400" y="2286000"/>
          <a:ext cx="8153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6676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6106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3200" b="0">
                <a:solidFill>
                  <a:schemeClr val="bg1"/>
                </a:solidFill>
              </a:rPr>
              <a:t>Định h</a:t>
            </a:r>
            <a:r>
              <a:rPr lang="vi-VN" sz="3200" b="0">
                <a:solidFill>
                  <a:schemeClr val="bg1"/>
                </a:solidFill>
              </a:rPr>
              <a:t>ư</a:t>
            </a:r>
            <a:r>
              <a:rPr lang="en-US" sz="3200" b="0">
                <a:solidFill>
                  <a:schemeClr val="bg1"/>
                </a:solidFill>
              </a:rPr>
              <a:t>ớng sản phẩm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graphicFrame>
        <p:nvGraphicFramePr>
          <p:cNvPr id="4" name="Sơ đồ 3">
            <a:extLst>
              <a:ext uri="{FF2B5EF4-FFF2-40B4-BE49-F238E27FC236}">
                <a16:creationId xmlns:a16="http://schemas.microsoft.com/office/drawing/2014/main" id="{41AD522A-C064-47D3-A831-8B138B104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513557"/>
              </p:ext>
            </p:extLst>
          </p:nvPr>
        </p:nvGraphicFramePr>
        <p:xfrm>
          <a:off x="685800" y="1371600"/>
          <a:ext cx="7477759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26BE21-FB30-4A33-AF9F-26012C515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B26BE21-FB30-4A33-AF9F-26012C5151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B26BE21-FB30-4A33-AF9F-26012C515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2B26BE21-FB30-4A33-AF9F-26012C515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200A1A-2770-436B-B6EE-BB140C71C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2200A1A-2770-436B-B6EE-BB140C71CD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32200A1A-2770-436B-B6EE-BB140C71C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32200A1A-2770-436B-B6EE-BB140C71C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73D551-B1FF-4B29-97FB-0EC6F31114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F573D551-B1FF-4B29-97FB-0EC6F31114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F573D551-B1FF-4B29-97FB-0EC6F31114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73D551-B1FF-4B29-97FB-0EC6F31114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AAA6C5-B7A4-4626-8A96-04637185F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6AAA6C5-B7A4-4626-8A96-04637185F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B6AAA6C5-B7A4-4626-8A96-04637185F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B6AAA6C5-B7A4-4626-8A96-04637185F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0CBFBA-EB88-46E8-A357-406F1BA11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060CBFBA-EB88-46E8-A357-406F1BA11E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060CBFBA-EB88-46E8-A357-406F1BA11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060CBFBA-EB88-46E8-A357-406F1BA11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39B341-6D85-41C4-8EEC-A6B6B02C0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CE39B341-6D85-41C4-8EEC-A6B6B02C06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CE39B341-6D85-41C4-8EEC-A6B6B02C0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CE39B341-6D85-41C4-8EEC-A6B6B02C0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82277E-5F36-46A5-881C-A68EE2F44F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2382277E-5F36-46A5-881C-A68EE2F44F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2382277E-5F36-46A5-881C-A68EE2F44F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2382277E-5F36-46A5-881C-A68EE2F44F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1C16B9-9E2F-47F1-A347-CBE6DFBFD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5D1C16B9-9E2F-47F1-A347-CBE6DFBFD1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5D1C16B9-9E2F-47F1-A347-CBE6DFBFD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graphicEl>
                                              <a:dgm id="{5D1C16B9-9E2F-47F1-A347-CBE6DFBFD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BCDFFE-6279-4EC0-9571-BB18B99A16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C4BCDFFE-6279-4EC0-9571-BB18B99A16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C4BCDFFE-6279-4EC0-9571-BB18B99A16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C4BCDFFE-6279-4EC0-9571-BB18B99A16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B57C0B-AF09-40CA-8E29-23266E854E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graphicEl>
                                              <a:dgm id="{68B57C0B-AF09-40CA-8E29-23266E854E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68B57C0B-AF09-40CA-8E29-23266E854E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68B57C0B-AF09-40CA-8E29-23266E854E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15E0F0-C4E6-45A3-BC3D-FF41535F1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83957"/>
            <a:ext cx="7772400" cy="430887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Các công nghệ sử dụng trong đồ án</a:t>
            </a:r>
          </a:p>
        </p:txBody>
      </p:sp>
      <p:graphicFrame>
        <p:nvGraphicFramePr>
          <p:cNvPr id="5" name="Sơ đồ 4">
            <a:extLst>
              <a:ext uri="{FF2B5EF4-FFF2-40B4-BE49-F238E27FC236}">
                <a16:creationId xmlns:a16="http://schemas.microsoft.com/office/drawing/2014/main" id="{2D7AEEA3-DBC8-4D79-9EF5-51C8AAD798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9442489"/>
              </p:ext>
            </p:extLst>
          </p:nvPr>
        </p:nvGraphicFramePr>
        <p:xfrm>
          <a:off x="952500" y="1676400"/>
          <a:ext cx="7239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CD032E7-F0BB-4D4A-A430-F9D85DB8A4B2}"/>
              </a:ext>
            </a:extLst>
          </p:cNvPr>
          <p:cNvSpPr txBox="1"/>
          <p:nvPr/>
        </p:nvSpPr>
        <p:spPr>
          <a:xfrm>
            <a:off x="207498" y="297934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h</a:t>
            </a:r>
            <a:r>
              <a:rPr lang="vi-VN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 sản phẩm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11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D31C60-B131-473F-835C-6B3CF921D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0D31C60-B131-473F-835C-6B3CF921D2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E0D31C60-B131-473F-835C-6B3CF921D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graphicEl>
                                              <a:dgm id="{E0D31C60-B131-473F-835C-6B3CF921D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005556-7BB8-428A-9BD2-9871B4071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FE005556-7BB8-428A-9BD2-9871B4071B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FE005556-7BB8-428A-9BD2-9871B4071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FE005556-7BB8-428A-9BD2-9871B4071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9EC757-737B-4576-AA7C-86FA0645DC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CA9EC757-737B-4576-AA7C-86FA0645DC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CA9EC757-737B-4576-AA7C-86FA0645DC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CA9EC757-737B-4576-AA7C-86FA0645DC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9B5205-373B-463D-9039-BFB981BE6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5C9B5205-373B-463D-9039-BFB981BE63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5C9B5205-373B-463D-9039-BFB981BE6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5C9B5205-373B-463D-9039-BFB981BE6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FB2004-C647-4B79-A5BC-2396949381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2BFB2004-C647-4B79-A5BC-2396949381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2BFB2004-C647-4B79-A5BC-2396949381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2BFB2004-C647-4B79-A5BC-2396949381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749452-81D2-443B-A699-678FE11E4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C749452-81D2-443B-A699-678FE11E44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9C749452-81D2-443B-A699-678FE11E4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9C749452-81D2-443B-A699-678FE11E4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5C5789-4DB3-4DB0-898E-2A04D4BD9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graphicEl>
                                              <a:dgm id="{855C5789-4DB3-4DB0-898E-2A04D4BD98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855C5789-4DB3-4DB0-898E-2A04D4BD9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855C5789-4DB3-4DB0-898E-2A04D4BD9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7DAC09-ECE7-45D8-946F-D532660678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dgm id="{A87DAC09-ECE7-45D8-946F-D532660678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A87DAC09-ECE7-45D8-946F-D532660678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A87DAC09-ECE7-45D8-946F-D532660678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2F935E55-C047-47BE-AA02-6469F4CD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1"/>
            <a:ext cx="5940297" cy="533400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h</a:t>
            </a:r>
            <a:r>
              <a:rPr lang="vi-VN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 sản phẩm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42D67E3-425C-4648-8F12-6325BBB8D55B}"/>
              </a:ext>
            </a:extLst>
          </p:cNvPr>
          <p:cNvSpPr txBox="1"/>
          <p:nvPr/>
        </p:nvSpPr>
        <p:spPr>
          <a:xfrm>
            <a:off x="152400" y="13716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Các chức năng chính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BB44B74-C362-41BF-9833-8283DF0570E7}"/>
              </a:ext>
            </a:extLst>
          </p:cNvPr>
          <p:cNvSpPr txBox="1"/>
          <p:nvPr/>
        </p:nvSpPr>
        <p:spPr>
          <a:xfrm>
            <a:off x="685800" y="213360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/>
              <a:t>Đăng ký</a:t>
            </a:r>
          </a:p>
          <a:p>
            <a:pPr marL="457200" indent="-457200">
              <a:buAutoNum type="arabicPeriod"/>
            </a:pPr>
            <a:r>
              <a:rPr lang="en-US" sz="2400"/>
              <a:t>Đăng nhập</a:t>
            </a:r>
          </a:p>
          <a:p>
            <a:pPr marL="457200" indent="-457200">
              <a:buAutoNum type="arabicPeriod"/>
            </a:pPr>
            <a:r>
              <a:rPr lang="en-US" sz="2400"/>
              <a:t>Xem sản phẩm</a:t>
            </a:r>
          </a:p>
          <a:p>
            <a:pPr marL="457200" indent="-457200">
              <a:buAutoNum type="arabicPeriod"/>
            </a:pPr>
            <a:r>
              <a:rPr lang="en-US" sz="2400"/>
              <a:t>Quản lý giỏ hàng</a:t>
            </a:r>
          </a:p>
          <a:p>
            <a:pPr marL="457200" indent="-457200">
              <a:buAutoNum type="arabicPeriod"/>
            </a:pPr>
            <a:r>
              <a:rPr lang="en-US" sz="2400"/>
              <a:t>Tìm kiếm</a:t>
            </a:r>
          </a:p>
          <a:p>
            <a:pPr marL="457200" indent="-457200">
              <a:buAutoNum type="arabicPeriod"/>
            </a:pPr>
            <a:r>
              <a:rPr lang="en-US" sz="2400"/>
              <a:t>Mua hàng</a:t>
            </a:r>
          </a:p>
          <a:p>
            <a:pPr marL="457200" indent="-457200">
              <a:buAutoNum type="arabicPeriod"/>
            </a:pPr>
            <a:r>
              <a:rPr lang="en-US" sz="2400"/>
              <a:t>Quản lý sản phẩm</a:t>
            </a:r>
          </a:p>
          <a:p>
            <a:pPr marL="457200" indent="-457200">
              <a:buAutoNum type="arabicPeriod"/>
            </a:pPr>
            <a:r>
              <a:rPr lang="en-US" sz="2400"/>
              <a:t>Quản lý ng</a:t>
            </a:r>
            <a:r>
              <a:rPr lang="vi-VN" sz="2400"/>
              <a:t>ư</a:t>
            </a:r>
            <a:r>
              <a:rPr lang="en-US" sz="2400"/>
              <a:t>ời dùng</a:t>
            </a:r>
          </a:p>
          <a:p>
            <a:pPr marL="457200" indent="-457200">
              <a:buAutoNum type="arabicPeriod"/>
            </a:pPr>
            <a:r>
              <a:rPr lang="en-US" sz="2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56954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03D374-AAE8-4699-9F32-09CDC6C4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5940297" cy="492443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</a:rPr>
              <a:t>Đặc tả sản phẩm</a:t>
            </a:r>
          </a:p>
        </p:txBody>
      </p:sp>
      <p:graphicFrame>
        <p:nvGraphicFramePr>
          <p:cNvPr id="3" name="Sơ đồ 2">
            <a:extLst>
              <a:ext uri="{FF2B5EF4-FFF2-40B4-BE49-F238E27FC236}">
                <a16:creationId xmlns:a16="http://schemas.microsoft.com/office/drawing/2014/main" id="{4BF27BCD-B15D-4092-A16A-6335D51539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263417"/>
              </p:ext>
            </p:extLst>
          </p:nvPr>
        </p:nvGraphicFramePr>
        <p:xfrm>
          <a:off x="-152400" y="1660207"/>
          <a:ext cx="7848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Mũi tên: Phải 9">
            <a:extLst>
              <a:ext uri="{FF2B5EF4-FFF2-40B4-BE49-F238E27FC236}">
                <a16:creationId xmlns:a16="http://schemas.microsoft.com/office/drawing/2014/main" id="{587EEE67-4C5C-4EA2-BAED-1965742B4C1C}"/>
              </a:ext>
            </a:extLst>
          </p:cNvPr>
          <p:cNvSpPr/>
          <p:nvPr/>
        </p:nvSpPr>
        <p:spPr>
          <a:xfrm>
            <a:off x="2514600" y="2030253"/>
            <a:ext cx="838200" cy="244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Phóng to Trang chiếu 11">
                <a:extLst>
                  <a:ext uri="{FF2B5EF4-FFF2-40B4-BE49-F238E27FC236}">
                    <a16:creationId xmlns:a16="http://schemas.microsoft.com/office/drawing/2014/main" id="{C7977901-BAC8-4ED3-B4CE-4959B888CF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2315332"/>
                  </p:ext>
                </p:extLst>
              </p:nvPr>
            </p:nvGraphicFramePr>
            <p:xfrm>
              <a:off x="3505200" y="1660206"/>
              <a:ext cx="1143000" cy="857250"/>
            </p:xfrm>
            <a:graphic>
              <a:graphicData uri="http://schemas.microsoft.com/office/powerpoint/2016/slidezoom">
                <pslz:sldZm>
                  <pslz:sldZmObj sldId="267" cId="2189053726">
                    <pslz:zmPr id="{C778D083-67C9-462D-A512-F91B4356C408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43000" cy="857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Phóng to Trang chiếu 1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C7977901-BAC8-4ED3-B4CE-4959B888CF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5200" y="1660206"/>
                <a:ext cx="1143000" cy="857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3" name="Mũi tên: Phải 12">
            <a:extLst>
              <a:ext uri="{FF2B5EF4-FFF2-40B4-BE49-F238E27FC236}">
                <a16:creationId xmlns:a16="http://schemas.microsoft.com/office/drawing/2014/main" id="{69A45EB2-6521-4F3D-8CF3-821FBD9EED9D}"/>
              </a:ext>
            </a:extLst>
          </p:cNvPr>
          <p:cNvSpPr/>
          <p:nvPr/>
        </p:nvSpPr>
        <p:spPr>
          <a:xfrm>
            <a:off x="4601894" y="3976210"/>
            <a:ext cx="838200" cy="244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̃i tên: Phải 13">
            <a:extLst>
              <a:ext uri="{FF2B5EF4-FFF2-40B4-BE49-F238E27FC236}">
                <a16:creationId xmlns:a16="http://schemas.microsoft.com/office/drawing/2014/main" id="{A7ADBB8C-53DE-4191-88E3-2B544CD119CF}"/>
              </a:ext>
            </a:extLst>
          </p:cNvPr>
          <p:cNvSpPr/>
          <p:nvPr/>
        </p:nvSpPr>
        <p:spPr>
          <a:xfrm>
            <a:off x="5562600" y="4953000"/>
            <a:ext cx="838200" cy="244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̃i tên: Phải 14">
            <a:extLst>
              <a:ext uri="{FF2B5EF4-FFF2-40B4-BE49-F238E27FC236}">
                <a16:creationId xmlns:a16="http://schemas.microsoft.com/office/drawing/2014/main" id="{49FE46A9-AB1A-45D5-8F9E-0A3A9FA0DD2F}"/>
              </a:ext>
            </a:extLst>
          </p:cNvPr>
          <p:cNvSpPr/>
          <p:nvPr/>
        </p:nvSpPr>
        <p:spPr>
          <a:xfrm>
            <a:off x="6629400" y="5943600"/>
            <a:ext cx="838200" cy="244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̃i tên: Phải 15">
            <a:extLst>
              <a:ext uri="{FF2B5EF4-FFF2-40B4-BE49-F238E27FC236}">
                <a16:creationId xmlns:a16="http://schemas.microsoft.com/office/drawing/2014/main" id="{14EBD9AD-C7E8-427D-8D88-A1CA5A1C5693}"/>
              </a:ext>
            </a:extLst>
          </p:cNvPr>
          <p:cNvSpPr/>
          <p:nvPr/>
        </p:nvSpPr>
        <p:spPr>
          <a:xfrm>
            <a:off x="3505200" y="3007408"/>
            <a:ext cx="838200" cy="244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Phóng to Trang chiếu 17">
                <a:extLst>
                  <a:ext uri="{FF2B5EF4-FFF2-40B4-BE49-F238E27FC236}">
                    <a16:creationId xmlns:a16="http://schemas.microsoft.com/office/drawing/2014/main" id="{79A275A5-619B-4089-9334-B465550938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5562070"/>
                  </p:ext>
                </p:extLst>
              </p:nvPr>
            </p:nvGraphicFramePr>
            <p:xfrm>
              <a:off x="4572000" y="2684621"/>
              <a:ext cx="1143000" cy="857250"/>
            </p:xfrm>
            <a:graphic>
              <a:graphicData uri="http://schemas.microsoft.com/office/powerpoint/2016/slidezoom">
                <pslz:sldZm>
                  <pslz:sldZmObj sldId="268" cId="2152258304">
                    <pslz:zmPr id="{8888BAC8-24E9-4081-A36B-86CCA860D621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43000" cy="857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Phóng to Trang chiếu 1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9A275A5-619B-4089-9334-B465550938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72000" y="2684621"/>
                <a:ext cx="1143000" cy="857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Phóng to Trang chiếu 19">
                <a:extLst>
                  <a:ext uri="{FF2B5EF4-FFF2-40B4-BE49-F238E27FC236}">
                    <a16:creationId xmlns:a16="http://schemas.microsoft.com/office/drawing/2014/main" id="{12B60E3A-9583-4D64-8F70-77211112E81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3239173"/>
                  </p:ext>
                </p:extLst>
              </p:nvPr>
            </p:nvGraphicFramePr>
            <p:xfrm>
              <a:off x="5638800" y="3667839"/>
              <a:ext cx="1143000" cy="857250"/>
            </p:xfrm>
            <a:graphic>
              <a:graphicData uri="http://schemas.microsoft.com/office/powerpoint/2016/slidezoom">
                <pslz:sldZm>
                  <pslz:sldZmObj sldId="269" cId="2630872110">
                    <pslz:zmPr id="{0D1621D6-486C-4A45-B99C-2ED803826D3D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43000" cy="857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Phóng to Trang chiếu 19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12B60E3A-9583-4D64-8F70-77211112E8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38800" y="3667839"/>
                <a:ext cx="1143000" cy="857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2" name="Phóng to Mục 21">
                <a:extLst>
                  <a:ext uri="{FF2B5EF4-FFF2-40B4-BE49-F238E27FC236}">
                    <a16:creationId xmlns:a16="http://schemas.microsoft.com/office/drawing/2014/main" id="{D0E1828B-CF0B-4313-9034-EFDB95507A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4502896"/>
                  </p:ext>
                </p:extLst>
              </p:nvPr>
            </p:nvGraphicFramePr>
            <p:xfrm>
              <a:off x="6632917" y="4657723"/>
              <a:ext cx="1143001" cy="857251"/>
            </p:xfrm>
            <a:graphic>
              <a:graphicData uri="http://schemas.microsoft.com/office/powerpoint/2016/sectionzoom">
                <psez:sectionZm>
                  <psez:sectionZmObj sectionId="{CE784639-2FB2-403D-A3B5-309862AF6118}">
                    <psez:zmPr id="{AA112F4A-C233-4DD2-948F-825CBA6F2E47}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43001" cy="8572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2" name="Phóng to Mục 21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D0E1828B-CF0B-4313-9034-EFDB95507A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32917" y="4657723"/>
                <a:ext cx="1143001" cy="85725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Phóng to Trang chiếu 23">
                <a:extLst>
                  <a:ext uri="{FF2B5EF4-FFF2-40B4-BE49-F238E27FC236}">
                    <a16:creationId xmlns:a16="http://schemas.microsoft.com/office/drawing/2014/main" id="{2BADE385-CED0-4529-A7C9-9FC62CB450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8692600"/>
                  </p:ext>
                </p:extLst>
              </p:nvPr>
            </p:nvGraphicFramePr>
            <p:xfrm>
              <a:off x="7696200" y="5704814"/>
              <a:ext cx="1143000" cy="857250"/>
            </p:xfrm>
            <a:graphic>
              <a:graphicData uri="http://schemas.microsoft.com/office/powerpoint/2016/slidezoom">
                <pslz:sldZm>
                  <pslz:sldZmObj sldId="274" cId="3747643437">
                    <pslz:zmPr id="{EE507F6F-E49D-4CB4-B352-100FAEA72364}" returnToParent="0" transitionDur="100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43000" cy="857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Phóng to Trang chiếu 23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2BADE385-CED0-4529-A7C9-9FC62CB450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96200" y="5704814"/>
                <a:ext cx="1143000" cy="857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99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84B787-45E0-4108-92A8-F60AC3C8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5940297" cy="492443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</a:rPr>
              <a:t>Thiết kế</a:t>
            </a:r>
          </a:p>
        </p:txBody>
      </p:sp>
      <p:graphicFrame>
        <p:nvGraphicFramePr>
          <p:cNvPr id="3" name="Sơ đồ 2">
            <a:extLst>
              <a:ext uri="{FF2B5EF4-FFF2-40B4-BE49-F238E27FC236}">
                <a16:creationId xmlns:a16="http://schemas.microsoft.com/office/drawing/2014/main" id="{74657B3C-0CBE-4612-8822-CF5602B96D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539083"/>
              </p:ext>
            </p:extLst>
          </p:nvPr>
        </p:nvGraphicFramePr>
        <p:xfrm>
          <a:off x="1524000" y="1143000"/>
          <a:ext cx="6096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650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845E04-6A20-4FE6-9709-2D6377B092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A3845E04-6A20-4FE6-9709-2D6377B092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A3845E04-6A20-4FE6-9709-2D6377B092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graphicEl>
                                              <a:dgm id="{A3845E04-6A20-4FE6-9709-2D6377B092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36B5F6C-0A6D-4F53-80D6-8497DFCB8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936B5F6C-0A6D-4F53-80D6-8497DFCB88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936B5F6C-0A6D-4F53-80D6-8497DFCB8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936B5F6C-0A6D-4F53-80D6-8497DFCB8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A26DB9-E59E-4CFD-AC8B-5AC819A62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40A26DB9-E59E-4CFD-AC8B-5AC819A62C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40A26DB9-E59E-4CFD-AC8B-5AC819A62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graphicEl>
                                              <a:dgm id="{40A26DB9-E59E-4CFD-AC8B-5AC819A62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69BA65A-AAE5-4BD5-93D0-AABCB57129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graphicEl>
                                              <a:dgm id="{E69BA65A-AAE5-4BD5-93D0-AABCB57129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E69BA65A-AAE5-4BD5-93D0-AABCB57129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E69BA65A-AAE5-4BD5-93D0-AABCB57129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786F391-9C69-4433-8BE3-0437CE69E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F786F391-9C69-4433-8BE3-0437CE69EF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F786F391-9C69-4433-8BE3-0437CE69E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F786F391-9C69-4433-8BE3-0437CE69E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189D73-E670-4C5F-B46B-4742BF166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D3189D73-E670-4C5F-B46B-4742BF1664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D3189D73-E670-4C5F-B46B-4742BF166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D3189D73-E670-4C5F-B46B-4742BF166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0DE12B0-9A1D-4F8E-AD52-2425EF135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graphicEl>
                                              <a:dgm id="{50DE12B0-9A1D-4F8E-AD52-2425EF135B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50DE12B0-9A1D-4F8E-AD52-2425EF135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graphicEl>
                                              <a:dgm id="{50DE12B0-9A1D-4F8E-AD52-2425EF135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EFDB6A-6643-4E39-94EC-6926F4ED3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graphicEl>
                                              <a:dgm id="{02EFDB6A-6643-4E39-94EC-6926F4ED3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dgm id="{02EFDB6A-6643-4E39-94EC-6926F4ED3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graphicEl>
                                              <a:dgm id="{02EFDB6A-6643-4E39-94EC-6926F4ED3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6B63C2-1DA5-4DF3-9245-270FCD2E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5940297" cy="492443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</a:rPr>
              <a:t>Thiết kế kiến trúc</a:t>
            </a: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828F89BE-1DB0-46CF-801A-624BCF7D5509}"/>
              </a:ext>
            </a:extLst>
          </p:cNvPr>
          <p:cNvSpPr/>
          <p:nvPr/>
        </p:nvSpPr>
        <p:spPr>
          <a:xfrm>
            <a:off x="380999" y="1219200"/>
            <a:ext cx="4343401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Lựa chọn mô hình kiến trúc MVC</a:t>
            </a:r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A51A4E37-E959-412F-B4B8-E687DFD7E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6858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81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8E0BAA-7403-410A-AFE8-E3A72105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5940297" cy="492443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</a:rPr>
              <a:t>Thiết kế tổng quan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3FF9EAE-1989-4229-ABF2-F6D75580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1329397"/>
            <a:ext cx="9220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19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453</Words>
  <Application>Microsoft Office PowerPoint</Application>
  <PresentationFormat>On-screen Show (4:3)</PresentationFormat>
  <Paragraphs>104</Paragraphs>
  <Slides>28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Verdana</vt:lpstr>
      <vt:lpstr>Office Theme</vt:lpstr>
      <vt:lpstr>Báo cáo môn học</vt:lpstr>
      <vt:lpstr>Tổng quan</vt:lpstr>
      <vt:lpstr>Định hướng sản phẩm</vt:lpstr>
      <vt:lpstr>Các công nghệ sử dụng trong đồ án</vt:lpstr>
      <vt:lpstr>Định hướng sản phẩm </vt:lpstr>
      <vt:lpstr>Đặc tả sản phẩm</vt:lpstr>
      <vt:lpstr>Thiết kế</vt:lpstr>
      <vt:lpstr>Thiết kế kiến trúc</vt:lpstr>
      <vt:lpstr>Thiết kế tổng quan</vt:lpstr>
      <vt:lpstr>Thiết kế chi tiết</vt:lpstr>
      <vt:lpstr>Thiết kế giao diện</vt:lpstr>
      <vt:lpstr>PowerPoint Presentation</vt:lpstr>
      <vt:lpstr>PowerPoint Presentation</vt:lpstr>
      <vt:lpstr>PowerPoint Presentation</vt:lpstr>
      <vt:lpstr>Kiểm thử</vt:lpstr>
      <vt:lpstr>PowerPoint Presentation</vt:lpstr>
      <vt:lpstr>PowerPoint Presentation</vt:lpstr>
      <vt:lpstr>PowerPoint Presentation</vt:lpstr>
      <vt:lpstr>PowerPoint Presentation</vt:lpstr>
      <vt:lpstr>Tác nhân</vt:lpstr>
      <vt:lpstr>Biểu đồ use case</vt:lpstr>
      <vt:lpstr>Quy trình nghiệp vụ</vt:lpstr>
      <vt:lpstr>Yêu cầu phi chức năng</vt:lpstr>
      <vt:lpstr>PowerPoint Presentation</vt:lpstr>
      <vt:lpstr>Đặc tả chức năng</vt:lpstr>
      <vt:lpstr>Đăng nhập</vt:lpstr>
      <vt:lpstr>Quản lý giỏ hàng</vt:lpstr>
      <vt:lpstr>Đặc tả chức năng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phuongnh</dc:creator>
  <cp:lastModifiedBy>Le Thi Huyen 20173371</cp:lastModifiedBy>
  <cp:revision>56</cp:revision>
  <dcterms:created xsi:type="dcterms:W3CDTF">2019-12-04T06:52:39Z</dcterms:created>
  <dcterms:modified xsi:type="dcterms:W3CDTF">2019-12-11T06:42:51Z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2019-12-04T00:00:00Z</vt:filetime>
  </property>
</Properties>
</file>