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9"/>
  </p:notesMasterIdLst>
  <p:handoutMasterIdLst>
    <p:handoutMasterId r:id="rId10"/>
  </p:handoutMasterIdLst>
  <p:sldIdLst>
    <p:sldId id="257" r:id="rId2"/>
    <p:sldId id="265" r:id="rId3"/>
    <p:sldId id="277" r:id="rId4"/>
    <p:sldId id="278" r:id="rId5"/>
    <p:sldId id="279" r:id="rId6"/>
    <p:sldId id="280" r:id="rId7"/>
    <p:sldId id="26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2421636"/>
            <a:ext cx="7342482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Activation Function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3567622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 err="1"/>
              <a:t>Hàm</a:t>
            </a:r>
            <a:r>
              <a:rPr lang="en-US" sz="2800" b="0" dirty="0"/>
              <a:t> </a:t>
            </a:r>
            <a:r>
              <a:rPr lang="en-US" sz="2800" b="0" dirty="0" err="1"/>
              <a:t>kích</a:t>
            </a:r>
            <a:r>
              <a:rPr lang="en-US" sz="2800" b="0" dirty="0"/>
              <a:t> </a:t>
            </a:r>
            <a:r>
              <a:rPr lang="en-US" sz="2800" b="0" dirty="0" err="1"/>
              <a:t>hoạt</a:t>
            </a:r>
            <a:endParaRPr lang="en-US" sz="2800" b="0" dirty="0"/>
          </a:p>
          <a:p>
            <a:r>
              <a:rPr lang="en-US" sz="2800" b="0" dirty="0"/>
              <a:t>Mai </a:t>
            </a:r>
            <a:r>
              <a:rPr lang="en-US" sz="2800" b="0"/>
              <a:t>Minh Quân - 20225661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/>
              <a:t>Khái niệm</a:t>
            </a:r>
            <a:r>
              <a:rPr lang="vi-VN" dirty="0"/>
              <a:t>: Hàm kích hoạt là một thành phần cốt lõi của mạng nơ-ron, giúp chúng học được các mẫu dữ liệu phức tạp. Chúng biến đổi tín hiệu đầu vào của một nút trong mạng nơ-ron thành tín hiệu đầu ra, sau đó được truyền đến lớp tiếp theo.</a:t>
            </a:r>
            <a:endParaRPr lang="en-US" dirty="0"/>
          </a:p>
          <a:p>
            <a:r>
              <a:rPr lang="vi-VN" b="1" dirty="0"/>
              <a:t>Vai trò</a:t>
            </a:r>
            <a:r>
              <a:rPr lang="vi-VN" dirty="0"/>
              <a:t>: Cung cấp tính phi tuyến cho mạng, cho phép mô hình học được các ánh xạ phức tạp và đưa ra dự đoán chính xác hơn.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38D1E-097C-66DD-374F-777C1FFF1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C2394B-EF77-85C8-0B25-D21C0F9B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C13A0-68E6-7473-5194-B363773D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13547-E39D-4343-4ABC-20BC6A149F8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Sigmoid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Đầu ra trong khoảng (0, 1), thường dùng cho phân loại nhị phân.</a:t>
            </a:r>
            <a:endParaRPr lang="en-US" dirty="0"/>
          </a:p>
          <a:p>
            <a:pPr lvl="1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Vanishing gradient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.</a:t>
            </a:r>
          </a:p>
          <a:p>
            <a:r>
              <a:rPr lang="en-US" b="1" dirty="0"/>
              <a:t>Tanh (Hyperbolic Tangent)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(-1, 1),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Sigmoid.</a:t>
            </a:r>
          </a:p>
          <a:p>
            <a:pPr lvl="1"/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Vanishing gradient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tồn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sâu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66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F0606-B5B2-EE24-1032-9EBDE7602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5441A0-9AE4-E50F-8704-903997C5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32B00C-ADB8-F7F5-F228-CEA45024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8BD29-A546-3DDE-8A0C-62ED2ED26E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ReLU</a:t>
            </a:r>
            <a:r>
              <a:rPr lang="en-US" b="1" dirty="0"/>
              <a:t> (Rectified Linear Unit)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Đơn giản, tính toán nhanh, khắc phục Vanishing Gradient.</a:t>
            </a:r>
            <a:endParaRPr lang="en-US" dirty="0"/>
          </a:p>
          <a:p>
            <a:pPr lvl="1"/>
            <a:r>
              <a:rPr lang="vi-VN" dirty="0"/>
              <a:t>Vấn đề: Dying ReLU (nơ-ron luôn cho đầu ra 0 nếu đầu vào âm).</a:t>
            </a:r>
            <a:endParaRPr lang="en-US" dirty="0"/>
          </a:p>
          <a:p>
            <a:r>
              <a:rPr lang="en-US" b="1" dirty="0"/>
              <a:t>Leaky </a:t>
            </a:r>
            <a:r>
              <a:rPr lang="en-US" b="1" dirty="0" err="1"/>
              <a:t>ReLU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gradient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Dying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7756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64BD9-1438-C304-D10C-EA81AC426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E2EDF-8E98-760B-F874-A363866B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5E5DB7-BF23-5094-A55C-EE439806E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EBFBA-E67C-85A1-A439-7FC5E1B729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PReLU</a:t>
            </a:r>
            <a:r>
              <a:rPr lang="en-US" b="1" dirty="0"/>
              <a:t> (Parametric </a:t>
            </a:r>
            <a:r>
              <a:rPr lang="en-US" b="1" dirty="0" err="1"/>
              <a:t>ReLU</a:t>
            </a:r>
            <a:r>
              <a:rPr lang="en-US" b="1" dirty="0"/>
              <a:t>)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Hệ số học cho phần âm được học trong quá trình huấn luyện.</a:t>
            </a:r>
            <a:endParaRPr lang="en-US" dirty="0"/>
          </a:p>
          <a:p>
            <a:pPr lvl="1"/>
            <a:r>
              <a:rPr lang="vi-VN" dirty="0"/>
              <a:t>Tối ưu hóa tự động cho từng bài toán cụ thể.</a:t>
            </a:r>
            <a:endParaRPr lang="en-US" dirty="0"/>
          </a:p>
          <a:p>
            <a:r>
              <a:rPr lang="en-US" b="1" dirty="0"/>
              <a:t>ELU (Exponential Linear Unit)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Dead </a:t>
            </a:r>
            <a:r>
              <a:rPr lang="en-US" dirty="0" err="1"/>
              <a:t>ReLU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mũ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âm</a:t>
            </a:r>
            <a:r>
              <a:rPr lang="en-US" dirty="0"/>
              <a:t>.</a:t>
            </a:r>
          </a:p>
          <a:p>
            <a:pPr lvl="1"/>
            <a:r>
              <a:rPr lang="vi-VN" dirty="0"/>
              <a:t>Tính toán phức tạp hơn so với ReLU.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884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DFBF-30E2-6A7A-49FF-4B40B34B2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64E5DF-4183-0924-3966-B209A1F9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9A7171-85C0-DAA7-2896-33A65674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705D3-1A2B-3F17-FF15-D2B30E0F86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Swish</a:t>
            </a:r>
            <a:r>
              <a:rPr lang="en-US" dirty="0"/>
              <a:t>:</a:t>
            </a:r>
          </a:p>
          <a:p>
            <a:pPr lvl="1"/>
            <a:r>
              <a:rPr lang="vi-VN" dirty="0"/>
              <a:t>Được phát hiện bởi Google, vượt trội hơn ReLU trên các mô hình sâu hơn.</a:t>
            </a:r>
            <a:endParaRPr lang="en-US" dirty="0"/>
          </a:p>
          <a:p>
            <a:pPr lvl="1"/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vi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.</a:t>
            </a:r>
          </a:p>
          <a:p>
            <a:r>
              <a:rPr lang="en-US" b="1" dirty="0" err="1"/>
              <a:t>Softmax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logits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4509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385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Lato</vt:lpstr>
      <vt:lpstr>Office Theme</vt:lpstr>
      <vt:lpstr>PowerPoint Presentation</vt:lpstr>
      <vt:lpstr>Giới thiệu về Hàm Kích Hoạt</vt:lpstr>
      <vt:lpstr>Các Hàm Kích Hoạt Phổ Biến</vt:lpstr>
      <vt:lpstr>Các Hàm Kích Hoạt Phổ Biến</vt:lpstr>
      <vt:lpstr>Các Hàm Kích Hoạt Phổ Biến</vt:lpstr>
      <vt:lpstr>Các Hàm Kích Hoạt Phổ Biến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16</cp:revision>
  <dcterms:created xsi:type="dcterms:W3CDTF">2021-05-28T04:32:29Z</dcterms:created>
  <dcterms:modified xsi:type="dcterms:W3CDTF">2025-04-22T14:04:27Z</dcterms:modified>
</cp:coreProperties>
</file>