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11"/>
  </p:notesMasterIdLst>
  <p:handoutMasterIdLst>
    <p:handoutMasterId r:id="rId12"/>
  </p:handoutMasterIdLst>
  <p:sldIdLst>
    <p:sldId id="257" r:id="rId2"/>
    <p:sldId id="265" r:id="rId3"/>
    <p:sldId id="277" r:id="rId4"/>
    <p:sldId id="278" r:id="rId5"/>
    <p:sldId id="279" r:id="rId6"/>
    <p:sldId id="280" r:id="rId7"/>
    <p:sldId id="281" r:id="rId8"/>
    <p:sldId id="282" r:id="rId9"/>
    <p:sldId id="26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89" d="100"/>
          <a:sy n="89" d="100"/>
        </p:scale>
        <p:origin x="126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C724-B034-4F10-A9E8-56851A79B80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820872BB-3892-4F66-9266-36ADB83FA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8B45424-6BAC-416C-8F6C-5F9DE854A36B}" type="datetimeFigureOut">
              <a:rPr lang="en-US" smtClean="0"/>
              <a:t>4/22/2025</a:t>
            </a:fld>
            <a:endParaRPr lang="en-US"/>
          </a:p>
        </p:txBody>
      </p:sp>
      <p:sp>
        <p:nvSpPr>
          <p:cNvPr id="4" name="Footer Placeholder 3">
            <a:extLst>
              <a:ext uri="{FF2B5EF4-FFF2-40B4-BE49-F238E27FC236}">
                <a16:creationId xmlns:a16="http://schemas.microsoft.com/office/drawing/2014/main" id="{0ACA138F-B9BA-4997-B3C2-DA8B17B6D5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EE86FBF-0AC4-4904-8ED7-0BD6E9AC71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E34D737-83BD-4FDE-8CF3-8BC01E7FCF39}" type="slidenum">
              <a:rPr lang="en-US" smtClean="0"/>
              <a:t>‹#›</a:t>
            </a:fld>
            <a:endParaRPr lang="en-US"/>
          </a:p>
        </p:txBody>
      </p:sp>
    </p:spTree>
    <p:extLst>
      <p:ext uri="{BB962C8B-B14F-4D97-AF65-F5344CB8AC3E}">
        <p14:creationId xmlns:p14="http://schemas.microsoft.com/office/powerpoint/2010/main" val="408907374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733702-C25A-40B9-9167-54BAA79B29B0}" type="datetimeFigureOut">
              <a:rPr lang="en-US" smtClean="0"/>
              <a:t>4/22/2025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2FC7A4-3D1B-482D-8C9D-7642A2CE3076}" type="slidenum">
              <a:rPr lang="en-US" smtClean="0"/>
              <a:t>‹#›</a:t>
            </a:fld>
            <a:endParaRPr lang="en-US"/>
          </a:p>
        </p:txBody>
      </p:sp>
    </p:spTree>
    <p:extLst>
      <p:ext uri="{BB962C8B-B14F-4D97-AF65-F5344CB8AC3E}">
        <p14:creationId xmlns:p14="http://schemas.microsoft.com/office/powerpoint/2010/main" val="398192653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6494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Section Head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B30FC03-A82E-4B34-AE4B-8AC40A0CD5B2}"/>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4/22/2025</a:t>
            </a:fld>
            <a:endParaRPr lang="en-US"/>
          </a:p>
        </p:txBody>
      </p:sp>
      <p:sp>
        <p:nvSpPr>
          <p:cNvPr id="5" name="Footer Placeholder 4">
            <a:extLst>
              <a:ext uri="{FF2B5EF4-FFF2-40B4-BE49-F238E27FC236}">
                <a16:creationId xmlns:a16="http://schemas.microsoft.com/office/drawing/2014/main" id="{D149FB7E-C73B-452D-861A-6C73FF59EC9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6" name="Slide Number Placeholder 5">
            <a:extLst>
              <a:ext uri="{FF2B5EF4-FFF2-40B4-BE49-F238E27FC236}">
                <a16:creationId xmlns:a16="http://schemas.microsoft.com/office/drawing/2014/main" id="{8A5733BD-32DD-483E-A597-B70529CBDA53}"/>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0" name="Title 6">
            <a:extLst>
              <a:ext uri="{FF2B5EF4-FFF2-40B4-BE49-F238E27FC236}">
                <a16:creationId xmlns:a16="http://schemas.microsoft.com/office/drawing/2014/main" id="{44DCE4FD-DEE1-4DE9-A40E-616ACEB2FECC}"/>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1: ………………………………………</a:t>
            </a:r>
          </a:p>
        </p:txBody>
      </p:sp>
      <p:sp>
        <p:nvSpPr>
          <p:cNvPr id="11" name="Content Placeholder 8">
            <a:extLst>
              <a:ext uri="{FF2B5EF4-FFF2-40B4-BE49-F238E27FC236}">
                <a16:creationId xmlns:a16="http://schemas.microsoft.com/office/drawing/2014/main" id="{90DFCEB3-810D-48E5-B7BA-1A6C924A64A4}"/>
              </a:ext>
            </a:extLst>
          </p:cNvPr>
          <p:cNvSpPr>
            <a:spLocks noGrp="1"/>
          </p:cNvSpPr>
          <p:nvPr>
            <p:ph sz="quarter" idx="13"/>
          </p:nvPr>
        </p:nvSpPr>
        <p:spPr>
          <a:xfrm>
            <a:off x="235077" y="841247"/>
            <a:ext cx="8674100" cy="5303393"/>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675470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4" name="Date Placeholder 3">
            <a:extLst>
              <a:ext uri="{FF2B5EF4-FFF2-40B4-BE49-F238E27FC236}">
                <a16:creationId xmlns:a16="http://schemas.microsoft.com/office/drawing/2014/main" id="{1D2FCDAA-D1AE-440A-ADEA-98F1ACB06478}"/>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4/22/2025</a:t>
            </a:fld>
            <a:endParaRPr lang="en-US"/>
          </a:p>
        </p:txBody>
      </p:sp>
      <p:sp>
        <p:nvSpPr>
          <p:cNvPr id="15" name="Footer Placeholder 4">
            <a:extLst>
              <a:ext uri="{FF2B5EF4-FFF2-40B4-BE49-F238E27FC236}">
                <a16:creationId xmlns:a16="http://schemas.microsoft.com/office/drawing/2014/main" id="{C4186984-389F-440C-BD79-8D1349BD856E}"/>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6" name="Slide Number Placeholder 5">
            <a:extLst>
              <a:ext uri="{FF2B5EF4-FFF2-40B4-BE49-F238E27FC236}">
                <a16:creationId xmlns:a16="http://schemas.microsoft.com/office/drawing/2014/main" id="{5C66723D-7FE6-462E-9733-48764D89B1D4}"/>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7" name="Content Placeholder 2">
            <a:extLst>
              <a:ext uri="{FF2B5EF4-FFF2-40B4-BE49-F238E27FC236}">
                <a16:creationId xmlns:a16="http://schemas.microsoft.com/office/drawing/2014/main" id="{03483232-D29A-4255-9149-0177F8785818}"/>
              </a:ext>
            </a:extLst>
          </p:cNvPr>
          <p:cNvSpPr>
            <a:spLocks noGrp="1"/>
          </p:cNvSpPr>
          <p:nvPr>
            <p:ph sz="half" idx="1"/>
          </p:nvPr>
        </p:nvSpPr>
        <p:spPr>
          <a:xfrm>
            <a:off x="528828"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A1BAF8AD-67D8-46AD-A292-05589E827344}"/>
              </a:ext>
            </a:extLst>
          </p:cNvPr>
          <p:cNvSpPr>
            <a:spLocks noGrp="1"/>
          </p:cNvSpPr>
          <p:nvPr>
            <p:ph sz="half" idx="2"/>
          </p:nvPr>
        </p:nvSpPr>
        <p:spPr>
          <a:xfrm>
            <a:off x="4572000" y="1423289"/>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Title 6">
            <a:extLst>
              <a:ext uri="{FF2B5EF4-FFF2-40B4-BE49-F238E27FC236}">
                <a16:creationId xmlns:a16="http://schemas.microsoft.com/office/drawing/2014/main" id="{EFD61387-9809-4E21-B8EA-93815E5E8F6F}"/>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4: ………………………………………</a:t>
            </a:r>
          </a:p>
        </p:txBody>
      </p:sp>
    </p:spTree>
    <p:extLst>
      <p:ext uri="{BB962C8B-B14F-4D97-AF65-F5344CB8AC3E}">
        <p14:creationId xmlns:p14="http://schemas.microsoft.com/office/powerpoint/2010/main" val="1353402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6: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4/22/2025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chemeClr val="accent1">
                    <a:lumMod val="50000"/>
                  </a:schemeClr>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3938540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4/22/2025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dirty="0"/>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7: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227550"/>
            <a:ext cx="8674100" cy="486844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342310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Blan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74BADCE4-794A-4B69-9AB7-3D794A1F9A49}"/>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8: ………………………………………</a:t>
            </a:r>
          </a:p>
        </p:txBody>
      </p:sp>
      <p:sp>
        <p:nvSpPr>
          <p:cNvPr id="14" name="Content Placeholder 2">
            <a:extLst>
              <a:ext uri="{FF2B5EF4-FFF2-40B4-BE49-F238E27FC236}">
                <a16:creationId xmlns:a16="http://schemas.microsoft.com/office/drawing/2014/main" id="{38375D86-D290-4003-A314-C916116C4238}"/>
              </a:ext>
            </a:extLst>
          </p:cNvPr>
          <p:cNvSpPr>
            <a:spLocks noGrp="1"/>
          </p:cNvSpPr>
          <p:nvPr>
            <p:ph sz="half" idx="1"/>
          </p:nvPr>
        </p:nvSpPr>
        <p:spPr>
          <a:xfrm>
            <a:off x="595884"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3">
            <a:extLst>
              <a:ext uri="{FF2B5EF4-FFF2-40B4-BE49-F238E27FC236}">
                <a16:creationId xmlns:a16="http://schemas.microsoft.com/office/drawing/2014/main" id="{FB62406B-26DB-4A01-B048-1F2C7540F82F}"/>
              </a:ext>
            </a:extLst>
          </p:cNvPr>
          <p:cNvSpPr>
            <a:spLocks noGrp="1"/>
          </p:cNvSpPr>
          <p:nvPr>
            <p:ph sz="half" idx="2"/>
          </p:nvPr>
        </p:nvSpPr>
        <p:spPr>
          <a:xfrm>
            <a:off x="4639056" y="1533017"/>
            <a:ext cx="3886200" cy="4351338"/>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A52862E5-D8E1-49BF-8D1B-BF0ED6579EA7}"/>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4/22/2025</a:t>
            </a:fld>
            <a:endParaRPr lang="en-US"/>
          </a:p>
        </p:txBody>
      </p:sp>
      <p:sp>
        <p:nvSpPr>
          <p:cNvPr id="17" name="Footer Placeholder 4">
            <a:extLst>
              <a:ext uri="{FF2B5EF4-FFF2-40B4-BE49-F238E27FC236}">
                <a16:creationId xmlns:a16="http://schemas.microsoft.com/office/drawing/2014/main" id="{591AAF74-01FB-49A8-9375-959140F1D0E6}"/>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18" name="Slide Number Placeholder 5">
            <a:extLst>
              <a:ext uri="{FF2B5EF4-FFF2-40B4-BE49-F238E27FC236}">
                <a16:creationId xmlns:a16="http://schemas.microsoft.com/office/drawing/2014/main" id="{BBF4BC2F-980C-499D-A4B9-E7CD3D44754C}"/>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1629018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Comparis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Date Placeholder 3">
            <a:extLst>
              <a:ext uri="{FF2B5EF4-FFF2-40B4-BE49-F238E27FC236}">
                <a16:creationId xmlns:a16="http://schemas.microsoft.com/office/drawing/2014/main" id="{007929A3-17ED-41F3-AD36-819BC9DFBCB6}"/>
              </a:ext>
            </a:extLst>
          </p:cNvPr>
          <p:cNvSpPr>
            <a:spLocks noGrp="1"/>
          </p:cNvSpPr>
          <p:nvPr>
            <p:ph type="dt" sz="half" idx="10"/>
          </p:nvPr>
        </p:nvSpPr>
        <p:spPr>
          <a:xfrm>
            <a:off x="628650" y="6565257"/>
            <a:ext cx="2057400" cy="365125"/>
          </a:xfrm>
          <a:prstGeom prst="rect">
            <a:avLst/>
          </a:prstGeom>
        </p:spPr>
        <p:txBody>
          <a:bodyPr/>
          <a:lstStyle>
            <a:lvl1pP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4/22/2025</a:t>
            </a:fld>
            <a:endParaRPr lang="en-US"/>
          </a:p>
        </p:txBody>
      </p:sp>
      <p:sp>
        <p:nvSpPr>
          <p:cNvPr id="8" name="Footer Placeholder 4">
            <a:extLst>
              <a:ext uri="{FF2B5EF4-FFF2-40B4-BE49-F238E27FC236}">
                <a16:creationId xmlns:a16="http://schemas.microsoft.com/office/drawing/2014/main" id="{4973EE95-672F-4E5A-A918-2F51DB2C3ACB}"/>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9" name="Slide Number Placeholder 5">
            <a:extLst>
              <a:ext uri="{FF2B5EF4-FFF2-40B4-BE49-F238E27FC236}">
                <a16:creationId xmlns:a16="http://schemas.microsoft.com/office/drawing/2014/main" id="{2B17F6F6-0CA3-4D52-AA3D-7CF8ADE793B6}"/>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
        <p:nvSpPr>
          <p:cNvPr id="11" name="Title 6">
            <a:extLst>
              <a:ext uri="{FF2B5EF4-FFF2-40B4-BE49-F238E27FC236}">
                <a16:creationId xmlns:a16="http://schemas.microsoft.com/office/drawing/2014/main" id="{943CD72D-5295-43E4-B175-0EA61084ADC7}"/>
              </a:ext>
            </a:extLst>
          </p:cNvPr>
          <p:cNvSpPr>
            <a:spLocks noGrp="1"/>
          </p:cNvSpPr>
          <p:nvPr>
            <p:ph type="title" hasCustomPrompt="1"/>
          </p:nvPr>
        </p:nvSpPr>
        <p:spPr>
          <a:xfrm>
            <a:off x="235077" y="78613"/>
            <a:ext cx="8673846" cy="451739"/>
          </a:xfrm>
          <a:prstGeom prst="rect">
            <a:avLst/>
          </a:prstGeom>
        </p:spPr>
        <p:txBody>
          <a:bodyPr/>
          <a:lstStyle>
            <a:lvl1pPr>
              <a:defRPr sz="2800" b="1">
                <a:solidFill>
                  <a:schemeClr val="bg1"/>
                </a:solidFill>
                <a:latin typeface="Lato" panose="020F0502020204030203" pitchFamily="34" charset="0"/>
                <a:ea typeface="Lato" panose="020F0502020204030203" pitchFamily="34" charset="0"/>
                <a:cs typeface="Lato" panose="020F0502020204030203" pitchFamily="34" charset="0"/>
              </a:defRPr>
            </a:lvl1pPr>
          </a:lstStyle>
          <a:p>
            <a:r>
              <a:rPr lang="en-US" dirty="0"/>
              <a:t>Title 9: ………………………………………</a:t>
            </a:r>
          </a:p>
        </p:txBody>
      </p:sp>
      <p:sp>
        <p:nvSpPr>
          <p:cNvPr id="16" name="Text Placeholder 11">
            <a:extLst>
              <a:ext uri="{FF2B5EF4-FFF2-40B4-BE49-F238E27FC236}">
                <a16:creationId xmlns:a16="http://schemas.microsoft.com/office/drawing/2014/main" id="{0C9A3A79-B187-4A33-8EBB-92ECD8BA3C59}"/>
              </a:ext>
            </a:extLst>
          </p:cNvPr>
          <p:cNvSpPr>
            <a:spLocks noGrp="1"/>
          </p:cNvSpPr>
          <p:nvPr>
            <p:ph type="body" sz="quarter" idx="13"/>
          </p:nvPr>
        </p:nvSpPr>
        <p:spPr>
          <a:xfrm>
            <a:off x="234950" y="1164920"/>
            <a:ext cx="8674100" cy="4931079"/>
          </a:xfrm>
          <a:prstGeom prst="rect">
            <a:avLst/>
          </a:prstGeom>
        </p:spPr>
        <p:txBody>
          <a:bodyPr/>
          <a:lstStyle>
            <a:lvl1pPr>
              <a:defRPr>
                <a:latin typeface="Lato" panose="020F0502020204030203" pitchFamily="34" charset="0"/>
                <a:ea typeface="Lato" panose="020F0502020204030203" pitchFamily="34" charset="0"/>
                <a:cs typeface="Lato" panose="020F0502020204030203" pitchFamily="34" charset="0"/>
              </a:defRPr>
            </a:lvl1pPr>
            <a:lvl2pPr>
              <a:defRPr>
                <a:latin typeface="Lato" panose="020F0502020204030203" pitchFamily="34" charset="0"/>
                <a:ea typeface="Lato" panose="020F0502020204030203" pitchFamily="34" charset="0"/>
                <a:cs typeface="Lato" panose="020F0502020204030203" pitchFamily="34" charset="0"/>
              </a:defRPr>
            </a:lvl2pPr>
            <a:lvl3pPr>
              <a:defRPr>
                <a:latin typeface="Lato" panose="020F0502020204030203" pitchFamily="34" charset="0"/>
                <a:ea typeface="Lato" panose="020F0502020204030203" pitchFamily="34" charset="0"/>
                <a:cs typeface="Lato" panose="020F0502020204030203" pitchFamily="34" charset="0"/>
              </a:defRPr>
            </a:lvl3pPr>
            <a:lvl4pPr>
              <a:defRPr>
                <a:latin typeface="Lato" panose="020F0502020204030203" pitchFamily="34" charset="0"/>
                <a:ea typeface="Lato" panose="020F0502020204030203" pitchFamily="34" charset="0"/>
                <a:cs typeface="Lato" panose="020F0502020204030203" pitchFamily="34" charset="0"/>
              </a:defRPr>
            </a:lvl4pPr>
            <a:lvl5pPr>
              <a:defRPr>
                <a:latin typeface="Lato" panose="020F0502020204030203" pitchFamily="34" charset="0"/>
                <a:ea typeface="Lato" panose="020F0502020204030203" pitchFamily="34" charset="0"/>
                <a:cs typeface="Lato" panose="020F0502020204030203"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6482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76EAE966-F590-4BAF-A55B-75735FCC661F}"/>
              </a:ext>
            </a:extLst>
          </p:cNvPr>
          <p:cNvSpPr>
            <a:spLocks noGrp="1"/>
          </p:cNvSpPr>
          <p:nvPr>
            <p:ph type="dt" sz="half" idx="10"/>
          </p:nvPr>
        </p:nvSpPr>
        <p:spPr>
          <a:xfrm>
            <a:off x="628650" y="6565257"/>
            <a:ext cx="2057400" cy="365125"/>
          </a:xfrm>
          <a:prstGeom prst="rect">
            <a:avLst/>
          </a:prstGeom>
        </p:spPr>
        <p:txBody>
          <a:bodyPr/>
          <a:lstStyle>
            <a:lvl1pPr>
              <a:defRPr sz="1200" b="1">
                <a:solidFill>
                  <a:schemeClr val="bg1">
                    <a:lumMod val="95000"/>
                  </a:schemeClr>
                </a:solidFill>
                <a:latin typeface="Lato" panose="020F0502020204030203" pitchFamily="34" charset="0"/>
                <a:ea typeface="Lato" panose="020F0502020204030203" pitchFamily="34" charset="0"/>
                <a:cs typeface="Lato" panose="020F0502020204030203" pitchFamily="34" charset="0"/>
              </a:defRPr>
            </a:lvl1pPr>
          </a:lstStyle>
          <a:p>
            <a:fld id="{F70EAA40-3A53-4A3D-924A-D38F1059C7D5}" type="datetime1">
              <a:rPr lang="en-US" smtClean="0"/>
              <a:pPr/>
              <a:t>4/22/2025</a:t>
            </a:fld>
            <a:endParaRPr lang="en-US"/>
          </a:p>
        </p:txBody>
      </p:sp>
      <p:sp>
        <p:nvSpPr>
          <p:cNvPr id="6" name="Footer Placeholder 4">
            <a:extLst>
              <a:ext uri="{FF2B5EF4-FFF2-40B4-BE49-F238E27FC236}">
                <a16:creationId xmlns:a16="http://schemas.microsoft.com/office/drawing/2014/main" id="{C330CA1C-4366-43E8-9DC8-B360FC115AE4}"/>
              </a:ext>
            </a:extLst>
          </p:cNvPr>
          <p:cNvSpPr>
            <a:spLocks noGrp="1"/>
          </p:cNvSpPr>
          <p:nvPr>
            <p:ph type="ftr" sz="quarter" idx="11"/>
          </p:nvPr>
        </p:nvSpPr>
        <p:spPr>
          <a:xfrm>
            <a:off x="3028950" y="6565257"/>
            <a:ext cx="3086100" cy="365125"/>
          </a:xfrm>
          <a:prstGeom prst="rect">
            <a:avLst/>
          </a:prstGeom>
        </p:spPr>
        <p:txBody>
          <a:bodyPr/>
          <a:lstStyle>
            <a:lvl1pPr algn="ct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a:p>
        </p:txBody>
      </p:sp>
      <p:sp>
        <p:nvSpPr>
          <p:cNvPr id="7" name="Slide Number Placeholder 5">
            <a:extLst>
              <a:ext uri="{FF2B5EF4-FFF2-40B4-BE49-F238E27FC236}">
                <a16:creationId xmlns:a16="http://schemas.microsoft.com/office/drawing/2014/main" id="{72DB13F6-9193-4FE2-AE85-5B96248CC0EA}"/>
              </a:ext>
            </a:extLst>
          </p:cNvPr>
          <p:cNvSpPr>
            <a:spLocks noGrp="1"/>
          </p:cNvSpPr>
          <p:nvPr>
            <p:ph type="sldNum" sz="quarter" idx="12"/>
          </p:nvPr>
        </p:nvSpPr>
        <p:spPr>
          <a:xfrm>
            <a:off x="6867383" y="6572126"/>
            <a:ext cx="2057400" cy="365125"/>
          </a:xfrm>
          <a:prstGeom prst="rect">
            <a:avLst/>
          </a:prstGeom>
        </p:spPr>
        <p:txBody>
          <a:bodyPr/>
          <a:lstStyle>
            <a:lvl1pPr algn="r">
              <a:defRPr sz="1200" b="1">
                <a:solidFill>
                  <a:srgbClr val="C00000"/>
                </a:solidFill>
                <a:latin typeface="Lato" panose="020F0502020204030203" pitchFamily="34" charset="0"/>
                <a:ea typeface="Lato" panose="020F0502020204030203" pitchFamily="34" charset="0"/>
                <a:cs typeface="Lato" panose="020F0502020204030203" pitchFamily="34" charset="0"/>
              </a:defRPr>
            </a:lvl1pPr>
          </a:lstStyle>
          <a:p>
            <a:fld id="{9EA0BE3B-158A-4EDF-80DC-E394A0D1600F}" type="slidenum">
              <a:rPr lang="en-US" smtClean="0"/>
              <a:pPr/>
              <a:t>‹#›</a:t>
            </a:fld>
            <a:endParaRPr lang="en-US" dirty="0"/>
          </a:p>
        </p:txBody>
      </p:sp>
    </p:spTree>
    <p:extLst>
      <p:ext uri="{BB962C8B-B14F-4D97-AF65-F5344CB8AC3E}">
        <p14:creationId xmlns:p14="http://schemas.microsoft.com/office/powerpoint/2010/main" val="8170462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895280"/>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83" r:id="rId3"/>
    <p:sldLayoutId id="2147483679" r:id="rId4"/>
    <p:sldLayoutId id="2147483680" r:id="rId5"/>
    <p:sldLayoutId id="2147483681" r:id="rId6"/>
    <p:sldLayoutId id="2147483682" r:id="rId7"/>
    <p:sldLayoutId id="2147483678" r:id="rId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3">
            <a:extLst>
              <a:ext uri="{FF2B5EF4-FFF2-40B4-BE49-F238E27FC236}">
                <a16:creationId xmlns:a16="http://schemas.microsoft.com/office/drawing/2014/main" id="{67FB4AA9-E9AF-4CE0-A0DC-99D79528900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13012" y="398419"/>
            <a:ext cx="2037225" cy="611594"/>
          </a:xfrm>
          <a:prstGeom prst="rect">
            <a:avLst/>
          </a:prstGeom>
        </p:spPr>
      </p:pic>
      <p:sp>
        <p:nvSpPr>
          <p:cNvPr id="11" name="Title 6">
            <a:extLst>
              <a:ext uri="{FF2B5EF4-FFF2-40B4-BE49-F238E27FC236}">
                <a16:creationId xmlns:a16="http://schemas.microsoft.com/office/drawing/2014/main" id="{FF8BDF70-CFA6-4031-86B7-31F910D8115D}"/>
              </a:ext>
            </a:extLst>
          </p:cNvPr>
          <p:cNvSpPr txBox="1">
            <a:spLocks/>
          </p:cNvSpPr>
          <p:nvPr/>
        </p:nvSpPr>
        <p:spPr>
          <a:xfrm>
            <a:off x="413012" y="2421636"/>
            <a:ext cx="7342482" cy="848792"/>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dirty="0"/>
              <a:t>Transformer</a:t>
            </a:r>
            <a:br>
              <a:rPr lang="en-US" dirty="0"/>
            </a:br>
            <a:r>
              <a:rPr lang="en-US" dirty="0" err="1"/>
              <a:t>và</a:t>
            </a:r>
            <a:r>
              <a:rPr lang="en-US" dirty="0"/>
              <a:t> </a:t>
            </a:r>
            <a:r>
              <a:rPr lang="en-US" dirty="0" err="1"/>
              <a:t>cơ</a:t>
            </a:r>
            <a:r>
              <a:rPr lang="en-US" dirty="0"/>
              <a:t> </a:t>
            </a:r>
            <a:r>
              <a:rPr lang="en-US" dirty="0" err="1"/>
              <a:t>chế</a:t>
            </a:r>
            <a:r>
              <a:rPr lang="en-US" dirty="0"/>
              <a:t> Attention</a:t>
            </a:r>
          </a:p>
        </p:txBody>
      </p:sp>
      <p:sp>
        <p:nvSpPr>
          <p:cNvPr id="12" name="Title 6">
            <a:extLst>
              <a:ext uri="{FF2B5EF4-FFF2-40B4-BE49-F238E27FC236}">
                <a16:creationId xmlns:a16="http://schemas.microsoft.com/office/drawing/2014/main" id="{A4ACF486-B7D8-4A5A-B633-83527A2F99E2}"/>
              </a:ext>
            </a:extLst>
          </p:cNvPr>
          <p:cNvSpPr txBox="1">
            <a:spLocks/>
          </p:cNvSpPr>
          <p:nvPr/>
        </p:nvSpPr>
        <p:spPr>
          <a:xfrm>
            <a:off x="413012" y="3567622"/>
            <a:ext cx="7342482" cy="848793"/>
          </a:xfrm>
          <a:prstGeom prst="rect">
            <a:avLst/>
          </a:prstGeom>
        </p:spPr>
        <p:txBody>
          <a:bodyPr/>
          <a:lstStyle>
            <a:lvl1pPr algn="l" defTabSz="914400" rtl="0" eaLnBrk="1" latinLnBrk="0" hangingPunct="1">
              <a:lnSpc>
                <a:spcPct val="90000"/>
              </a:lnSpc>
              <a:spcBef>
                <a:spcPct val="0"/>
              </a:spcBef>
              <a:buNone/>
              <a:defRPr sz="54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endParaRPr lang="en-US" sz="2800" b="0" dirty="0"/>
          </a:p>
        </p:txBody>
      </p:sp>
      <p:sp>
        <p:nvSpPr>
          <p:cNvPr id="2" name="TextBox 1">
            <a:extLst>
              <a:ext uri="{FF2B5EF4-FFF2-40B4-BE49-F238E27FC236}">
                <a16:creationId xmlns:a16="http://schemas.microsoft.com/office/drawing/2014/main" id="{5DF8F070-D4B4-0763-247C-581DF9F905DF}"/>
              </a:ext>
            </a:extLst>
          </p:cNvPr>
          <p:cNvSpPr txBox="1"/>
          <p:nvPr/>
        </p:nvSpPr>
        <p:spPr>
          <a:xfrm>
            <a:off x="413012" y="4175000"/>
            <a:ext cx="4775666" cy="1077218"/>
          </a:xfrm>
          <a:prstGeom prst="rect">
            <a:avLst/>
          </a:prstGeom>
          <a:noFill/>
        </p:spPr>
        <p:txBody>
          <a:bodyPr wrap="none" rtlCol="0">
            <a:spAutoFit/>
          </a:bodyPr>
          <a:lstStyle/>
          <a:p>
            <a:r>
              <a:rPr lang="en-US" sz="3200" b="0" dirty="0">
                <a:solidFill>
                  <a:srgbClr val="D82828"/>
                </a:solidFill>
              </a:rPr>
              <a:t>Mai Minh Quân - 20225661</a:t>
            </a:r>
          </a:p>
          <a:p>
            <a:endParaRPr lang="en-US" sz="3200" dirty="0">
              <a:solidFill>
                <a:srgbClr val="D82828"/>
              </a:solidFill>
            </a:endParaRPr>
          </a:p>
        </p:txBody>
      </p:sp>
    </p:spTree>
    <p:extLst>
      <p:ext uri="{BB962C8B-B14F-4D97-AF65-F5344CB8AC3E}">
        <p14:creationId xmlns:p14="http://schemas.microsoft.com/office/powerpoint/2010/main" val="743172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101F79-2CBF-4392-B538-B0B5700DB4C6}"/>
              </a:ext>
            </a:extLst>
          </p:cNvPr>
          <p:cNvSpPr>
            <a:spLocks noGrp="1"/>
          </p:cNvSpPr>
          <p:nvPr>
            <p:ph type="sldNum" sz="quarter" idx="12"/>
          </p:nvPr>
        </p:nvSpPr>
        <p:spPr/>
        <p:txBody>
          <a:bodyPr/>
          <a:lstStyle/>
          <a:p>
            <a:fld id="{9EA0BE3B-158A-4EDF-80DC-E394A0D1600F}" type="slidenum">
              <a:rPr lang="en-US" smtClean="0"/>
              <a:pPr/>
              <a:t>2</a:t>
            </a:fld>
            <a:endParaRPr lang="en-US" dirty="0"/>
          </a:p>
        </p:txBody>
      </p:sp>
      <p:sp>
        <p:nvSpPr>
          <p:cNvPr id="3" name="Title 2">
            <a:extLst>
              <a:ext uri="{FF2B5EF4-FFF2-40B4-BE49-F238E27FC236}">
                <a16:creationId xmlns:a16="http://schemas.microsoft.com/office/drawing/2014/main" id="{9EF27CAA-32BA-4E6B-B8C0-1A481E08E81D}"/>
              </a:ext>
            </a:extLst>
          </p:cNvPr>
          <p:cNvSpPr>
            <a:spLocks noGrp="1"/>
          </p:cNvSpPr>
          <p:nvPr>
            <p:ph type="title"/>
          </p:nvPr>
        </p:nvSpPr>
        <p:spPr/>
        <p:txBody>
          <a:bodyPr/>
          <a:lstStyle/>
          <a:p>
            <a:r>
              <a:rPr lang="vi-VN" dirty="0"/>
              <a:t>Giới thiệu về Cơ Chế Attention</a:t>
            </a:r>
            <a:endParaRPr lang="en-US" dirty="0"/>
          </a:p>
        </p:txBody>
      </p:sp>
      <p:sp>
        <p:nvSpPr>
          <p:cNvPr id="4" name="Content Placeholder 3">
            <a:extLst>
              <a:ext uri="{FF2B5EF4-FFF2-40B4-BE49-F238E27FC236}">
                <a16:creationId xmlns:a16="http://schemas.microsoft.com/office/drawing/2014/main" id="{59563378-38F8-4CB3-AF99-2C56FCF55404}"/>
              </a:ext>
            </a:extLst>
          </p:cNvPr>
          <p:cNvSpPr>
            <a:spLocks noGrp="1"/>
          </p:cNvSpPr>
          <p:nvPr>
            <p:ph sz="quarter" idx="13"/>
          </p:nvPr>
        </p:nvSpPr>
        <p:spPr/>
        <p:txBody>
          <a:bodyPr/>
          <a:lstStyle/>
          <a:p>
            <a:r>
              <a:rPr lang="vi-VN" b="1" dirty="0"/>
              <a:t>Định nghĩa</a:t>
            </a:r>
            <a:r>
              <a:rPr lang="vi-VN" dirty="0"/>
              <a:t>: Cơ chế chú ý (Attention Mechanism) là phương pháp trong học máy giúp tập trung vào những phần quan trọng nhất của dữ liệu đầu vào và bỏ qua những phần ít quan trọng hơn. Cơ chế này mô phỏng quá trình chú ý của con người, nơi chúng ta chỉ tập trung vào một phần nhỏ của thông tin để xử lý hiệu quả hơn.</a:t>
            </a:r>
            <a:endParaRPr lang="en-US" dirty="0"/>
          </a:p>
          <a:p>
            <a:r>
              <a:rPr lang="vi-VN" b="1" dirty="0"/>
              <a:t>Bối cảnh phát triển</a:t>
            </a:r>
            <a:r>
              <a:rPr lang="vi-VN" dirty="0"/>
              <a:t>: Được phát triển để cải tiến các mô hình Sequence-to-Sequence, đặc biệt trong các tác vụ NLP.</a:t>
            </a:r>
            <a:endParaRPr lang="en-US" dirty="0"/>
          </a:p>
        </p:txBody>
      </p:sp>
    </p:spTree>
    <p:extLst>
      <p:ext uri="{BB962C8B-B14F-4D97-AF65-F5344CB8AC3E}">
        <p14:creationId xmlns:p14="http://schemas.microsoft.com/office/powerpoint/2010/main" val="292364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AB598-0534-F1B9-C702-B33A6BCDCD8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0E3AD44-C613-5280-3AB4-839B3FA15F22}"/>
              </a:ext>
            </a:extLst>
          </p:cNvPr>
          <p:cNvSpPr>
            <a:spLocks noGrp="1"/>
          </p:cNvSpPr>
          <p:nvPr>
            <p:ph type="sldNum" sz="quarter" idx="12"/>
          </p:nvPr>
        </p:nvSpPr>
        <p:spPr/>
        <p:txBody>
          <a:bodyPr/>
          <a:lstStyle/>
          <a:p>
            <a:fld id="{9EA0BE3B-158A-4EDF-80DC-E394A0D1600F}" type="slidenum">
              <a:rPr lang="en-US" smtClean="0"/>
              <a:pPr/>
              <a:t>3</a:t>
            </a:fld>
            <a:endParaRPr lang="en-US" dirty="0"/>
          </a:p>
        </p:txBody>
      </p:sp>
      <p:sp>
        <p:nvSpPr>
          <p:cNvPr id="3" name="Title 2">
            <a:extLst>
              <a:ext uri="{FF2B5EF4-FFF2-40B4-BE49-F238E27FC236}">
                <a16:creationId xmlns:a16="http://schemas.microsoft.com/office/drawing/2014/main" id="{FC2B5B62-20BC-EA2C-6249-6F9AA4CA4183}"/>
              </a:ext>
            </a:extLst>
          </p:cNvPr>
          <p:cNvSpPr>
            <a:spLocks noGrp="1"/>
          </p:cNvSpPr>
          <p:nvPr>
            <p:ph type="title"/>
          </p:nvPr>
        </p:nvSpPr>
        <p:spPr/>
        <p:txBody>
          <a:bodyPr/>
          <a:lstStyle/>
          <a:p>
            <a:r>
              <a:rPr lang="vi-VN" dirty="0"/>
              <a:t>Các Loại Cơ Chế Attention</a:t>
            </a:r>
            <a:endParaRPr lang="en-US" dirty="0"/>
          </a:p>
        </p:txBody>
      </p:sp>
      <p:sp>
        <p:nvSpPr>
          <p:cNvPr id="4" name="Content Placeholder 3">
            <a:extLst>
              <a:ext uri="{FF2B5EF4-FFF2-40B4-BE49-F238E27FC236}">
                <a16:creationId xmlns:a16="http://schemas.microsoft.com/office/drawing/2014/main" id="{3FEF6106-0C48-93C7-4B79-9605C123608F}"/>
              </a:ext>
            </a:extLst>
          </p:cNvPr>
          <p:cNvSpPr>
            <a:spLocks noGrp="1"/>
          </p:cNvSpPr>
          <p:nvPr>
            <p:ph sz="quarter" idx="13"/>
          </p:nvPr>
        </p:nvSpPr>
        <p:spPr/>
        <p:txBody>
          <a:bodyPr/>
          <a:lstStyle/>
          <a:p>
            <a:pPr>
              <a:buNone/>
            </a:pPr>
            <a:r>
              <a:rPr lang="vi-VN" b="1" dirty="0"/>
              <a:t>Chú ý không chủ đích và có chủ đích</a:t>
            </a:r>
            <a:r>
              <a:rPr lang="vi-VN" dirty="0"/>
              <a:t>:</a:t>
            </a:r>
          </a:p>
          <a:p>
            <a:pPr lvl="1"/>
            <a:r>
              <a:rPr lang="vi-VN" i="1" dirty="0"/>
              <a:t>Chú ý không chủ đích</a:t>
            </a:r>
            <a:r>
              <a:rPr lang="vi-VN" dirty="0"/>
              <a:t>: Xảy ra tự động khi có tác nhân nổi bật trong môi trường (ví dụ: một đứa trẻ khóc).</a:t>
            </a:r>
          </a:p>
          <a:p>
            <a:pPr lvl="1"/>
            <a:r>
              <a:rPr lang="vi-VN" i="1" dirty="0"/>
              <a:t>Chú ý có chủ đích</a:t>
            </a:r>
            <a:r>
              <a:rPr lang="vi-VN" dirty="0"/>
              <a:t>: Xảy ra khi người dùng chủ động tập trung vào một nhiệm vụ cụ thể (ví dụ: trả lời câu hỏi).</a:t>
            </a:r>
          </a:p>
          <a:p>
            <a:pPr marL="0" indent="0">
              <a:buNone/>
            </a:pPr>
            <a:r>
              <a:rPr lang="vi-VN" b="1" dirty="0"/>
              <a:t>Trong học máy</a:t>
            </a:r>
            <a:r>
              <a:rPr lang="vi-VN" dirty="0"/>
              <a:t>:</a:t>
            </a:r>
          </a:p>
          <a:p>
            <a:pPr marL="742950" lvl="1" indent="-285750">
              <a:buFont typeface="Arial" panose="020B0604020202020204" pitchFamily="34" charset="0"/>
              <a:buChar char="•"/>
            </a:pPr>
            <a:r>
              <a:rPr lang="vi-VN" i="1" dirty="0"/>
              <a:t>Query</a:t>
            </a:r>
            <a:r>
              <a:rPr lang="vi-VN" dirty="0"/>
              <a:t>: Tương đương với chú ý có chủ đích.</a:t>
            </a:r>
          </a:p>
          <a:p>
            <a:pPr marL="742950" lvl="1" indent="-285750">
              <a:buFont typeface="Arial" panose="020B0604020202020204" pitchFamily="34" charset="0"/>
              <a:buChar char="•"/>
            </a:pPr>
            <a:r>
              <a:rPr lang="vi-VN" i="1" dirty="0"/>
              <a:t>Key</a:t>
            </a:r>
            <a:r>
              <a:rPr lang="vi-VN" dirty="0"/>
              <a:t>: Tương đương với chú ý không chủ đích.</a:t>
            </a:r>
          </a:p>
          <a:p>
            <a:pPr marL="742950" lvl="1" indent="-285750">
              <a:buFont typeface="Arial" panose="020B0604020202020204" pitchFamily="34" charset="0"/>
              <a:buChar char="•"/>
            </a:pPr>
            <a:r>
              <a:rPr lang="vi-VN" i="1" dirty="0"/>
              <a:t>Value</a:t>
            </a:r>
            <a:r>
              <a:rPr lang="vi-VN" dirty="0"/>
              <a:t>: Thông tin cảm giác hoặc dữ liệu cần xử lý.</a:t>
            </a:r>
          </a:p>
          <a:p>
            <a:endParaRPr lang="en-US" dirty="0"/>
          </a:p>
        </p:txBody>
      </p:sp>
    </p:spTree>
    <p:extLst>
      <p:ext uri="{BB962C8B-B14F-4D97-AF65-F5344CB8AC3E}">
        <p14:creationId xmlns:p14="http://schemas.microsoft.com/office/powerpoint/2010/main" val="17374008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8D4F4-7A74-5F44-8504-D49970F821B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713EFE5-DC17-E7EF-48F6-C5C3339BDA46}"/>
              </a:ext>
            </a:extLst>
          </p:cNvPr>
          <p:cNvSpPr>
            <a:spLocks noGrp="1"/>
          </p:cNvSpPr>
          <p:nvPr>
            <p:ph type="sldNum" sz="quarter" idx="12"/>
          </p:nvPr>
        </p:nvSpPr>
        <p:spPr/>
        <p:txBody>
          <a:bodyPr/>
          <a:lstStyle/>
          <a:p>
            <a:fld id="{9EA0BE3B-158A-4EDF-80DC-E394A0D1600F}" type="slidenum">
              <a:rPr lang="en-US" smtClean="0"/>
              <a:pPr/>
              <a:t>4</a:t>
            </a:fld>
            <a:endParaRPr lang="en-US" dirty="0"/>
          </a:p>
        </p:txBody>
      </p:sp>
      <p:sp>
        <p:nvSpPr>
          <p:cNvPr id="3" name="Title 2">
            <a:extLst>
              <a:ext uri="{FF2B5EF4-FFF2-40B4-BE49-F238E27FC236}">
                <a16:creationId xmlns:a16="http://schemas.microsoft.com/office/drawing/2014/main" id="{4D86FE1B-3435-1B02-4666-1B85C0A393DE}"/>
              </a:ext>
            </a:extLst>
          </p:cNvPr>
          <p:cNvSpPr>
            <a:spLocks noGrp="1"/>
          </p:cNvSpPr>
          <p:nvPr>
            <p:ph type="title"/>
          </p:nvPr>
        </p:nvSpPr>
        <p:spPr/>
        <p:txBody>
          <a:bodyPr/>
          <a:lstStyle/>
          <a:p>
            <a:r>
              <a:rPr lang="vi-VN" dirty="0"/>
              <a:t>Cơ Chế Tính Điểm Attention</a:t>
            </a:r>
            <a:endParaRPr lang="en-US" dirty="0"/>
          </a:p>
        </p:txBody>
      </p:sp>
      <p:sp>
        <p:nvSpPr>
          <p:cNvPr id="4" name="Content Placeholder 3">
            <a:extLst>
              <a:ext uri="{FF2B5EF4-FFF2-40B4-BE49-F238E27FC236}">
                <a16:creationId xmlns:a16="http://schemas.microsoft.com/office/drawing/2014/main" id="{26A6CC6E-0FD6-CB6D-28FA-BDC4846CA344}"/>
              </a:ext>
            </a:extLst>
          </p:cNvPr>
          <p:cNvSpPr>
            <a:spLocks noGrp="1"/>
          </p:cNvSpPr>
          <p:nvPr>
            <p:ph sz="quarter" idx="13"/>
          </p:nvPr>
        </p:nvSpPr>
        <p:spPr/>
        <p:txBody>
          <a:bodyPr/>
          <a:lstStyle/>
          <a:p>
            <a:r>
              <a:rPr lang="vi-VN" b="1" dirty="0"/>
              <a:t>Dot Product</a:t>
            </a:r>
            <a:r>
              <a:rPr lang="vi-VN" dirty="0"/>
              <a:t>: Phương pháp tính điểm đơn giản, sử dụng tích vô hướng của query và key.</a:t>
            </a:r>
            <a:endParaRPr lang="en-US" dirty="0"/>
          </a:p>
          <a:p>
            <a:r>
              <a:rPr lang="vi-VN" b="1" dirty="0"/>
              <a:t>Scaled Dot Product</a:t>
            </a:r>
            <a:r>
              <a:rPr lang="vi-VN" dirty="0"/>
              <a:t>: Biến thể sử dụng trong mô hình Transformer, chia kết quả tích vô hướng cho căn bậc hai của kích thước vector key, giúp tránh vấn đề điểm số quá lớn.</a:t>
            </a:r>
            <a:endParaRPr lang="en-US" dirty="0"/>
          </a:p>
          <a:p>
            <a:r>
              <a:rPr lang="vi-VN" b="1" dirty="0"/>
              <a:t>Additive/MLP</a:t>
            </a:r>
            <a:r>
              <a:rPr lang="vi-VN" dirty="0"/>
              <a:t>: Một phương pháp phức tạp hơn, nơi query và key được truyền qua lớp ẩn để tính điểm attention.</a:t>
            </a:r>
            <a:endParaRPr lang="en-US" dirty="0"/>
          </a:p>
        </p:txBody>
      </p:sp>
    </p:spTree>
    <p:extLst>
      <p:ext uri="{BB962C8B-B14F-4D97-AF65-F5344CB8AC3E}">
        <p14:creationId xmlns:p14="http://schemas.microsoft.com/office/powerpoint/2010/main" val="36447620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0DB779-7C41-0BA5-329E-21B595C407F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54998D0-ACC7-28BD-D7D3-B745A8E970CC}"/>
              </a:ext>
            </a:extLst>
          </p:cNvPr>
          <p:cNvSpPr>
            <a:spLocks noGrp="1"/>
          </p:cNvSpPr>
          <p:nvPr>
            <p:ph type="sldNum" sz="quarter" idx="12"/>
          </p:nvPr>
        </p:nvSpPr>
        <p:spPr/>
        <p:txBody>
          <a:bodyPr/>
          <a:lstStyle/>
          <a:p>
            <a:fld id="{9EA0BE3B-158A-4EDF-80DC-E394A0D1600F}" type="slidenum">
              <a:rPr lang="en-US" smtClean="0"/>
              <a:pPr/>
              <a:t>5</a:t>
            </a:fld>
            <a:endParaRPr lang="en-US" dirty="0"/>
          </a:p>
        </p:txBody>
      </p:sp>
      <p:sp>
        <p:nvSpPr>
          <p:cNvPr id="3" name="Title 2">
            <a:extLst>
              <a:ext uri="{FF2B5EF4-FFF2-40B4-BE49-F238E27FC236}">
                <a16:creationId xmlns:a16="http://schemas.microsoft.com/office/drawing/2014/main" id="{67F8F985-1DE5-223B-DF99-CF30D5720E99}"/>
              </a:ext>
            </a:extLst>
          </p:cNvPr>
          <p:cNvSpPr>
            <a:spLocks noGrp="1"/>
          </p:cNvSpPr>
          <p:nvPr>
            <p:ph type="title"/>
          </p:nvPr>
        </p:nvSpPr>
        <p:spPr/>
        <p:txBody>
          <a:bodyPr/>
          <a:lstStyle/>
          <a:p>
            <a:r>
              <a:rPr lang="en-US" dirty="0" err="1"/>
              <a:t>Mô</a:t>
            </a:r>
            <a:r>
              <a:rPr lang="en-US" dirty="0"/>
              <a:t> </a:t>
            </a:r>
            <a:r>
              <a:rPr lang="en-US" dirty="0" err="1"/>
              <a:t>Hình</a:t>
            </a:r>
            <a:r>
              <a:rPr lang="en-US" dirty="0"/>
              <a:t> Transformer </a:t>
            </a:r>
            <a:r>
              <a:rPr lang="en-US" dirty="0" err="1"/>
              <a:t>và</a:t>
            </a:r>
            <a:r>
              <a:rPr lang="en-US" dirty="0"/>
              <a:t> Các </a:t>
            </a:r>
            <a:r>
              <a:rPr lang="en-US" dirty="0" err="1"/>
              <a:t>Lớp</a:t>
            </a:r>
            <a:r>
              <a:rPr lang="en-US" dirty="0"/>
              <a:t> Attention</a:t>
            </a:r>
          </a:p>
        </p:txBody>
      </p:sp>
      <p:sp>
        <p:nvSpPr>
          <p:cNvPr id="4" name="Content Placeholder 3">
            <a:extLst>
              <a:ext uri="{FF2B5EF4-FFF2-40B4-BE49-F238E27FC236}">
                <a16:creationId xmlns:a16="http://schemas.microsoft.com/office/drawing/2014/main" id="{93036B26-357D-7B8E-A4AD-D376932692A2}"/>
              </a:ext>
            </a:extLst>
          </p:cNvPr>
          <p:cNvSpPr>
            <a:spLocks noGrp="1"/>
          </p:cNvSpPr>
          <p:nvPr>
            <p:ph sz="quarter" idx="13"/>
          </p:nvPr>
        </p:nvSpPr>
        <p:spPr/>
        <p:txBody>
          <a:bodyPr/>
          <a:lstStyle/>
          <a:p>
            <a:r>
              <a:rPr lang="en-US" b="1" dirty="0" err="1"/>
              <a:t>Cấu</a:t>
            </a:r>
            <a:r>
              <a:rPr lang="en-US" b="1" dirty="0"/>
              <a:t> </a:t>
            </a:r>
            <a:r>
              <a:rPr lang="en-US" b="1" dirty="0" err="1"/>
              <a:t>trúc</a:t>
            </a:r>
            <a:r>
              <a:rPr lang="en-US" b="1" dirty="0"/>
              <a:t> Encoder-Decoder</a:t>
            </a:r>
            <a:r>
              <a:rPr lang="en-US" dirty="0"/>
              <a:t>:</a:t>
            </a:r>
          </a:p>
          <a:p>
            <a:pPr lvl="1">
              <a:buFont typeface="Courier New" panose="02070309020205020404" pitchFamily="49" charset="0"/>
              <a:buChar char="o"/>
            </a:pPr>
            <a:r>
              <a:rPr lang="en-US" sz="2000" b="1" dirty="0"/>
              <a:t>Encoder</a:t>
            </a:r>
            <a:r>
              <a:rPr lang="en-US" sz="2000" dirty="0"/>
              <a:t>: </a:t>
            </a:r>
            <a:r>
              <a:rPr lang="en-US" sz="2000" dirty="0" err="1"/>
              <a:t>Xử</a:t>
            </a:r>
            <a:r>
              <a:rPr lang="en-US" sz="2000" dirty="0"/>
              <a:t> </a:t>
            </a:r>
            <a:r>
              <a:rPr lang="en-US" sz="2000" dirty="0" err="1"/>
              <a:t>lý</a:t>
            </a:r>
            <a:r>
              <a:rPr lang="en-US" sz="2000" dirty="0"/>
              <a:t> </a:t>
            </a:r>
            <a:r>
              <a:rPr lang="en-US" sz="2000" dirty="0" err="1"/>
              <a:t>chuỗi</a:t>
            </a:r>
            <a:r>
              <a:rPr lang="en-US" sz="2000" dirty="0"/>
              <a:t> </a:t>
            </a:r>
            <a:r>
              <a:rPr lang="en-US" sz="2000" dirty="0" err="1"/>
              <a:t>đầu</a:t>
            </a:r>
            <a:r>
              <a:rPr lang="en-US" sz="2000" dirty="0"/>
              <a:t> </a:t>
            </a:r>
            <a:r>
              <a:rPr lang="en-US" sz="2000" dirty="0" err="1"/>
              <a:t>vào</a:t>
            </a:r>
            <a:r>
              <a:rPr lang="en-US" sz="2000" dirty="0"/>
              <a:t> </a:t>
            </a:r>
            <a:r>
              <a:rPr lang="en-US" sz="2000" dirty="0" err="1"/>
              <a:t>và</a:t>
            </a:r>
            <a:r>
              <a:rPr lang="en-US" sz="2000" dirty="0"/>
              <a:t> </a:t>
            </a:r>
            <a:r>
              <a:rPr lang="en-US" sz="2000" dirty="0" err="1"/>
              <a:t>tạo</a:t>
            </a:r>
            <a:r>
              <a:rPr lang="en-US" sz="2000" dirty="0"/>
              <a:t> </a:t>
            </a:r>
            <a:r>
              <a:rPr lang="en-US" sz="2000" dirty="0" err="1"/>
              <a:t>ra</a:t>
            </a:r>
            <a:r>
              <a:rPr lang="en-US" sz="2000" dirty="0"/>
              <a:t> </a:t>
            </a:r>
            <a:r>
              <a:rPr lang="en-US" sz="2000" dirty="0" err="1"/>
              <a:t>các</a:t>
            </a:r>
            <a:r>
              <a:rPr lang="en-US" sz="2000" dirty="0"/>
              <a:t> </a:t>
            </a:r>
            <a:r>
              <a:rPr lang="en-US" sz="2000" dirty="0" err="1"/>
              <a:t>biểu</a:t>
            </a:r>
            <a:r>
              <a:rPr lang="en-US" sz="2000" dirty="0"/>
              <a:t> </a:t>
            </a:r>
            <a:r>
              <a:rPr lang="en-US" sz="2000" dirty="0" err="1"/>
              <a:t>diễn</a:t>
            </a:r>
            <a:r>
              <a:rPr lang="en-US" sz="2000" dirty="0"/>
              <a:t> (keys </a:t>
            </a:r>
            <a:r>
              <a:rPr lang="en-US" sz="2000" dirty="0" err="1"/>
              <a:t>và</a:t>
            </a:r>
            <a:r>
              <a:rPr lang="en-US" sz="2000" dirty="0"/>
              <a:t> values).</a:t>
            </a:r>
          </a:p>
          <a:p>
            <a:pPr lvl="1">
              <a:buFont typeface="Courier New" panose="02070309020205020404" pitchFamily="49" charset="0"/>
              <a:buChar char="o"/>
            </a:pPr>
            <a:r>
              <a:rPr lang="vi-VN" sz="2000" b="1" dirty="0"/>
              <a:t>Decoder</a:t>
            </a:r>
            <a:r>
              <a:rPr lang="vi-VN" sz="2000" dirty="0"/>
              <a:t>: Sử dụng các biểu diễn này để tạo ra đầu ra, chú ý vào những phần quan trọng thông qua cơ chế attention.</a:t>
            </a:r>
            <a:endParaRPr lang="en-US" sz="2000" dirty="0"/>
          </a:p>
          <a:p>
            <a:r>
              <a:rPr lang="en-US" sz="2600" b="1" dirty="0"/>
              <a:t>Self-Attention</a:t>
            </a:r>
            <a:r>
              <a:rPr lang="en-US" sz="2600" dirty="0"/>
              <a:t>: Cho </a:t>
            </a:r>
            <a:r>
              <a:rPr lang="en-US" sz="2600" dirty="0" err="1"/>
              <a:t>phép</a:t>
            </a:r>
            <a:r>
              <a:rPr lang="en-US" sz="2600" dirty="0"/>
              <a:t> </a:t>
            </a:r>
            <a:r>
              <a:rPr lang="en-US" sz="2600" dirty="0" err="1"/>
              <a:t>mô</a:t>
            </a:r>
            <a:r>
              <a:rPr lang="en-US" sz="2600" dirty="0"/>
              <a:t> </a:t>
            </a:r>
            <a:r>
              <a:rPr lang="en-US" sz="2600" dirty="0" err="1"/>
              <a:t>hình</a:t>
            </a:r>
            <a:r>
              <a:rPr lang="en-US" sz="2600" dirty="0"/>
              <a:t> </a:t>
            </a:r>
            <a:r>
              <a:rPr lang="en-US" sz="2600" dirty="0" err="1"/>
              <a:t>tính</a:t>
            </a:r>
            <a:r>
              <a:rPr lang="en-US" sz="2600" dirty="0"/>
              <a:t> </a:t>
            </a:r>
            <a:r>
              <a:rPr lang="en-US" sz="2600" dirty="0" err="1"/>
              <a:t>toán</a:t>
            </a:r>
            <a:r>
              <a:rPr lang="en-US" sz="2600" dirty="0"/>
              <a:t> </a:t>
            </a:r>
            <a:r>
              <a:rPr lang="en-US" sz="2600" dirty="0" err="1"/>
              <a:t>tầm</a:t>
            </a:r>
            <a:r>
              <a:rPr lang="en-US" sz="2600" dirty="0"/>
              <a:t> </a:t>
            </a:r>
            <a:r>
              <a:rPr lang="en-US" sz="2600" dirty="0" err="1"/>
              <a:t>quan</a:t>
            </a:r>
            <a:r>
              <a:rPr lang="en-US" sz="2600" dirty="0"/>
              <a:t> </a:t>
            </a:r>
            <a:r>
              <a:rPr lang="en-US" sz="2600" dirty="0" err="1"/>
              <a:t>trọng</a:t>
            </a:r>
            <a:r>
              <a:rPr lang="en-US" sz="2600" dirty="0"/>
              <a:t> </a:t>
            </a:r>
            <a:r>
              <a:rPr lang="en-US" sz="2600" dirty="0" err="1"/>
              <a:t>của</a:t>
            </a:r>
            <a:r>
              <a:rPr lang="en-US" sz="2600" dirty="0"/>
              <a:t> </a:t>
            </a:r>
            <a:r>
              <a:rPr lang="en-US" sz="2600" dirty="0" err="1"/>
              <a:t>các</a:t>
            </a:r>
            <a:r>
              <a:rPr lang="en-US" sz="2600" dirty="0"/>
              <a:t> </a:t>
            </a:r>
            <a:r>
              <a:rPr lang="en-US" sz="2600" dirty="0" err="1"/>
              <a:t>từ</a:t>
            </a:r>
            <a:r>
              <a:rPr lang="en-US" sz="2600" dirty="0"/>
              <a:t> </a:t>
            </a:r>
            <a:r>
              <a:rPr lang="en-US" sz="2600" dirty="0" err="1"/>
              <a:t>trong</a:t>
            </a:r>
            <a:r>
              <a:rPr lang="en-US" sz="2600" dirty="0"/>
              <a:t> </a:t>
            </a:r>
            <a:r>
              <a:rPr lang="en-US" sz="2600" dirty="0" err="1"/>
              <a:t>cùng</a:t>
            </a:r>
            <a:r>
              <a:rPr lang="en-US" sz="2600" dirty="0"/>
              <a:t> </a:t>
            </a:r>
            <a:r>
              <a:rPr lang="en-US" sz="2600" dirty="0" err="1"/>
              <a:t>một</a:t>
            </a:r>
            <a:r>
              <a:rPr lang="en-US" sz="2600" dirty="0"/>
              <a:t> </a:t>
            </a:r>
            <a:r>
              <a:rPr lang="en-US" sz="2600" dirty="0" err="1"/>
              <a:t>chuỗi</a:t>
            </a:r>
            <a:r>
              <a:rPr lang="en-US" sz="2600" dirty="0"/>
              <a:t> </a:t>
            </a:r>
            <a:r>
              <a:rPr lang="en-US" sz="2600" dirty="0" err="1"/>
              <a:t>đầu</a:t>
            </a:r>
            <a:r>
              <a:rPr lang="en-US" sz="2600" dirty="0"/>
              <a:t> </a:t>
            </a:r>
            <a:r>
              <a:rPr lang="en-US" sz="2600" dirty="0" err="1"/>
              <a:t>vào</a:t>
            </a:r>
            <a:r>
              <a:rPr lang="en-US" sz="2600" dirty="0"/>
              <a:t>.</a:t>
            </a:r>
          </a:p>
          <a:p>
            <a:r>
              <a:rPr lang="vi-VN" b="1" dirty="0"/>
              <a:t>Multi-Head Attention</a:t>
            </a:r>
            <a:r>
              <a:rPr lang="vi-VN" dirty="0"/>
              <a:t>: Sử dụng nhiều cơ chế attention song song để thu thập các đặc trưng khác nhau từ dữ liệu.</a:t>
            </a:r>
            <a:endParaRPr lang="en-US" dirty="0"/>
          </a:p>
        </p:txBody>
      </p:sp>
    </p:spTree>
    <p:extLst>
      <p:ext uri="{BB962C8B-B14F-4D97-AF65-F5344CB8AC3E}">
        <p14:creationId xmlns:p14="http://schemas.microsoft.com/office/powerpoint/2010/main" val="3724794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43CEFD-3382-8550-6ED6-023F2C3577E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F6FB7E7-49C4-5049-515B-CC7998F0403C}"/>
              </a:ext>
            </a:extLst>
          </p:cNvPr>
          <p:cNvSpPr>
            <a:spLocks noGrp="1"/>
          </p:cNvSpPr>
          <p:nvPr>
            <p:ph type="sldNum" sz="quarter" idx="12"/>
          </p:nvPr>
        </p:nvSpPr>
        <p:spPr/>
        <p:txBody>
          <a:bodyPr/>
          <a:lstStyle/>
          <a:p>
            <a:fld id="{9EA0BE3B-158A-4EDF-80DC-E394A0D1600F}" type="slidenum">
              <a:rPr lang="en-US" smtClean="0"/>
              <a:pPr/>
              <a:t>6</a:t>
            </a:fld>
            <a:endParaRPr lang="en-US" dirty="0"/>
          </a:p>
        </p:txBody>
      </p:sp>
      <p:sp>
        <p:nvSpPr>
          <p:cNvPr id="3" name="Title 2">
            <a:extLst>
              <a:ext uri="{FF2B5EF4-FFF2-40B4-BE49-F238E27FC236}">
                <a16:creationId xmlns:a16="http://schemas.microsoft.com/office/drawing/2014/main" id="{D4F07FA1-82C4-6087-12AE-FA559DB8B199}"/>
              </a:ext>
            </a:extLst>
          </p:cNvPr>
          <p:cNvSpPr>
            <a:spLocks noGrp="1"/>
          </p:cNvSpPr>
          <p:nvPr>
            <p:ph type="title"/>
          </p:nvPr>
        </p:nvSpPr>
        <p:spPr/>
        <p:txBody>
          <a:bodyPr/>
          <a:lstStyle/>
          <a:p>
            <a:r>
              <a:rPr lang="en-US" dirty="0"/>
              <a:t>Multi-Head Attention </a:t>
            </a:r>
            <a:r>
              <a:rPr lang="en-US" dirty="0" err="1"/>
              <a:t>và</a:t>
            </a:r>
            <a:r>
              <a:rPr lang="en-US" dirty="0"/>
              <a:t> Masked Attention</a:t>
            </a:r>
          </a:p>
        </p:txBody>
      </p:sp>
      <p:sp>
        <p:nvSpPr>
          <p:cNvPr id="4" name="Content Placeholder 3">
            <a:extLst>
              <a:ext uri="{FF2B5EF4-FFF2-40B4-BE49-F238E27FC236}">
                <a16:creationId xmlns:a16="http://schemas.microsoft.com/office/drawing/2014/main" id="{C61C3DD1-E3D8-ABB1-E112-FB9339EE47D4}"/>
              </a:ext>
            </a:extLst>
          </p:cNvPr>
          <p:cNvSpPr>
            <a:spLocks noGrp="1"/>
          </p:cNvSpPr>
          <p:nvPr>
            <p:ph sz="quarter" idx="13"/>
          </p:nvPr>
        </p:nvSpPr>
        <p:spPr/>
        <p:txBody>
          <a:bodyPr/>
          <a:lstStyle/>
          <a:p>
            <a:r>
              <a:rPr lang="vi-VN" b="1" dirty="0"/>
              <a:t>Masked Multi-Head Attention</a:t>
            </a:r>
            <a:r>
              <a:rPr lang="vi-VN" dirty="0"/>
              <a:t>: Trong decoder, đảm bảo mô hình không "nhìn thấy" các từ tương lai khi dự đoán từ hiện tại, giúp mô hình học tuần tự.</a:t>
            </a:r>
            <a:endParaRPr lang="en-US" dirty="0"/>
          </a:p>
          <a:p>
            <a:r>
              <a:rPr lang="vi-VN" b="1" dirty="0"/>
              <a:t>Encoder-Decoder Attention</a:t>
            </a:r>
            <a:r>
              <a:rPr lang="vi-VN" dirty="0"/>
              <a:t>: Cho phép decoder tham chiếu trực tiếp đến các thông tin quan trọng từ encoder để dự đoán chính xác hơn.</a:t>
            </a:r>
            <a:endParaRPr lang="en-US" dirty="0"/>
          </a:p>
        </p:txBody>
      </p:sp>
    </p:spTree>
    <p:extLst>
      <p:ext uri="{BB962C8B-B14F-4D97-AF65-F5344CB8AC3E}">
        <p14:creationId xmlns:p14="http://schemas.microsoft.com/office/powerpoint/2010/main" val="2055969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D916E-FA1F-2757-2189-D6D614C166BF}"/>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A41546-063F-3464-8A36-68DC667B2E9E}"/>
              </a:ext>
            </a:extLst>
          </p:cNvPr>
          <p:cNvSpPr>
            <a:spLocks noGrp="1"/>
          </p:cNvSpPr>
          <p:nvPr>
            <p:ph type="sldNum" sz="quarter" idx="12"/>
          </p:nvPr>
        </p:nvSpPr>
        <p:spPr/>
        <p:txBody>
          <a:bodyPr/>
          <a:lstStyle/>
          <a:p>
            <a:fld id="{9EA0BE3B-158A-4EDF-80DC-E394A0D1600F}" type="slidenum">
              <a:rPr lang="en-US" smtClean="0"/>
              <a:pPr/>
              <a:t>7</a:t>
            </a:fld>
            <a:endParaRPr lang="en-US" dirty="0"/>
          </a:p>
        </p:txBody>
      </p:sp>
      <p:sp>
        <p:nvSpPr>
          <p:cNvPr id="3" name="Title 2">
            <a:extLst>
              <a:ext uri="{FF2B5EF4-FFF2-40B4-BE49-F238E27FC236}">
                <a16:creationId xmlns:a16="http://schemas.microsoft.com/office/drawing/2014/main" id="{75F2CCF5-C47D-D2C4-FAE9-F4DBA0DD389F}"/>
              </a:ext>
            </a:extLst>
          </p:cNvPr>
          <p:cNvSpPr>
            <a:spLocks noGrp="1"/>
          </p:cNvSpPr>
          <p:nvPr>
            <p:ph type="title"/>
          </p:nvPr>
        </p:nvSpPr>
        <p:spPr/>
        <p:txBody>
          <a:bodyPr/>
          <a:lstStyle/>
          <a:p>
            <a:r>
              <a:rPr lang="en-US" b="1" dirty="0" err="1"/>
              <a:t>Tổng</a:t>
            </a:r>
            <a:r>
              <a:rPr lang="en-US" b="1" dirty="0"/>
              <a:t> Quan </a:t>
            </a:r>
            <a:r>
              <a:rPr lang="en-US" b="1" dirty="0" err="1"/>
              <a:t>Về</a:t>
            </a:r>
            <a:r>
              <a:rPr lang="en-US" b="1" dirty="0"/>
              <a:t> </a:t>
            </a:r>
            <a:r>
              <a:rPr lang="en-US" b="1" dirty="0" err="1"/>
              <a:t>Kiến</a:t>
            </a:r>
            <a:r>
              <a:rPr lang="en-US" b="1" dirty="0"/>
              <a:t> Trúc Transformer</a:t>
            </a:r>
          </a:p>
        </p:txBody>
      </p:sp>
      <p:sp>
        <p:nvSpPr>
          <p:cNvPr id="4" name="Content Placeholder 3">
            <a:extLst>
              <a:ext uri="{FF2B5EF4-FFF2-40B4-BE49-F238E27FC236}">
                <a16:creationId xmlns:a16="http://schemas.microsoft.com/office/drawing/2014/main" id="{B474F775-EA28-AE93-C82A-C53AB13E9D34}"/>
              </a:ext>
            </a:extLst>
          </p:cNvPr>
          <p:cNvSpPr>
            <a:spLocks noGrp="1"/>
          </p:cNvSpPr>
          <p:nvPr>
            <p:ph sz="quarter" idx="13"/>
          </p:nvPr>
        </p:nvSpPr>
        <p:spPr/>
        <p:txBody>
          <a:bodyPr/>
          <a:lstStyle/>
          <a:p>
            <a:r>
              <a:rPr lang="vi-VN" b="1" dirty="0"/>
              <a:t>Encoder</a:t>
            </a:r>
            <a:r>
              <a:rPr lang="vi-VN" dirty="0"/>
              <a:t>: Gồm nhiều lớp, mỗi lớp có các thành phần như multi-head attention và mạng feed-forward.</a:t>
            </a:r>
            <a:endParaRPr lang="en-US" dirty="0"/>
          </a:p>
          <a:p>
            <a:r>
              <a:rPr lang="vi-VN" b="1" dirty="0"/>
              <a:t>Decoder</a:t>
            </a:r>
            <a:r>
              <a:rPr lang="vi-VN" dirty="0"/>
              <a:t>: Cũng gồm nhiều lớp với các thành phần tương tự, bao gồm masked attention, encoder-decoder attention, và mạng feed-forward.</a:t>
            </a:r>
            <a:endParaRPr lang="en-US" dirty="0"/>
          </a:p>
          <a:p>
            <a:r>
              <a:rPr lang="en-US" b="1" dirty="0" err="1"/>
              <a:t>Kết</a:t>
            </a:r>
            <a:r>
              <a:rPr lang="en-US" b="1" dirty="0"/>
              <a:t> </a:t>
            </a:r>
            <a:r>
              <a:rPr lang="en-US" b="1" dirty="0" err="1"/>
              <a:t>nối</a:t>
            </a:r>
            <a:r>
              <a:rPr lang="en-US" b="1" dirty="0"/>
              <a:t> Residual </a:t>
            </a:r>
            <a:r>
              <a:rPr lang="en-US" b="1" dirty="0" err="1"/>
              <a:t>và</a:t>
            </a:r>
            <a:r>
              <a:rPr lang="en-US" b="1" dirty="0"/>
              <a:t> Layer Normalization</a:t>
            </a:r>
            <a:r>
              <a:rPr lang="en-US" dirty="0"/>
              <a:t>: Các </a:t>
            </a:r>
            <a:r>
              <a:rPr lang="en-US" dirty="0" err="1"/>
              <a:t>thành</a:t>
            </a:r>
            <a:r>
              <a:rPr lang="en-US" dirty="0"/>
              <a:t> </a:t>
            </a:r>
            <a:r>
              <a:rPr lang="en-US" dirty="0" err="1"/>
              <a:t>phần</a:t>
            </a:r>
            <a:r>
              <a:rPr lang="en-US" dirty="0"/>
              <a:t> </a:t>
            </a:r>
            <a:r>
              <a:rPr lang="en-US" dirty="0" err="1"/>
              <a:t>quan</a:t>
            </a:r>
            <a:r>
              <a:rPr lang="en-US" dirty="0"/>
              <a:t> </a:t>
            </a:r>
            <a:r>
              <a:rPr lang="en-US" dirty="0" err="1"/>
              <a:t>trọng</a:t>
            </a:r>
            <a:r>
              <a:rPr lang="en-US" dirty="0"/>
              <a:t> </a:t>
            </a:r>
            <a:r>
              <a:rPr lang="en-US" dirty="0" err="1"/>
              <a:t>trong</a:t>
            </a:r>
            <a:r>
              <a:rPr lang="en-US" dirty="0"/>
              <a:t> encoder </a:t>
            </a:r>
            <a:r>
              <a:rPr lang="en-US" dirty="0" err="1"/>
              <a:t>và</a:t>
            </a:r>
            <a:r>
              <a:rPr lang="en-US" dirty="0"/>
              <a:t> decoder </a:t>
            </a:r>
            <a:r>
              <a:rPr lang="en-US" dirty="0" err="1"/>
              <a:t>giúp</a:t>
            </a:r>
            <a:r>
              <a:rPr lang="en-US" dirty="0"/>
              <a:t> </a:t>
            </a:r>
            <a:r>
              <a:rPr lang="en-US" dirty="0" err="1"/>
              <a:t>ổn</a:t>
            </a:r>
            <a:r>
              <a:rPr lang="en-US" dirty="0"/>
              <a:t> </a:t>
            </a:r>
            <a:r>
              <a:rPr lang="en-US" dirty="0" err="1"/>
              <a:t>định</a:t>
            </a:r>
            <a:r>
              <a:rPr lang="en-US" dirty="0"/>
              <a:t> </a:t>
            </a:r>
            <a:r>
              <a:rPr lang="en-US" dirty="0" err="1"/>
              <a:t>quá</a:t>
            </a:r>
            <a:r>
              <a:rPr lang="en-US" dirty="0"/>
              <a:t> </a:t>
            </a:r>
            <a:r>
              <a:rPr lang="en-US" dirty="0" err="1"/>
              <a:t>trình</a:t>
            </a:r>
            <a:r>
              <a:rPr lang="en-US" dirty="0"/>
              <a:t> </a:t>
            </a:r>
            <a:r>
              <a:rPr lang="en-US" dirty="0" err="1"/>
              <a:t>huấn</a:t>
            </a:r>
            <a:r>
              <a:rPr lang="en-US" dirty="0"/>
              <a:t> </a:t>
            </a:r>
            <a:r>
              <a:rPr lang="en-US" dirty="0" err="1"/>
              <a:t>luyện</a:t>
            </a:r>
            <a:r>
              <a:rPr lang="en-US" dirty="0"/>
              <a:t>.</a:t>
            </a:r>
          </a:p>
        </p:txBody>
      </p:sp>
    </p:spTree>
    <p:extLst>
      <p:ext uri="{BB962C8B-B14F-4D97-AF65-F5344CB8AC3E}">
        <p14:creationId xmlns:p14="http://schemas.microsoft.com/office/powerpoint/2010/main" val="3283650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8B36C-E767-352D-AD3A-0CD8A1C70B7E}"/>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9E6F4C9-E25C-0327-F55E-0CBBB858406F}"/>
              </a:ext>
            </a:extLst>
          </p:cNvPr>
          <p:cNvSpPr>
            <a:spLocks noGrp="1"/>
          </p:cNvSpPr>
          <p:nvPr>
            <p:ph type="sldNum" sz="quarter" idx="12"/>
          </p:nvPr>
        </p:nvSpPr>
        <p:spPr/>
        <p:txBody>
          <a:bodyPr/>
          <a:lstStyle/>
          <a:p>
            <a:fld id="{9EA0BE3B-158A-4EDF-80DC-E394A0D1600F}" type="slidenum">
              <a:rPr lang="en-US" smtClean="0"/>
              <a:pPr/>
              <a:t>8</a:t>
            </a:fld>
            <a:endParaRPr lang="en-US" dirty="0"/>
          </a:p>
        </p:txBody>
      </p:sp>
      <p:sp>
        <p:nvSpPr>
          <p:cNvPr id="3" name="Title 2">
            <a:extLst>
              <a:ext uri="{FF2B5EF4-FFF2-40B4-BE49-F238E27FC236}">
                <a16:creationId xmlns:a16="http://schemas.microsoft.com/office/drawing/2014/main" id="{89357612-985F-C518-F5F3-AD395A4FC341}"/>
              </a:ext>
            </a:extLst>
          </p:cNvPr>
          <p:cNvSpPr>
            <a:spLocks noGrp="1"/>
          </p:cNvSpPr>
          <p:nvPr>
            <p:ph type="title"/>
          </p:nvPr>
        </p:nvSpPr>
        <p:spPr/>
        <p:txBody>
          <a:bodyPr/>
          <a:lstStyle/>
          <a:p>
            <a:r>
              <a:rPr lang="en-US" dirty="0" err="1"/>
              <a:t>Ứng</a:t>
            </a:r>
            <a:r>
              <a:rPr lang="en-US" dirty="0"/>
              <a:t> </a:t>
            </a:r>
            <a:r>
              <a:rPr lang="en-US" dirty="0" err="1"/>
              <a:t>Dụng</a:t>
            </a:r>
            <a:r>
              <a:rPr lang="en-US" dirty="0"/>
              <a:t> </a:t>
            </a:r>
            <a:r>
              <a:rPr lang="en-US" dirty="0" err="1"/>
              <a:t>của</a:t>
            </a:r>
            <a:r>
              <a:rPr lang="en-US" dirty="0"/>
              <a:t> Transformer</a:t>
            </a:r>
            <a:endParaRPr lang="en-US" b="1" dirty="0"/>
          </a:p>
        </p:txBody>
      </p:sp>
      <p:sp>
        <p:nvSpPr>
          <p:cNvPr id="4" name="Content Placeholder 3">
            <a:extLst>
              <a:ext uri="{FF2B5EF4-FFF2-40B4-BE49-F238E27FC236}">
                <a16:creationId xmlns:a16="http://schemas.microsoft.com/office/drawing/2014/main" id="{06EB338E-11FF-B303-A410-9CFD29A20F37}"/>
              </a:ext>
            </a:extLst>
          </p:cNvPr>
          <p:cNvSpPr>
            <a:spLocks noGrp="1"/>
          </p:cNvSpPr>
          <p:nvPr>
            <p:ph sz="quarter" idx="13"/>
          </p:nvPr>
        </p:nvSpPr>
        <p:spPr/>
        <p:txBody>
          <a:bodyPr/>
          <a:lstStyle/>
          <a:p>
            <a:r>
              <a:rPr lang="en-US" b="1" dirty="0"/>
              <a:t>Các </a:t>
            </a:r>
            <a:r>
              <a:rPr lang="en-US" b="1" dirty="0" err="1"/>
              <a:t>tác</a:t>
            </a:r>
            <a:r>
              <a:rPr lang="en-US" b="1" dirty="0"/>
              <a:t> </a:t>
            </a:r>
            <a:r>
              <a:rPr lang="en-US" b="1" dirty="0" err="1"/>
              <a:t>vụ</a:t>
            </a:r>
            <a:r>
              <a:rPr lang="en-US" b="1" dirty="0"/>
              <a:t> NLP</a:t>
            </a:r>
            <a:r>
              <a:rPr lang="en-US" dirty="0"/>
              <a:t>: </a:t>
            </a:r>
            <a:r>
              <a:rPr lang="en-US" dirty="0" err="1"/>
              <a:t>Dịch</a:t>
            </a:r>
            <a:r>
              <a:rPr lang="en-US" dirty="0"/>
              <a:t> </a:t>
            </a:r>
            <a:r>
              <a:rPr lang="en-US" dirty="0" err="1"/>
              <a:t>máy</a:t>
            </a:r>
            <a:r>
              <a:rPr lang="en-US" dirty="0"/>
              <a:t>, </a:t>
            </a:r>
            <a:r>
              <a:rPr lang="en-US" dirty="0" err="1"/>
              <a:t>tóm</a:t>
            </a:r>
            <a:r>
              <a:rPr lang="en-US" dirty="0"/>
              <a:t> </a:t>
            </a:r>
            <a:r>
              <a:rPr lang="en-US" dirty="0" err="1"/>
              <a:t>tắt</a:t>
            </a:r>
            <a:r>
              <a:rPr lang="en-US" dirty="0"/>
              <a:t> </a:t>
            </a:r>
            <a:r>
              <a:rPr lang="en-US" dirty="0" err="1"/>
              <a:t>văn</a:t>
            </a:r>
            <a:r>
              <a:rPr lang="en-US" dirty="0"/>
              <a:t> </a:t>
            </a:r>
            <a:r>
              <a:rPr lang="en-US" dirty="0" err="1"/>
              <a:t>bản</a:t>
            </a:r>
            <a:r>
              <a:rPr lang="en-US" dirty="0"/>
              <a:t>, </a:t>
            </a:r>
            <a:r>
              <a:rPr lang="en-US" dirty="0" err="1"/>
              <a:t>trả</a:t>
            </a:r>
            <a:r>
              <a:rPr lang="en-US" dirty="0"/>
              <a:t> </a:t>
            </a:r>
            <a:r>
              <a:rPr lang="en-US" dirty="0" err="1"/>
              <a:t>lời</a:t>
            </a:r>
            <a:r>
              <a:rPr lang="en-US" dirty="0"/>
              <a:t> </a:t>
            </a:r>
            <a:r>
              <a:rPr lang="en-US" dirty="0" err="1"/>
              <a:t>câu</a:t>
            </a:r>
            <a:r>
              <a:rPr lang="en-US" dirty="0"/>
              <a:t> </a:t>
            </a:r>
            <a:r>
              <a:rPr lang="en-US" dirty="0" err="1"/>
              <a:t>hỏi</a:t>
            </a:r>
            <a:r>
              <a:rPr lang="en-US" dirty="0"/>
              <a:t>.</a:t>
            </a:r>
          </a:p>
          <a:p>
            <a:r>
              <a:rPr lang="vi-VN" b="1" dirty="0"/>
              <a:t>Ứng dụng khác</a:t>
            </a:r>
            <a:r>
              <a:rPr lang="vi-VN" dirty="0"/>
              <a:t>: Sử dụng trong nhiều tác vụ </a:t>
            </a:r>
            <a:r>
              <a:rPr lang="en-US" dirty="0"/>
              <a:t>sequence-to-sequence</a:t>
            </a:r>
            <a:r>
              <a:rPr lang="vi-VN" dirty="0"/>
              <a:t> ngoài NLP như xử lý hình ảnh và phân tích chuỗi thời gian.</a:t>
            </a:r>
            <a:endParaRPr lang="en-US" dirty="0"/>
          </a:p>
        </p:txBody>
      </p:sp>
    </p:spTree>
    <p:extLst>
      <p:ext uri="{BB962C8B-B14F-4D97-AF65-F5344CB8AC3E}">
        <p14:creationId xmlns:p14="http://schemas.microsoft.com/office/powerpoint/2010/main" val="39824880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37B5C8-2095-4D2D-97FE-E4E8D89379E1}"/>
              </a:ext>
            </a:extLst>
          </p:cNvPr>
          <p:cNvSpPr>
            <a:spLocks noGrp="1"/>
          </p:cNvSpPr>
          <p:nvPr>
            <p:ph type="sldNum" sz="quarter" idx="12"/>
          </p:nvPr>
        </p:nvSpPr>
        <p:spPr/>
        <p:txBody>
          <a:bodyPr/>
          <a:lstStyle/>
          <a:p>
            <a:fld id="{9EA0BE3B-158A-4EDF-80DC-E394A0D1600F}" type="slidenum">
              <a:rPr lang="en-US" smtClean="0"/>
              <a:pPr/>
              <a:t>9</a:t>
            </a:fld>
            <a:endParaRPr lang="en-US" dirty="0"/>
          </a:p>
        </p:txBody>
      </p:sp>
      <p:sp>
        <p:nvSpPr>
          <p:cNvPr id="3" name="Title 10">
            <a:extLst>
              <a:ext uri="{FF2B5EF4-FFF2-40B4-BE49-F238E27FC236}">
                <a16:creationId xmlns:a16="http://schemas.microsoft.com/office/drawing/2014/main" id="{F78B3876-6ECC-4098-BDD1-C48CE4B42721}"/>
              </a:ext>
            </a:extLst>
          </p:cNvPr>
          <p:cNvSpPr txBox="1">
            <a:spLocks/>
          </p:cNvSpPr>
          <p:nvPr/>
        </p:nvSpPr>
        <p:spPr>
          <a:xfrm>
            <a:off x="4181094" y="3021991"/>
            <a:ext cx="4197975" cy="814017"/>
          </a:xfrm>
          <a:prstGeom prst="rect">
            <a:avLst/>
          </a:prstGeom>
        </p:spPr>
        <p:txBody>
          <a:bodyPr/>
          <a:lstStyle>
            <a:lvl1pPr algn="l" defTabSz="914400" rtl="0" eaLnBrk="1" latinLnBrk="0" hangingPunct="1">
              <a:lnSpc>
                <a:spcPct val="90000"/>
              </a:lnSpc>
              <a:spcBef>
                <a:spcPct val="0"/>
              </a:spcBef>
              <a:buNone/>
              <a:defRPr sz="6000" b="1" kern="1200">
                <a:solidFill>
                  <a:srgbClr val="C00000"/>
                </a:solidFill>
                <a:latin typeface="Lato" panose="020F0502020204030203" pitchFamily="34" charset="0"/>
                <a:ea typeface="Lato" panose="020F0502020204030203" pitchFamily="34" charset="0"/>
                <a:cs typeface="Lato" panose="020F0502020204030203" pitchFamily="34" charset="0"/>
              </a:defRPr>
            </a:lvl1pPr>
          </a:lstStyle>
          <a:p>
            <a:r>
              <a:rPr lang="en-US" sz="4800" dirty="0"/>
              <a:t>THANK YOU !</a:t>
            </a:r>
          </a:p>
        </p:txBody>
      </p:sp>
    </p:spTree>
    <p:extLst>
      <p:ext uri="{BB962C8B-B14F-4D97-AF65-F5344CB8AC3E}">
        <p14:creationId xmlns:p14="http://schemas.microsoft.com/office/powerpoint/2010/main" val="283053568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169</TotalTime>
  <Words>611</Words>
  <Application>Microsoft Office PowerPoint</Application>
  <PresentationFormat>On-screen Show (4:3)</PresentationFormat>
  <Paragraphs>42</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Courier New</vt:lpstr>
      <vt:lpstr>Lato</vt:lpstr>
      <vt:lpstr>Office Theme</vt:lpstr>
      <vt:lpstr>PowerPoint Presentation</vt:lpstr>
      <vt:lpstr>Giới thiệu về Cơ Chế Attention</vt:lpstr>
      <vt:lpstr>Các Loại Cơ Chế Attention</vt:lpstr>
      <vt:lpstr>Cơ Chế Tính Điểm Attention</vt:lpstr>
      <vt:lpstr>Mô Hình Transformer và Các Lớp Attention</vt:lpstr>
      <vt:lpstr>Multi-Head Attention và Masked Attention</vt:lpstr>
      <vt:lpstr>Tổng Quan Về Kiến Trúc Transformer</vt:lpstr>
      <vt:lpstr>Ứng Dụng của Transformer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Phong TT &amp; QTTH</dc:creator>
  <cp:lastModifiedBy>Mai Minh Quan 20225661</cp:lastModifiedBy>
  <cp:revision>17</cp:revision>
  <dcterms:created xsi:type="dcterms:W3CDTF">2021-05-28T04:32:29Z</dcterms:created>
  <dcterms:modified xsi:type="dcterms:W3CDTF">2025-04-22T14:03:26Z</dcterms:modified>
</cp:coreProperties>
</file>