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Federated Learning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59193-716C-A593-C3C5-7F42B2C97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1CF1C-8B4F-8418-218C-6B0D5367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6E6CC5-94CD-4776-22A6-8F3E893E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(Fetching global model)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FF9314-72E1-795A-897D-7ED1BEA0819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vi-VN" sz="2000" dirty="0"/>
                  <a:t>Máy khách duy trì hoạt động và lưu giữ mô hình cục bộ đã huấn luyện.</a:t>
                </a:r>
                <a:endParaRPr lang="en-US" sz="2000" dirty="0"/>
              </a:p>
              <a:p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toàn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kết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quả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chủ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trung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tâm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tạo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ra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thông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qua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việc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tổng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bộ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 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ptos" panose="020B0004020202020204" pitchFamily="34" charset="0"/>
                      </a:rPr>
                      <m:t>…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 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đó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toàn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này</a:t>
                </a:r>
                <a:r>
                  <a:rPr lang="en-US" sz="2000" i="1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sẽ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gửi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ngược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lại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cho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họ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cập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nhật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FF9314-72E1-795A-897D-7ED1BEA08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6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97CE-AF95-52F3-FF96-EC50FAEC7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C6435-AB23-A7AB-3347-7390CF02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96A811-CD4F-8432-2B81-1E0A165E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model training)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25DE23-C869-66FD-5E9C-1503F777D9D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 err="1"/>
                  <a:t>Huấn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luyện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cục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bộ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diễn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ra</a:t>
                </a:r>
                <a:r>
                  <a:rPr lang="en-US" sz="2000" dirty="0"/>
                  <a:t> ở </a:t>
                </a:r>
                <a:r>
                  <a:rPr lang="en-US" sz="2000" dirty="0" err="1"/>
                  <a:t>máy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khách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 err="1"/>
                  <a:t>Mỗi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máy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dùng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dữ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liệu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riêng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huấn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luyện</a:t>
                </a:r>
                <a:r>
                  <a:rPr lang="en-US" sz="2000" dirty="0"/>
                  <a:t>.</a:t>
                </a:r>
              </a:p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quá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huấn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luyện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bộ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gradient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toán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thức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←</m:t>
                      </m:r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đó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batch (batch number)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định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danh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huấn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luyện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gửi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đến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chủ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tổng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hợp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25DE23-C869-66FD-5E9C-1503F777D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3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35A6-A711-E9B9-E83B-EA2EA1DE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7D05A-64B7-773A-85EF-33F9345F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AC213-4990-21AE-42A8-E05B0718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(Model aggregation)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0B52302-775D-9D53-F07D-0B74F05AAE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 err="1"/>
                  <a:t>Tổng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quá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diễn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ra</a:t>
                </a:r>
                <a:r>
                  <a:rPr lang="en-US" sz="2000" dirty="0"/>
                  <a:t> ở </a:t>
                </a:r>
                <a:r>
                  <a:rPr lang="en-US" sz="2000" dirty="0" err="1"/>
                  <a:t>máy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chủ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trung</a:t>
                </a:r>
                <a:r>
                  <a:rPr lang="en-US" sz="2000" dirty="0"/>
                  <a:t> tâm.</a:t>
                </a:r>
              </a:p>
              <a:p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chủ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sẽ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tạo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ra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tổng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toàn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bộ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nhận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toàn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cục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này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đóng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vai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trò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phiên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bản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cập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nhật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dùng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chung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cho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tất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cả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đã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quá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huấn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luyện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0B52302-775D-9D53-F07D-0B74F05A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149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5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5D753-75F7-8428-4416-71502B8D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B9B42-1283-6F7E-4A48-3A2B2330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BD5AA-2A00-4A63-2ED1-984C6A63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461C-7B96-3BF5-65B6-EFDD918CF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All Model Average (AMA) :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trung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tất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cục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bộ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ra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toàn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cầu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</a:t>
            </a:r>
            <a:endParaRPr lang="en-US" sz="2000" dirty="0"/>
          </a:p>
          <a:p>
            <a:r>
              <a:rPr lang="en-US" sz="2000" dirty="0"/>
              <a:t>One Model Selection (OMS): 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Thay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vì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kết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hợp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thông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tin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tất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cả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OMS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chọn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duy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hiệu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suất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tốt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nhất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làm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toàn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cầu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hoặc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phối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vòng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huấn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luyện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tiếp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theo.</a:t>
            </a:r>
            <a:endParaRPr lang="en-US" sz="2000" dirty="0"/>
          </a:p>
          <a:p>
            <a:r>
              <a:rPr lang="en-US" sz="2000" dirty="0"/>
              <a:t>Best Model Average (BMA) :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tính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trung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coi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tốt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cục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bộ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huấn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bởi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máy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Tổng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Federated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sz="2000" dirty="0"/>
              <a:t>Federated Learning: </a:t>
            </a:r>
            <a:endParaRPr lang="en-US" sz="2000" dirty="0"/>
          </a:p>
          <a:p>
            <a:pPr lvl="1"/>
            <a:r>
              <a:rPr lang="vi-VN" sz="2000" dirty="0"/>
              <a:t>Phương pháp học máy mới, khắc phục hạn chế của học truyền thống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(client) </a:t>
            </a:r>
            <a:r>
              <a:rPr lang="en-US" sz="2000" dirty="0" err="1"/>
              <a:t>không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(server).</a:t>
            </a:r>
          </a:p>
          <a:p>
            <a:pPr lvl="1"/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.</a:t>
            </a:r>
          </a:p>
          <a:p>
            <a:r>
              <a:rPr lang="en-US" sz="2000" dirty="0"/>
              <a:t>Quy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.</a:t>
            </a:r>
            <a:endParaRPr lang="en-US" sz="2000" b="1" dirty="0"/>
          </a:p>
          <a:p>
            <a:pPr lvl="1"/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.</a:t>
            </a:r>
            <a:endParaRPr lang="en-US" sz="2000" b="1" dirty="0"/>
          </a:p>
          <a:p>
            <a:pPr lvl="1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.</a:t>
            </a:r>
            <a:endParaRPr lang="en-US" sz="2000" b="1" dirty="0"/>
          </a:p>
          <a:p>
            <a:pPr lvl="1"/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80D12-FD16-D7DA-8222-E79A353E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0C77B-DF08-9D73-9515-3BE7E7FB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61168C-C78B-10C6-86A1-526BF8D1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Federated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D5D96-48A4-DDD7-17F8-5FCA2324D7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Dựa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trên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lựa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chọn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mẫu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tập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Federated Learning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chia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thành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3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loại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/>
              <a:t>Federated Learning </a:t>
            </a:r>
            <a:r>
              <a:rPr lang="en-US" sz="2000" dirty="0" err="1"/>
              <a:t>ngang</a:t>
            </a:r>
            <a:r>
              <a:rPr lang="en-US" sz="2000" dirty="0"/>
              <a:t> (Horizontal Federated Learning)</a:t>
            </a:r>
          </a:p>
          <a:p>
            <a:pPr lvl="1"/>
            <a:r>
              <a:rPr lang="en-US" sz="2000" dirty="0"/>
              <a:t>Federated Learning </a:t>
            </a:r>
            <a:r>
              <a:rPr lang="en-US" sz="2000" dirty="0" err="1"/>
              <a:t>dọc</a:t>
            </a:r>
            <a:r>
              <a:rPr lang="en-US" sz="2000" dirty="0"/>
              <a:t> (Vertical Federated Learning)</a:t>
            </a:r>
          </a:p>
          <a:p>
            <a:pPr lvl="1"/>
            <a:r>
              <a:rPr lang="en-US" sz="2000" dirty="0"/>
              <a:t>Federated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8410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AEC62-61D0-2572-9DEE-A3C3A2670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6F752-223D-B5B0-97BD-5BF611D8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83252-E19E-38B9-3C7A-2243DD6D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Federated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B6CDA49-7AD8-E9A2-D360-BBFDD61DD9C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 Horizontal Federated Learning,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(client)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(features)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huấn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luyện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endParaRPr lang="en-US" sz="20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Các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không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gian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(features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giống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Nhãn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(labels)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giống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Các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(samples)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giữa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kern="100" dirty="0" err="1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Ví</a:t>
                </a:r>
                <a:r>
                  <a:rPr lang="en-US" sz="2000" kern="1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</a:t>
                </a:r>
                <a:endParaRPr lang="en-US" sz="2000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B6CDA49-7AD8-E9A2-D360-BBFDD61DD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19CD45A-6C62-3B83-9343-75EB614B7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34" y="3442463"/>
            <a:ext cx="5943600" cy="25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600A1-495A-3CD3-8E10-049135F91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F02FF6-44E8-8EF2-B811-B5023973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6F26C-835A-8C3E-3262-F4361B1B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Vertical Federated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6DBBC-1505-26FA-B01D-00192390085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>
                    <a:latin typeface="Aptos" panose="020B0004020202020204" pitchFamily="34" charset="0"/>
                  </a:rPr>
                  <a:t>Trong Vertical 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Federated Learning </a:t>
                </a:r>
                <a:r>
                  <a:rPr lang="en-US" sz="2000" kern="100" dirty="0" err="1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(client)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tập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(samples)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với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(features)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endParaRPr lang="en-US" sz="20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Các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 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Nhãn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(labels)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thể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tập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ví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người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dùng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nhiều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nguồn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sz="18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Ví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CB6DBBC-1505-26FA-B01D-001923900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49CC2C2-C0C5-E01B-25FB-3B790D1A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02" y="3240785"/>
            <a:ext cx="5943600" cy="29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5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2C5D7-478F-EEEF-7A41-A8D401B6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4E00E-D795-089A-C50F-EF672B52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45B1F-3C06-9A67-460D-5AD69B47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Federated Transfer Learning</a:t>
            </a:r>
            <a:br>
              <a:rPr lang="en-US" sz="2800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92FDF6-3FEB-C25D-4C3B-09324D1906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Federated Transfer Learning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phương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pháp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áp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đối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tượng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thuộc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thức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endParaRPr lang="en-US" sz="20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Các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đặc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hoàn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toàn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Nhãn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Mẫu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đối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tượng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Ví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</a:t>
                </a:r>
                <a:r>
                  <a:rPr lang="en-US" sz="20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ngân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hàng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ở Anh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ty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chứng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khoán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ở Trung Quốc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hàng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nhau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về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dịch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vụ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đối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tượng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muốn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hợp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xây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AI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chung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không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chia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sẻ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gốc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  <a:r>
                  <a:rPr lang="en-US" sz="2000" b="1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92FDF6-3FEB-C25D-4C3B-09324D190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74" t="-1379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73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910FE-258D-003B-7DCB-CD79607A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FED71-AAD8-3E83-C3A3-83271780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661AE-24FE-177D-162A-9C88D5C9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Federated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EDD43-9EA9-983E-1B38-215C3AE12E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5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thành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phần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Federated Learning:</a:t>
            </a:r>
          </a:p>
          <a:p>
            <a:pPr lvl="1"/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(Client)</a:t>
            </a:r>
          </a:p>
          <a:p>
            <a:pPr lvl="1"/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tâm (Central server)</a:t>
            </a:r>
          </a:p>
          <a:p>
            <a:pPr lvl="1"/>
            <a:r>
              <a:rPr lang="en-US" sz="2000" dirty="0"/>
              <a:t>Thu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(Fetching global model)</a:t>
            </a:r>
          </a:p>
          <a:p>
            <a:pPr lvl="1"/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(Local model training)</a:t>
            </a:r>
          </a:p>
          <a:p>
            <a:pPr lvl="1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(Model aggregation) </a:t>
            </a:r>
          </a:p>
        </p:txBody>
      </p:sp>
    </p:spTree>
    <p:extLst>
      <p:ext uri="{BB962C8B-B14F-4D97-AF65-F5344CB8AC3E}">
        <p14:creationId xmlns:p14="http://schemas.microsoft.com/office/powerpoint/2010/main" val="45021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71C71-62FC-AD98-1CC0-525883E3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8DBD0-C747-8A10-F52C-3E340E5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D8EB13-6E6D-CB81-34E0-A98C807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(Client)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68FB-C051-FE9A-714A-61C61A5621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thô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(local model)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66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3DA4-D339-C46B-91C8-C194B25F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2D25D-76AE-8277-FD23-59739318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178A85-B210-45AE-5BB3-3CA07E5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tâm (Central Server)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80DA-0C95-9CA8-2665-B1A6B57C0E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tâm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Federated Learning.</a:t>
            </a:r>
          </a:p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(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- global model).</a:t>
            </a:r>
          </a:p>
          <a:p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43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1097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Cambria Math</vt:lpstr>
      <vt:lpstr>Courier New</vt:lpstr>
      <vt:lpstr>Lato</vt:lpstr>
      <vt:lpstr>Office Theme</vt:lpstr>
      <vt:lpstr>PowerPoint Presentation</vt:lpstr>
      <vt:lpstr>Tổng quan về Federated Learning </vt:lpstr>
      <vt:lpstr>Phân loại Federated Learning</vt:lpstr>
      <vt:lpstr>Horizontal Federated Learning</vt:lpstr>
      <vt:lpstr>Vertical Federated Learning</vt:lpstr>
      <vt:lpstr>Federated Transfer Learning </vt:lpstr>
      <vt:lpstr>Các thành phần của Federated Learning</vt:lpstr>
      <vt:lpstr>Máy khách (Client)</vt:lpstr>
      <vt:lpstr>Máy chủ trung tâm (Central Server)</vt:lpstr>
      <vt:lpstr>Thu nhận mô hình toàn cục (Fetching global model) </vt:lpstr>
      <vt:lpstr>Huấn luyện mô hình cục bộ (Local model training) </vt:lpstr>
      <vt:lpstr>Tổng hợp mô hình (Model aggregation)  </vt:lpstr>
      <vt:lpstr>Kỹ thuật tổng hợp mô hình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36</cp:revision>
  <dcterms:created xsi:type="dcterms:W3CDTF">2021-05-28T04:32:29Z</dcterms:created>
  <dcterms:modified xsi:type="dcterms:W3CDTF">2025-05-14T15:36:06Z</dcterms:modified>
</cp:coreProperties>
</file>