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r+2s9Qem9sYdsXEFZxyB27Gt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9"/>
  </p:normalViewPr>
  <p:slideViewPr>
    <p:cSldViewPr snapToGrid="0">
      <p:cViewPr varScale="1">
        <p:scale>
          <a:sx n="139" d="100"/>
          <a:sy n="139" d="100"/>
        </p:scale>
        <p:origin x="744" y="168"/>
      </p:cViewPr>
      <p:guideLst>
        <p:guide orient="horz" pos="1512"/>
        <p:guide pos="28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3b97c7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23b97c7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7498ad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7498ad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3b97c7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b23b97c7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3b97c7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b23b97c7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5c1e85a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5c1e85a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5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low.com/breaking-down-efficientd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roboflow.com/train-a-tensorflow2-object-detection-model/" TargetMode="External"/><Relationship Id="rId4" Type="http://schemas.openxmlformats.org/officeDocument/2006/relationships/hyperlink" Target="https://blog.tensorflow.org/2020/07/tensorflow-2-meets-object-detection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hwftzrl_CQ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/>
              <a:t>BÁO CÁO GIỮA KỲ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b="1"/>
              <a:t>Lớp: CS2225</a:t>
            </a:r>
            <a:endParaRPr sz="3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b="1"/>
              <a:t>Môn: NHẬN DẠNG THỊ GIÁC VÀ ỨNG DỤNG</a:t>
            </a:r>
            <a:endParaRPr sz="3200" b="1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/>
              <a:t>GV: PGS.TS Lê Đình Duy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5c1e85a4_0_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Hướng phát triển</a:t>
            </a:r>
            <a:endParaRPr b="1"/>
          </a:p>
        </p:txBody>
      </p:sp>
      <p:sp>
        <p:nvSpPr>
          <p:cNvPr id="123" name="Google Shape;123;ga95c1e85a4_0_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Cải thiện hệ thống bằng cách bổ sung thêm dữ liệu đầu vào từ nhiều nguồn khác.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Xử lý thêm dữ liệu đầu vào là video.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Đánh giá với nhiều model và phương pháp khác đang hiện có.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3b97c7f9_0_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Đánh giá kết quả</a:t>
            </a:r>
            <a:endParaRPr/>
          </a:p>
        </p:txBody>
      </p:sp>
      <p:sp>
        <p:nvSpPr>
          <p:cNvPr id="129" name="Google Shape;129;gb23b97c7f9_0_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7498ad44_0_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Nguồn tài liệu</a:t>
            </a:r>
            <a:endParaRPr b="1"/>
          </a:p>
        </p:txBody>
      </p:sp>
      <p:sp>
        <p:nvSpPr>
          <p:cNvPr id="135" name="Google Shape;135;gbb7498ad44_0_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https://blog.roboflow.com/breaking-down-efficientdet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https://blog.tensorflow.org/2020/07/tensorflow-2-meets-object-detection-api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https://blog.roboflow.com/train-a-tensorflow2-object-detection-model/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74975" y="1023250"/>
            <a:ext cx="7882500" cy="13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DẠNG TRÁI CÂY DỰA TRÊN HÌNH ẢNH</a:t>
            </a:r>
            <a:endParaRPr sz="4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809575" y="2765650"/>
            <a:ext cx="78825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3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 Phương Nga - CH20001010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Như Thanh - CH2001015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Trần Hiếu Đại - CH20001001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https://github.com/MaiNga-uit/CS2225.CH1507</a:t>
            </a:r>
            <a:endParaRPr sz="2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Tóm tắt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Tên</a:t>
            </a:r>
            <a:r>
              <a:rPr lang="en" sz="1600" dirty="0"/>
              <a:t> </a:t>
            </a:r>
            <a:r>
              <a:rPr lang="en" sz="1600" dirty="0" err="1"/>
              <a:t>đề</a:t>
            </a:r>
            <a:r>
              <a:rPr lang="en" sz="1600" dirty="0"/>
              <a:t> </a:t>
            </a:r>
            <a:r>
              <a:rPr lang="en" sz="1600" dirty="0" err="1"/>
              <a:t>tài</a:t>
            </a:r>
            <a:r>
              <a:rPr lang="en" sz="1600" dirty="0"/>
              <a:t>: </a:t>
            </a:r>
            <a:r>
              <a:rPr lang="en" sz="1600" dirty="0" err="1"/>
              <a:t>Nhận</a:t>
            </a:r>
            <a:r>
              <a:rPr lang="en" sz="1600" dirty="0"/>
              <a:t> </a:t>
            </a:r>
            <a:r>
              <a:rPr lang="en" sz="1600" dirty="0" err="1"/>
              <a:t>dạng</a:t>
            </a:r>
            <a:r>
              <a:rPr lang="en" sz="1600" dirty="0"/>
              <a:t> </a:t>
            </a:r>
            <a:r>
              <a:rPr lang="en" sz="1600" dirty="0" err="1"/>
              <a:t>một</a:t>
            </a:r>
            <a:r>
              <a:rPr lang="en" sz="1600" dirty="0"/>
              <a:t> </a:t>
            </a:r>
            <a:r>
              <a:rPr lang="en" sz="1600" dirty="0" err="1"/>
              <a:t>vài</a:t>
            </a:r>
            <a:r>
              <a:rPr lang="en" sz="1600" dirty="0"/>
              <a:t>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 </a:t>
            </a:r>
            <a:r>
              <a:rPr lang="en" sz="1600" dirty="0" err="1"/>
              <a:t>dựa</a:t>
            </a:r>
            <a:r>
              <a:rPr lang="en" sz="1600" dirty="0"/>
              <a:t> </a:t>
            </a:r>
            <a:r>
              <a:rPr lang="en" sz="1600" dirty="0" err="1"/>
              <a:t>trên</a:t>
            </a:r>
            <a:r>
              <a:rPr lang="en" sz="1600" dirty="0"/>
              <a:t> </a:t>
            </a:r>
            <a:r>
              <a:rPr lang="en" sz="1600" dirty="0" err="1"/>
              <a:t>hình</a:t>
            </a:r>
            <a:r>
              <a:rPr lang="en" sz="1600" dirty="0"/>
              <a:t> </a:t>
            </a:r>
            <a:r>
              <a:rPr lang="en" sz="1600" dirty="0" err="1"/>
              <a:t>ảnh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Tóm</a:t>
            </a:r>
            <a:r>
              <a:rPr lang="en" sz="1600" dirty="0"/>
              <a:t> </a:t>
            </a:r>
            <a:r>
              <a:rPr lang="en" sz="1600" dirty="0" err="1"/>
              <a:t>tắt</a:t>
            </a:r>
            <a:r>
              <a:rPr lang="en" sz="1600" dirty="0"/>
              <a:t> </a:t>
            </a:r>
            <a:r>
              <a:rPr lang="en" sz="1600" dirty="0" err="1"/>
              <a:t>về</a:t>
            </a:r>
            <a:r>
              <a:rPr lang="en" sz="1600" dirty="0"/>
              <a:t> </a:t>
            </a:r>
            <a:r>
              <a:rPr lang="en" sz="1600" dirty="0" err="1"/>
              <a:t>đồ</a:t>
            </a:r>
            <a:r>
              <a:rPr lang="en" sz="1600" dirty="0"/>
              <a:t> </a:t>
            </a:r>
            <a:r>
              <a:rPr lang="en" sz="1600" dirty="0" err="1"/>
              <a:t>án</a:t>
            </a:r>
            <a:r>
              <a:rPr lang="en" sz="1600" dirty="0"/>
              <a:t> </a:t>
            </a:r>
            <a:r>
              <a:rPr lang="en" sz="1600" dirty="0" err="1"/>
              <a:t>và</a:t>
            </a:r>
            <a:r>
              <a:rPr lang="en" sz="1600" dirty="0"/>
              <a:t> </a:t>
            </a:r>
            <a:r>
              <a:rPr lang="en" sz="1600" dirty="0" err="1"/>
              <a:t>kết</a:t>
            </a:r>
            <a:r>
              <a:rPr lang="en" sz="1600" dirty="0"/>
              <a:t> </a:t>
            </a:r>
            <a:r>
              <a:rPr lang="en" sz="1600" dirty="0" err="1"/>
              <a:t>quả</a:t>
            </a:r>
            <a:r>
              <a:rPr lang="en" sz="1600" dirty="0"/>
              <a:t> </a:t>
            </a:r>
            <a:r>
              <a:rPr lang="en" sz="1600" dirty="0" err="1"/>
              <a:t>đạt</a:t>
            </a:r>
            <a:r>
              <a:rPr lang="en" sz="1600" dirty="0"/>
              <a:t> </a:t>
            </a:r>
            <a:r>
              <a:rPr lang="en" sz="1600" dirty="0" err="1"/>
              <a:t>được</a:t>
            </a:r>
            <a:r>
              <a:rPr lang="en" sz="1600" dirty="0"/>
              <a:t>: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Ứng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: </a:t>
            </a:r>
            <a:r>
              <a:rPr lang="en" sz="1600" dirty="0" err="1"/>
              <a:t>Nhận</a:t>
            </a:r>
            <a:r>
              <a:rPr lang="en" sz="1600" dirty="0"/>
              <a:t> </a:t>
            </a:r>
            <a:r>
              <a:rPr lang="en" sz="1600" dirty="0" err="1"/>
              <a:t>dạng</a:t>
            </a:r>
            <a:r>
              <a:rPr lang="en" sz="1600" dirty="0"/>
              <a:t>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 </a:t>
            </a:r>
            <a:r>
              <a:rPr lang="en" sz="1600" dirty="0" err="1"/>
              <a:t>dựa</a:t>
            </a:r>
            <a:r>
              <a:rPr lang="en" sz="1600" dirty="0"/>
              <a:t> </a:t>
            </a:r>
            <a:r>
              <a:rPr lang="en" sz="1600" dirty="0" err="1"/>
              <a:t>trên</a:t>
            </a:r>
            <a:r>
              <a:rPr lang="en" sz="1600" dirty="0"/>
              <a:t> </a:t>
            </a:r>
            <a:r>
              <a:rPr lang="en" sz="1600" dirty="0" err="1"/>
              <a:t>ảnh</a:t>
            </a:r>
            <a:r>
              <a:rPr lang="en" sz="1600" dirty="0"/>
              <a:t> </a:t>
            </a:r>
            <a:r>
              <a:rPr lang="en" sz="1600" dirty="0" err="1"/>
              <a:t>chụp</a:t>
            </a:r>
            <a:r>
              <a:rPr lang="en" sz="1600" dirty="0"/>
              <a:t> </a:t>
            </a:r>
            <a:r>
              <a:rPr lang="en" sz="1600" dirty="0" err="1"/>
              <a:t>bất</a:t>
            </a:r>
            <a:r>
              <a:rPr lang="en" sz="1600" dirty="0"/>
              <a:t> </a:t>
            </a:r>
            <a:r>
              <a:rPr lang="en" sz="1600" dirty="0" err="1"/>
              <a:t>kì</a:t>
            </a:r>
            <a:r>
              <a:rPr lang="en" sz="1600" dirty="0"/>
              <a:t>.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Sử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: </a:t>
            </a:r>
            <a:r>
              <a:rPr lang="en" sz="1600" dirty="0" err="1"/>
              <a:t>Tensorflow</a:t>
            </a:r>
            <a:r>
              <a:rPr lang="en" sz="1600" dirty="0"/>
              <a:t> v2 </a:t>
            </a:r>
            <a:r>
              <a:rPr lang="en" sz="1600" dirty="0" err="1"/>
              <a:t>cùng</a:t>
            </a:r>
            <a:r>
              <a:rPr lang="en" sz="1600" dirty="0"/>
              <a:t> </a:t>
            </a:r>
            <a:r>
              <a:rPr lang="en" sz="1600" dirty="0" err="1"/>
              <a:t>với</a:t>
            </a:r>
            <a:r>
              <a:rPr lang="en" sz="1600" dirty="0"/>
              <a:t> EfficientDet-d0 model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Kết</a:t>
            </a:r>
            <a:r>
              <a:rPr lang="en" sz="1600" dirty="0"/>
              <a:t> </a:t>
            </a:r>
            <a:r>
              <a:rPr lang="en" sz="1600" dirty="0" err="1"/>
              <a:t>quả</a:t>
            </a:r>
            <a:r>
              <a:rPr lang="en" sz="1600" dirty="0"/>
              <a:t>: </a:t>
            </a:r>
            <a:r>
              <a:rPr lang="en" sz="1600" dirty="0" err="1"/>
              <a:t>độ</a:t>
            </a:r>
            <a:r>
              <a:rPr lang="en" sz="1600" dirty="0"/>
              <a:t> </a:t>
            </a:r>
            <a:r>
              <a:rPr lang="en" sz="1600" dirty="0" err="1"/>
              <a:t>chính</a:t>
            </a:r>
            <a:r>
              <a:rPr lang="en" sz="1600" dirty="0"/>
              <a:t> </a:t>
            </a:r>
            <a:r>
              <a:rPr lang="en" sz="1600" dirty="0" err="1"/>
              <a:t>xác</a:t>
            </a:r>
            <a:r>
              <a:rPr lang="en" sz="1600" dirty="0"/>
              <a:t> </a:t>
            </a:r>
            <a:r>
              <a:rPr lang="en" sz="1600" dirty="0" err="1"/>
              <a:t>đạt</a:t>
            </a:r>
            <a:r>
              <a:rPr lang="en" sz="1600" dirty="0"/>
              <a:t> </a:t>
            </a:r>
            <a:r>
              <a:rPr lang="en" sz="1600" dirty="0" err="1"/>
              <a:t>được</a:t>
            </a:r>
            <a:r>
              <a:rPr lang="en" sz="1600" dirty="0"/>
              <a:t> </a:t>
            </a:r>
            <a:r>
              <a:rPr lang="en" sz="1600" dirty="0" err="1"/>
              <a:t>trong</a:t>
            </a:r>
            <a:r>
              <a:rPr lang="en" sz="1600" dirty="0"/>
              <a:t> </a:t>
            </a:r>
            <a:r>
              <a:rPr lang="en" sz="1600" dirty="0" err="1"/>
              <a:t>quá</a:t>
            </a:r>
            <a:r>
              <a:rPr lang="en" sz="1600" dirty="0"/>
              <a:t> </a:t>
            </a:r>
            <a:r>
              <a:rPr lang="en" sz="1600" dirty="0" err="1"/>
              <a:t>trình</a:t>
            </a:r>
            <a:r>
              <a:rPr lang="en" sz="1600" dirty="0"/>
              <a:t> training </a:t>
            </a:r>
            <a:r>
              <a:rPr lang="en" sz="1600" dirty="0" err="1"/>
              <a:t>và</a:t>
            </a:r>
            <a:r>
              <a:rPr lang="en" sz="1600" dirty="0"/>
              <a:t> testing </a:t>
            </a:r>
            <a:r>
              <a:rPr lang="en" sz="1600" dirty="0" err="1"/>
              <a:t>lần</a:t>
            </a:r>
            <a:r>
              <a:rPr lang="en" sz="1600" dirty="0"/>
              <a:t> </a:t>
            </a:r>
            <a:r>
              <a:rPr lang="en" sz="1600" dirty="0" err="1"/>
              <a:t>lượt</a:t>
            </a:r>
            <a:r>
              <a:rPr lang="en" sz="1600" dirty="0"/>
              <a:t> </a:t>
            </a:r>
            <a:r>
              <a:rPr lang="en" sz="1600" dirty="0" err="1"/>
              <a:t>là</a:t>
            </a:r>
            <a:r>
              <a:rPr lang="en" sz="1600" dirty="0"/>
              <a:t> _________.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Input: </a:t>
            </a:r>
            <a:r>
              <a:rPr lang="en" sz="1600" dirty="0" err="1"/>
              <a:t>ảnh</a:t>
            </a:r>
            <a:r>
              <a:rPr lang="en" sz="1600" dirty="0"/>
              <a:t> </a:t>
            </a:r>
            <a:r>
              <a:rPr lang="en" sz="1600" dirty="0" err="1"/>
              <a:t>chứa</a:t>
            </a:r>
            <a:r>
              <a:rPr lang="en" sz="1600" dirty="0"/>
              <a:t> 1 </a:t>
            </a:r>
            <a:r>
              <a:rPr lang="en" sz="1600" dirty="0" err="1"/>
              <a:t>trong</a:t>
            </a:r>
            <a:r>
              <a:rPr lang="en" sz="1600" dirty="0"/>
              <a:t> 6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 </a:t>
            </a:r>
            <a:r>
              <a:rPr lang="en" sz="1600" dirty="0" err="1"/>
              <a:t>sau</a:t>
            </a:r>
            <a:r>
              <a:rPr lang="en" sz="1600" dirty="0"/>
              <a:t>: </a:t>
            </a:r>
            <a:r>
              <a:rPr lang="en" sz="1600" dirty="0" err="1"/>
              <a:t>thanh</a:t>
            </a:r>
            <a:r>
              <a:rPr lang="en" sz="1600" dirty="0"/>
              <a:t> long, </a:t>
            </a:r>
            <a:r>
              <a:rPr lang="en" sz="1600" dirty="0" err="1"/>
              <a:t>măng</a:t>
            </a:r>
            <a:r>
              <a:rPr lang="en" sz="1600" dirty="0"/>
              <a:t> </a:t>
            </a:r>
            <a:r>
              <a:rPr lang="en" sz="1600" dirty="0" err="1"/>
              <a:t>cụt</a:t>
            </a:r>
            <a:r>
              <a:rPr lang="en" sz="1600" dirty="0"/>
              <a:t>, </a:t>
            </a:r>
            <a:r>
              <a:rPr lang="en" sz="1600" dirty="0" err="1"/>
              <a:t>mận</a:t>
            </a:r>
            <a:r>
              <a:rPr lang="en" sz="1600" dirty="0"/>
              <a:t>, </a:t>
            </a:r>
            <a:r>
              <a:rPr lang="en" sz="1600" dirty="0" err="1"/>
              <a:t>ổi</a:t>
            </a:r>
            <a:r>
              <a:rPr lang="en" sz="1600" dirty="0"/>
              <a:t>, </a:t>
            </a:r>
            <a:r>
              <a:rPr lang="en" sz="1600" dirty="0" err="1"/>
              <a:t>xoài</a:t>
            </a:r>
            <a:r>
              <a:rPr lang="en" sz="1600" dirty="0"/>
              <a:t>, </a:t>
            </a:r>
            <a:r>
              <a:rPr lang="en" sz="1600" dirty="0" err="1"/>
              <a:t>khế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Output: Bounding box </a:t>
            </a:r>
            <a:r>
              <a:rPr lang="en" sz="1600" dirty="0" err="1"/>
              <a:t>của</a:t>
            </a:r>
            <a:r>
              <a:rPr lang="en" sz="1600" dirty="0"/>
              <a:t>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 </a:t>
            </a:r>
            <a:r>
              <a:rPr lang="en" sz="1600" dirty="0" err="1"/>
              <a:t>nhận</a:t>
            </a:r>
            <a:r>
              <a:rPr lang="en" sz="1600" dirty="0"/>
              <a:t> </a:t>
            </a:r>
            <a:r>
              <a:rPr lang="en" sz="1600" dirty="0" err="1"/>
              <a:t>diện</a:t>
            </a:r>
            <a:r>
              <a:rPr lang="en" sz="1600" dirty="0"/>
              <a:t> </a:t>
            </a:r>
            <a:r>
              <a:rPr lang="en" sz="1600" dirty="0" err="1"/>
              <a:t>được</a:t>
            </a:r>
            <a:r>
              <a:rPr lang="en" sz="1600" dirty="0"/>
              <a:t> </a:t>
            </a:r>
            <a:r>
              <a:rPr lang="en" sz="1600" dirty="0" err="1"/>
              <a:t>cùng</a:t>
            </a:r>
            <a:r>
              <a:rPr lang="en" sz="1600" dirty="0"/>
              <a:t> </a:t>
            </a:r>
            <a:r>
              <a:rPr lang="en" sz="1600" dirty="0" err="1"/>
              <a:t>với</a:t>
            </a:r>
            <a:r>
              <a:rPr lang="en" sz="1600" dirty="0"/>
              <a:t> </a:t>
            </a:r>
            <a:r>
              <a:rPr lang="en" sz="1600" dirty="0" err="1"/>
              <a:t>tên</a:t>
            </a:r>
            <a:r>
              <a:rPr lang="en" sz="1600" dirty="0"/>
              <a:t> </a:t>
            </a:r>
            <a:r>
              <a:rPr lang="en" sz="1600" dirty="0" err="1"/>
              <a:t>của</a:t>
            </a:r>
            <a:r>
              <a:rPr lang="en" sz="1600" dirty="0"/>
              <a:t>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 </a:t>
            </a:r>
            <a:r>
              <a:rPr lang="en" sz="1600" dirty="0" err="1"/>
              <a:t>đó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Công</a:t>
            </a:r>
            <a:r>
              <a:rPr lang="en" sz="1600" dirty="0"/>
              <a:t> </a:t>
            </a:r>
            <a:r>
              <a:rPr lang="en" sz="1600" dirty="0" err="1"/>
              <a:t>cụ</a:t>
            </a:r>
            <a:r>
              <a:rPr lang="en" sz="1600" dirty="0"/>
              <a:t> </a:t>
            </a:r>
            <a:r>
              <a:rPr lang="en" sz="1600" dirty="0" err="1"/>
              <a:t>được</a:t>
            </a:r>
            <a:r>
              <a:rPr lang="en" sz="1600" dirty="0"/>
              <a:t> </a:t>
            </a:r>
            <a:r>
              <a:rPr lang="en" sz="1600" dirty="0" err="1"/>
              <a:t>sử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Tensorflow</a:t>
            </a:r>
            <a:r>
              <a:rPr lang="en" sz="1600" dirty="0"/>
              <a:t> v2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EfficientDet-d0 model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Google </a:t>
            </a:r>
            <a:r>
              <a:rPr lang="en" sz="1600" dirty="0" err="1"/>
              <a:t>Colab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Hướng</a:t>
            </a:r>
            <a:r>
              <a:rPr lang="en" sz="1600" dirty="0"/>
              <a:t> </a:t>
            </a:r>
            <a:r>
              <a:rPr lang="en" sz="1600" dirty="0" err="1"/>
              <a:t>tiếp</a:t>
            </a:r>
            <a:r>
              <a:rPr lang="en" sz="1600" dirty="0"/>
              <a:t> </a:t>
            </a:r>
            <a:r>
              <a:rPr lang="en" sz="1600" dirty="0" err="1"/>
              <a:t>cận</a:t>
            </a:r>
            <a:r>
              <a:rPr lang="en" sz="1600" dirty="0"/>
              <a:t>: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Thu </a:t>
            </a:r>
            <a:r>
              <a:rPr lang="en" sz="1600" dirty="0" err="1"/>
              <a:t>thập</a:t>
            </a:r>
            <a:r>
              <a:rPr lang="en" sz="1600" dirty="0"/>
              <a:t> </a:t>
            </a:r>
            <a:r>
              <a:rPr lang="en" sz="1600" dirty="0" err="1"/>
              <a:t>bộ</a:t>
            </a:r>
            <a:r>
              <a:rPr lang="en" sz="1600" dirty="0"/>
              <a:t> </a:t>
            </a:r>
            <a:r>
              <a:rPr lang="en" sz="1600" dirty="0" err="1"/>
              <a:t>dữ</a:t>
            </a:r>
            <a:r>
              <a:rPr lang="en" sz="1600" dirty="0"/>
              <a:t> </a:t>
            </a:r>
            <a:r>
              <a:rPr lang="en" sz="1600" dirty="0" err="1"/>
              <a:t>liệu</a:t>
            </a:r>
            <a:r>
              <a:rPr lang="en" sz="1600" dirty="0"/>
              <a:t> </a:t>
            </a:r>
            <a:r>
              <a:rPr lang="en" sz="1600" dirty="0" err="1"/>
              <a:t>gồm</a:t>
            </a:r>
            <a:r>
              <a:rPr lang="en" sz="1600" dirty="0"/>
              <a:t> </a:t>
            </a:r>
            <a:r>
              <a:rPr lang="en" sz="1600" dirty="0" err="1"/>
              <a:t>của</a:t>
            </a:r>
            <a:r>
              <a:rPr lang="en" sz="1600" dirty="0"/>
              <a:t> 6 </a:t>
            </a:r>
            <a:r>
              <a:rPr lang="en" sz="1600" dirty="0" err="1"/>
              <a:t>loại</a:t>
            </a:r>
            <a:r>
              <a:rPr lang="en" sz="1600" dirty="0"/>
              <a:t> </a:t>
            </a:r>
            <a:r>
              <a:rPr lang="en" sz="1600" dirty="0" err="1"/>
              <a:t>trái</a:t>
            </a:r>
            <a:r>
              <a:rPr lang="en" sz="1600" dirty="0"/>
              <a:t> </a:t>
            </a:r>
            <a:r>
              <a:rPr lang="en" sz="1600" dirty="0" err="1"/>
              <a:t>cây</a:t>
            </a:r>
            <a:r>
              <a:rPr lang="en" sz="1600" dirty="0"/>
              <a:t>.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Train EfficientDet-d0 - </a:t>
            </a:r>
            <a:r>
              <a:rPr lang="en" sz="1600" dirty="0" err="1"/>
              <a:t>một</a:t>
            </a:r>
            <a:r>
              <a:rPr lang="en" sz="1600" dirty="0"/>
              <a:t> </a:t>
            </a:r>
            <a:r>
              <a:rPr lang="en" sz="1600" dirty="0" err="1"/>
              <a:t>loại</a:t>
            </a:r>
            <a:r>
              <a:rPr lang="en" sz="1600" dirty="0"/>
              <a:t> model </a:t>
            </a:r>
            <a:r>
              <a:rPr lang="en" sz="1600" dirty="0" err="1"/>
              <a:t>trong</a:t>
            </a:r>
            <a:r>
              <a:rPr lang="en" sz="1600" dirty="0"/>
              <a:t> </a:t>
            </a:r>
            <a:r>
              <a:rPr lang="en" sz="1600" dirty="0" err="1"/>
              <a:t>Tensorflow</a:t>
            </a:r>
            <a:r>
              <a:rPr lang="en" sz="1600" dirty="0"/>
              <a:t> v2 </a:t>
            </a:r>
            <a:r>
              <a:rPr lang="en" sz="1600" dirty="0" err="1"/>
              <a:t>chuyên</a:t>
            </a:r>
            <a:r>
              <a:rPr lang="en" sz="1600" dirty="0"/>
              <a:t> </a:t>
            </a:r>
            <a:r>
              <a:rPr lang="en" sz="1600" dirty="0" err="1"/>
              <a:t>cho</a:t>
            </a:r>
            <a:r>
              <a:rPr lang="en" sz="1600" dirty="0"/>
              <a:t> </a:t>
            </a:r>
            <a:r>
              <a:rPr lang="en" sz="1600" dirty="0" err="1"/>
              <a:t>tác</a:t>
            </a:r>
            <a:r>
              <a:rPr lang="en" sz="1600" dirty="0"/>
              <a:t> </a:t>
            </a:r>
            <a:r>
              <a:rPr lang="en" sz="1600" dirty="0" err="1"/>
              <a:t>vụ</a:t>
            </a:r>
            <a:r>
              <a:rPr lang="en" sz="1600" dirty="0"/>
              <a:t> Object Detection - </a:t>
            </a:r>
            <a:r>
              <a:rPr lang="en" sz="1600" dirty="0" err="1"/>
              <a:t>với</a:t>
            </a:r>
            <a:r>
              <a:rPr lang="en" sz="1600" dirty="0"/>
              <a:t> </a:t>
            </a:r>
            <a:r>
              <a:rPr lang="en" sz="1600" dirty="0" err="1"/>
              <a:t>tập</a:t>
            </a:r>
            <a:r>
              <a:rPr lang="en" sz="1600" dirty="0"/>
              <a:t> </a:t>
            </a:r>
            <a:r>
              <a:rPr lang="en" sz="1600" dirty="0" err="1"/>
              <a:t>dữ</a:t>
            </a:r>
            <a:r>
              <a:rPr lang="en" sz="1600" dirty="0"/>
              <a:t> </a:t>
            </a:r>
            <a:r>
              <a:rPr lang="en" sz="1600" dirty="0" err="1"/>
              <a:t>liệu</a:t>
            </a:r>
            <a:r>
              <a:rPr lang="en" sz="1600" dirty="0"/>
              <a:t> </a:t>
            </a:r>
            <a:r>
              <a:rPr lang="en" sz="1600" dirty="0" err="1"/>
              <a:t>đã</a:t>
            </a:r>
            <a:r>
              <a:rPr lang="en" sz="1600" dirty="0"/>
              <a:t> </a:t>
            </a:r>
            <a:r>
              <a:rPr lang="en" sz="1600" dirty="0" err="1"/>
              <a:t>thu</a:t>
            </a:r>
            <a:r>
              <a:rPr lang="en" sz="1600" dirty="0"/>
              <a:t> </a:t>
            </a:r>
            <a:r>
              <a:rPr lang="en" sz="1600" dirty="0" err="1"/>
              <a:t>thập</a:t>
            </a:r>
            <a:r>
              <a:rPr lang="en" sz="1600" dirty="0"/>
              <a:t>.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Sử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 output model </a:t>
            </a:r>
            <a:r>
              <a:rPr lang="en" sz="1600" dirty="0" err="1"/>
              <a:t>để</a:t>
            </a:r>
            <a:r>
              <a:rPr lang="en" sz="1600" dirty="0"/>
              <a:t> test </a:t>
            </a:r>
            <a:r>
              <a:rPr lang="en" sz="1600" dirty="0" err="1"/>
              <a:t>ảnh</a:t>
            </a:r>
            <a:r>
              <a:rPr lang="en" sz="1600" dirty="0"/>
              <a:t> </a:t>
            </a:r>
            <a:r>
              <a:rPr lang="en" sz="1600" dirty="0" err="1"/>
              <a:t>trong</a:t>
            </a:r>
            <a:r>
              <a:rPr lang="en" sz="1600" dirty="0"/>
              <a:t> </a:t>
            </a:r>
            <a:r>
              <a:rPr lang="en" sz="1600" dirty="0" err="1"/>
              <a:t>thực</a:t>
            </a:r>
            <a:r>
              <a:rPr lang="en" sz="1600" dirty="0"/>
              <a:t> </a:t>
            </a:r>
            <a:r>
              <a:rPr lang="en" sz="1600" dirty="0" err="1"/>
              <a:t>tế</a:t>
            </a:r>
            <a:r>
              <a:rPr lang="en" sz="1600" dirty="0"/>
              <a:t>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3b97c7f9_0_1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 dirty="0" err="1"/>
              <a:t>Mô</a:t>
            </a:r>
            <a:r>
              <a:rPr lang="en" b="1" dirty="0"/>
              <a:t> </a:t>
            </a:r>
            <a:r>
              <a:rPr lang="en" b="1" dirty="0" err="1"/>
              <a:t>tả</a:t>
            </a:r>
            <a:r>
              <a:rPr lang="en" b="1" dirty="0"/>
              <a:t> </a:t>
            </a:r>
            <a:r>
              <a:rPr lang="en" b="1" dirty="0" err="1"/>
              <a:t>bài</a:t>
            </a:r>
            <a:r>
              <a:rPr lang="en" b="1" dirty="0"/>
              <a:t> </a:t>
            </a:r>
            <a:r>
              <a:rPr lang="en" b="1" dirty="0" err="1"/>
              <a:t>toán</a:t>
            </a:r>
            <a:r>
              <a:rPr lang="en" dirty="0"/>
              <a:t> </a:t>
            </a:r>
            <a:endParaRPr dirty="0"/>
          </a:p>
        </p:txBody>
      </p:sp>
      <p:sp>
        <p:nvSpPr>
          <p:cNvPr id="98" name="Google Shape;98;gb23b97c7f9_0_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Minh </a:t>
            </a:r>
            <a:r>
              <a:rPr lang="en" dirty="0" err="1"/>
              <a:t>hoạ</a:t>
            </a:r>
            <a:r>
              <a:rPr lang="en" dirty="0"/>
              <a:t> </a:t>
            </a:r>
            <a:r>
              <a:rPr lang="en" dirty="0" err="1"/>
              <a:t>ứng</a:t>
            </a:r>
            <a:r>
              <a:rPr lang="en" dirty="0"/>
              <a:t> </a:t>
            </a:r>
            <a:r>
              <a:rPr lang="en" dirty="0" err="1"/>
              <a:t>dụng</a:t>
            </a:r>
            <a:r>
              <a:rPr lang="en" dirty="0"/>
              <a:t>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 dirty="0"/>
          </a:p>
        </p:txBody>
      </p:sp>
      <p:pic>
        <p:nvPicPr>
          <p:cNvPr id="99" name="Google Shape;99;gb23b97c7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579774"/>
            <a:ext cx="7219425" cy="2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607-405C-5A41-A908-921C83D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Mô tả bài toán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77121-1623-D34D-96EF-13077DAC4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Demo: </a:t>
            </a:r>
            <a:r>
              <a:rPr lang="en-US" dirty="0">
                <a:hlinkClick r:id="rId2"/>
              </a:rPr>
              <a:t>https://www.youtube.com/watch?v=hhwftzrl_CQ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632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Dữ liệu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mẫu: 624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Training: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Testing: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Evaluating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Nguồn dữ liệu: ảnh tự chụp được, tìm kiếm bằng Google.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Gán nhãn: thủ công bằng roboflow.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Sử dụng phương pháp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augmented trên tập dữ liệu đã thu thập để tạo sự đa dạng cho dữ liệu</a:t>
            </a:r>
            <a:r>
              <a:rPr lang="en"/>
              <a:t>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Số nhãn: 6 (loại trái cây).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b97c7f9_0_2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Quy trình thực hiện</a:t>
            </a:r>
            <a:endParaRPr/>
          </a:p>
        </p:txBody>
      </p:sp>
      <p:sp>
        <p:nvSpPr>
          <p:cNvPr id="111" name="Google Shape;111;gb23b97c7f9_0_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1: </a:t>
            </a:r>
            <a:r>
              <a:rPr lang="en" sz="1600" dirty="0" err="1"/>
              <a:t>thu</a:t>
            </a:r>
            <a:r>
              <a:rPr lang="en" sz="1600" dirty="0"/>
              <a:t> </a:t>
            </a:r>
            <a:r>
              <a:rPr lang="en" sz="1600" dirty="0" err="1"/>
              <a:t>thập</a:t>
            </a:r>
            <a:r>
              <a:rPr lang="en" sz="1600" dirty="0"/>
              <a:t> </a:t>
            </a:r>
            <a:r>
              <a:rPr lang="en" sz="1600" dirty="0" err="1"/>
              <a:t>dữ</a:t>
            </a:r>
            <a:r>
              <a:rPr lang="en" sz="1600" dirty="0"/>
              <a:t> </a:t>
            </a:r>
            <a:r>
              <a:rPr lang="en" sz="1600" dirty="0" err="1"/>
              <a:t>liệu</a:t>
            </a:r>
            <a:r>
              <a:rPr lang="en" sz="1600" dirty="0"/>
              <a:t> </a:t>
            </a:r>
            <a:r>
              <a:rPr lang="en" sz="1600" dirty="0" err="1"/>
              <a:t>ảnh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2: </a:t>
            </a:r>
            <a:r>
              <a:rPr lang="en" sz="1600" dirty="0" err="1"/>
              <a:t>gán</a:t>
            </a:r>
            <a:r>
              <a:rPr lang="en" sz="1600" dirty="0"/>
              <a:t> </a:t>
            </a:r>
            <a:r>
              <a:rPr lang="en" sz="1600" dirty="0" err="1"/>
              <a:t>nhãn</a:t>
            </a:r>
            <a:r>
              <a:rPr lang="en" sz="1600" dirty="0"/>
              <a:t> </a:t>
            </a:r>
            <a:r>
              <a:rPr lang="en" sz="1600" dirty="0" err="1"/>
              <a:t>thủ</a:t>
            </a:r>
            <a:r>
              <a:rPr lang="en" sz="1600" dirty="0"/>
              <a:t> </a:t>
            </a:r>
            <a:r>
              <a:rPr lang="en" sz="1600" dirty="0" err="1"/>
              <a:t>công</a:t>
            </a:r>
            <a:r>
              <a:rPr lang="en" sz="1600" dirty="0"/>
              <a:t> </a:t>
            </a:r>
            <a:r>
              <a:rPr lang="en" sz="1600" dirty="0" err="1"/>
              <a:t>cho</a:t>
            </a:r>
            <a:r>
              <a:rPr lang="en" sz="1600" dirty="0"/>
              <a:t> </a:t>
            </a:r>
            <a:r>
              <a:rPr lang="en" sz="1600" dirty="0" err="1"/>
              <a:t>dữ</a:t>
            </a:r>
            <a:r>
              <a:rPr lang="en" sz="1600" dirty="0"/>
              <a:t> </a:t>
            </a:r>
            <a:r>
              <a:rPr lang="en" sz="1600" dirty="0" err="1"/>
              <a:t>liệu</a:t>
            </a:r>
            <a:r>
              <a:rPr lang="en" sz="1600" dirty="0"/>
              <a:t> </a:t>
            </a:r>
            <a:r>
              <a:rPr lang="en" sz="1600" dirty="0" err="1"/>
              <a:t>đã</a:t>
            </a:r>
            <a:r>
              <a:rPr lang="en" sz="1600" dirty="0"/>
              <a:t> </a:t>
            </a:r>
            <a:r>
              <a:rPr lang="en" sz="1600" dirty="0" err="1"/>
              <a:t>thu</a:t>
            </a:r>
            <a:r>
              <a:rPr lang="en" sz="1600" dirty="0"/>
              <a:t> </a:t>
            </a:r>
            <a:r>
              <a:rPr lang="en" sz="1600" dirty="0" err="1"/>
              <a:t>thập</a:t>
            </a:r>
            <a:r>
              <a:rPr lang="en" sz="1600" dirty="0"/>
              <a:t> </a:t>
            </a:r>
            <a:r>
              <a:rPr lang="en" sz="1600" dirty="0" err="1"/>
              <a:t>bằng</a:t>
            </a:r>
            <a:r>
              <a:rPr lang="en" sz="1600" dirty="0"/>
              <a:t> </a:t>
            </a:r>
            <a:r>
              <a:rPr lang="en" sz="1600" dirty="0" err="1"/>
              <a:t>roboflow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3: </a:t>
            </a:r>
            <a:r>
              <a:rPr lang="en" sz="1600" dirty="0" err="1"/>
              <a:t>sử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 </a:t>
            </a:r>
            <a:r>
              <a:rPr lang="en" sz="1600" dirty="0" err="1"/>
              <a:t>trang</a:t>
            </a:r>
            <a:r>
              <a:rPr lang="en" sz="1600" dirty="0"/>
              <a:t> </a:t>
            </a:r>
            <a:r>
              <a:rPr lang="en" sz="1600" dirty="0" err="1"/>
              <a:t>roboflow</a:t>
            </a:r>
            <a:r>
              <a:rPr lang="en" sz="1600" dirty="0"/>
              <a:t> </a:t>
            </a:r>
            <a:r>
              <a:rPr lang="en" sz="1600" dirty="0" err="1"/>
              <a:t>tăng</a:t>
            </a:r>
            <a:r>
              <a:rPr lang="en" sz="1600" dirty="0"/>
              <a:t> </a:t>
            </a:r>
            <a:r>
              <a:rPr lang="en" sz="1600" dirty="0" err="1"/>
              <a:t>cường</a:t>
            </a:r>
            <a:r>
              <a:rPr lang="en" sz="1600" dirty="0"/>
              <a:t> </a:t>
            </a:r>
            <a:r>
              <a:rPr lang="en" sz="1600" dirty="0" err="1"/>
              <a:t>thêm</a:t>
            </a:r>
            <a:r>
              <a:rPr lang="en" sz="1600" dirty="0"/>
              <a:t> </a:t>
            </a:r>
            <a:r>
              <a:rPr lang="en" sz="1600" dirty="0" err="1"/>
              <a:t>dữ</a:t>
            </a:r>
            <a:r>
              <a:rPr lang="en" sz="1600" dirty="0"/>
              <a:t> </a:t>
            </a:r>
            <a:r>
              <a:rPr lang="en" sz="1600" dirty="0" err="1"/>
              <a:t>liệu</a:t>
            </a:r>
            <a:r>
              <a:rPr lang="en" sz="1600" dirty="0"/>
              <a:t> </a:t>
            </a:r>
            <a:r>
              <a:rPr lang="en" sz="1600" dirty="0" err="1"/>
              <a:t>trên</a:t>
            </a:r>
            <a:r>
              <a:rPr lang="en" sz="1600" dirty="0"/>
              <a:t> </a:t>
            </a:r>
            <a:r>
              <a:rPr lang="en" sz="1600" dirty="0" err="1"/>
              <a:t>và</a:t>
            </a:r>
            <a:r>
              <a:rPr lang="en" sz="1600" dirty="0"/>
              <a:t> </a:t>
            </a:r>
            <a:r>
              <a:rPr lang="en" sz="1600" dirty="0" err="1"/>
              <a:t>trích</a:t>
            </a:r>
            <a:r>
              <a:rPr lang="en" sz="1600" dirty="0"/>
              <a:t> </a:t>
            </a:r>
            <a:r>
              <a:rPr lang="en" sz="1600" dirty="0" err="1"/>
              <a:t>xuất</a:t>
            </a:r>
            <a:r>
              <a:rPr lang="en" sz="1600" dirty="0"/>
              <a:t> file TF-Record.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4: </a:t>
            </a:r>
            <a:r>
              <a:rPr lang="en" sz="1600" dirty="0" err="1"/>
              <a:t>thiết</a:t>
            </a:r>
            <a:r>
              <a:rPr lang="en" sz="1600" dirty="0"/>
              <a:t> </a:t>
            </a:r>
            <a:r>
              <a:rPr lang="en" sz="1600" dirty="0" err="1"/>
              <a:t>lập</a:t>
            </a:r>
            <a:r>
              <a:rPr lang="en" sz="1600" dirty="0"/>
              <a:t> </a:t>
            </a:r>
            <a:r>
              <a:rPr lang="en" sz="1600" dirty="0" err="1"/>
              <a:t>môi</a:t>
            </a:r>
            <a:r>
              <a:rPr lang="en" sz="1600" dirty="0"/>
              <a:t> </a:t>
            </a:r>
            <a:r>
              <a:rPr lang="en" sz="1600" dirty="0" err="1"/>
              <a:t>trường</a:t>
            </a:r>
            <a:r>
              <a:rPr lang="en" sz="1600" dirty="0"/>
              <a:t> </a:t>
            </a:r>
            <a:r>
              <a:rPr lang="en" sz="1600" dirty="0" err="1"/>
              <a:t>trong</a:t>
            </a:r>
            <a:r>
              <a:rPr lang="en" sz="1600" dirty="0"/>
              <a:t> Google </a:t>
            </a:r>
            <a:r>
              <a:rPr lang="en" sz="1600" dirty="0" err="1"/>
              <a:t>Colab</a:t>
            </a:r>
            <a:r>
              <a:rPr lang="en" sz="1600" dirty="0"/>
              <a:t>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5: </a:t>
            </a:r>
            <a:r>
              <a:rPr lang="en" sz="1600" dirty="0" err="1"/>
              <a:t>bắt</a:t>
            </a:r>
            <a:r>
              <a:rPr lang="en" sz="1600" dirty="0"/>
              <a:t> </a:t>
            </a:r>
            <a:r>
              <a:rPr lang="en" sz="1600" dirty="0" err="1"/>
              <a:t>đầu</a:t>
            </a:r>
            <a:r>
              <a:rPr lang="en" sz="1600" dirty="0"/>
              <a:t> train EfficientDet-d0 model </a:t>
            </a:r>
            <a:r>
              <a:rPr lang="en" sz="1600" dirty="0" err="1"/>
              <a:t>với</a:t>
            </a:r>
            <a:r>
              <a:rPr lang="en" sz="1600" dirty="0"/>
              <a:t> file </a:t>
            </a:r>
            <a:r>
              <a:rPr lang="en" sz="1600" dirty="0" err="1"/>
              <a:t>đã</a:t>
            </a:r>
            <a:r>
              <a:rPr lang="en" sz="1600" dirty="0"/>
              <a:t> </a:t>
            </a:r>
            <a:r>
              <a:rPr lang="en" sz="1600" dirty="0" err="1"/>
              <a:t>trích</a:t>
            </a:r>
            <a:r>
              <a:rPr lang="en" sz="1600" dirty="0"/>
              <a:t> </a:t>
            </a:r>
            <a:r>
              <a:rPr lang="en" sz="1600" dirty="0" err="1"/>
              <a:t>xuất</a:t>
            </a:r>
            <a:r>
              <a:rPr lang="en" sz="1600" dirty="0"/>
              <a:t> </a:t>
            </a:r>
            <a:r>
              <a:rPr lang="en" sz="1600" dirty="0" err="1"/>
              <a:t>ở</a:t>
            </a:r>
            <a:r>
              <a:rPr lang="en" sz="1600" dirty="0"/>
              <a:t> </a:t>
            </a:r>
            <a:r>
              <a:rPr lang="en" sz="1600" dirty="0" err="1"/>
              <a:t>bước</a:t>
            </a:r>
            <a:r>
              <a:rPr lang="en" sz="1600" dirty="0"/>
              <a:t> 3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Bước</a:t>
            </a:r>
            <a:r>
              <a:rPr lang="en" sz="1600" dirty="0"/>
              <a:t> 6: </a:t>
            </a:r>
            <a:r>
              <a:rPr lang="en" sz="1600" dirty="0" err="1"/>
              <a:t>thử</a:t>
            </a:r>
            <a:r>
              <a:rPr lang="en" sz="1600" dirty="0"/>
              <a:t> </a:t>
            </a:r>
            <a:r>
              <a:rPr lang="en" sz="1600" dirty="0" err="1"/>
              <a:t>nghiệm</a:t>
            </a:r>
            <a:r>
              <a:rPr lang="en" sz="1600" dirty="0"/>
              <a:t> </a:t>
            </a:r>
            <a:r>
              <a:rPr lang="en" sz="1600" dirty="0" err="1"/>
              <a:t>trên</a:t>
            </a:r>
            <a:r>
              <a:rPr lang="en" sz="1600" dirty="0"/>
              <a:t> </a:t>
            </a:r>
            <a:r>
              <a:rPr lang="en" sz="1600" dirty="0" err="1"/>
              <a:t>ảnh</a:t>
            </a:r>
            <a:r>
              <a:rPr lang="en" sz="1600" dirty="0"/>
              <a:t> </a:t>
            </a:r>
            <a:r>
              <a:rPr lang="en" sz="1600" dirty="0" err="1"/>
              <a:t>ngoài</a:t>
            </a:r>
            <a:r>
              <a:rPr lang="en" sz="1600" dirty="0"/>
              <a:t> </a:t>
            </a:r>
            <a:r>
              <a:rPr lang="en" sz="1600" dirty="0" err="1"/>
              <a:t>thực</a:t>
            </a:r>
            <a:r>
              <a:rPr lang="en" sz="1600" dirty="0"/>
              <a:t> </a:t>
            </a:r>
            <a:r>
              <a:rPr lang="en" sz="1600" dirty="0" err="1"/>
              <a:t>tế</a:t>
            </a:r>
            <a:r>
              <a:rPr lang="en" sz="16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 Detection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On-screen Show (16:9)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Material - R01</vt:lpstr>
      <vt:lpstr>BÁO CÁO GIỮA KỲ  Lớp: CS2225 Môn: NHẬN DẠNG THỊ GIÁC VÀ ỨNG DỤNG</vt:lpstr>
      <vt:lpstr>PowerPoint Presentation</vt:lpstr>
      <vt:lpstr>Tóm tắt</vt:lpstr>
      <vt:lpstr>Mô tả bài toán </vt:lpstr>
      <vt:lpstr>Mô tả bài toán </vt:lpstr>
      <vt:lpstr>Mô tả bài toán</vt:lpstr>
      <vt:lpstr>Dữ liệu</vt:lpstr>
      <vt:lpstr>Quy trình thực hiện</vt:lpstr>
      <vt:lpstr>Loại bài toán ML </vt:lpstr>
      <vt:lpstr>Hướng phát triển</vt:lpstr>
      <vt:lpstr>Đánh giá kết quả</vt:lpstr>
      <vt:lpstr>Nguồn tài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KỲ  Lớp: CS2225 Môn: NHẬN DẠNG THỊ GIÁC VÀ ỨNG DỤNG</dc:title>
  <cp:lastModifiedBy>Trần Hiếu Đại</cp:lastModifiedBy>
  <cp:revision>2</cp:revision>
  <dcterms:modified xsi:type="dcterms:W3CDTF">2021-02-07T04:09:42Z</dcterms:modified>
</cp:coreProperties>
</file>