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gr+2s9Qem9sYdsXEFZxyB27Gt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288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5c1e85a4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5c1e85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3b97c7f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23b97c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7498ad44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7498ad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7498ad44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7498ad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3b97c7f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b23b97c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3b97c7f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b23b97c7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5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roboflow.com/breaking-down-efficientdet" TargetMode="External"/><Relationship Id="rId4" Type="http://schemas.openxmlformats.org/officeDocument/2006/relationships/hyperlink" Target="https://blog.roboflow.com/breaking-down-efficientdet" TargetMode="External"/><Relationship Id="rId5" Type="http://schemas.openxmlformats.org/officeDocument/2006/relationships/hyperlink" Target="https://blog.tensorflow.org/2020/07/tensorflow-2-meets-object-detection-api" TargetMode="External"/><Relationship Id="rId6" Type="http://schemas.openxmlformats.org/officeDocument/2006/relationships/hyperlink" Target="https://blog.roboflow.com/train-a-tensorflow2-object-detection-mod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BÁO CÁO GIỮA KỲ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200"/>
              <a:t>Lớp: CS2225</a:t>
            </a:r>
            <a:endParaRPr b="1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200"/>
              <a:t>Môn: NHẬN DẠNG THỊ GIÁC VÀ ỨNG DỤNG</a:t>
            </a:r>
            <a:endParaRPr b="1" sz="320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GV: PGS.TS Lê Đình Duy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5c1e85a4_0_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Hướng phát triển</a:t>
            </a:r>
            <a:endParaRPr b="1"/>
          </a:p>
        </p:txBody>
      </p:sp>
      <p:sp>
        <p:nvSpPr>
          <p:cNvPr id="123" name="Google Shape;123;ga95c1e85a4_0_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Cải thiện hệ thống bằng cách</a:t>
            </a:r>
            <a:r>
              <a:rPr lang="en"/>
              <a:t> b</a:t>
            </a:r>
            <a:r>
              <a:rPr lang="en"/>
              <a:t>ổ sung thêm dữ liệu đầu vào từ nhiều nguồn khác.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Xử </a:t>
            </a:r>
            <a:r>
              <a:rPr lang="en"/>
              <a:t>lý</a:t>
            </a:r>
            <a:r>
              <a:rPr lang="en"/>
              <a:t> thêm dữ liệu đầu vào là video.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Đánh giá với nhiều model và phương pháp khác đang hiện có.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3b97c7f9_0_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Đánh giá kết quả</a:t>
            </a:r>
            <a:endParaRPr/>
          </a:p>
        </p:txBody>
      </p:sp>
      <p:sp>
        <p:nvSpPr>
          <p:cNvPr id="129" name="Google Shape;129;gb23b97c7f9_0_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7498ad44_0_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Nguồn tài liệu</a:t>
            </a:r>
            <a:endParaRPr b="1"/>
          </a:p>
        </p:txBody>
      </p:sp>
      <p:sp>
        <p:nvSpPr>
          <p:cNvPr id="135" name="Google Shape;135;gbb7498ad44_0_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https://blog.roboflow.com/breaking-down-efficientd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https://blog.tensorflow.org/2020/07/tensorflow-2-meets-object-detection-api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https://blog.roboflow.com/train-a-tensorflow2-object-detection-model/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74975" y="1023250"/>
            <a:ext cx="78825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DẠNG TRÁI CÂY DỰA TRÊN HÌNH ẢNH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809575" y="2765650"/>
            <a:ext cx="78825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 Phương Nga - CH20001010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Như Thanh - CH2001015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Trần Hiếu Đại - CH20001001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https://github.com/MaiNga-uit/CS2225.CH1507</a:t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Tên đề tài: Nhận d</a:t>
            </a:r>
            <a:r>
              <a:rPr lang="en" sz="1600"/>
              <a:t>ạng một vài loại trái cây dựa trên hình ảnh.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Tóm tắt về đồ án và kết quả đạt được: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Ứng dụng: Nhận dạng loại trái cây dựa trên ảnh chụp bất kì.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dụng: Tensorflow v2 cùng với EfficientDet model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Kết quả: độ chính xác đạt được trong quá trình training và testing lần lượt là _________.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7498ad44_0_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 b="1"/>
          </a:p>
        </p:txBody>
      </p:sp>
      <p:sp>
        <p:nvSpPr>
          <p:cNvPr id="85" name="Google Shape;85;gbb7498ad44_0_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/>
              <a:t>EfficientDet được coi là state-of-the-art ở thời điểm hiện tại để giải quyết bài toán Object Detection.</a:t>
            </a:r>
            <a:endParaRPr/>
          </a:p>
        </p:txBody>
      </p:sp>
      <p:pic>
        <p:nvPicPr>
          <p:cNvPr id="86" name="Google Shape;86;gbb7498ad4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736225"/>
            <a:ext cx="3238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ảnh ch</a:t>
            </a:r>
            <a:r>
              <a:rPr lang="en" sz="1600"/>
              <a:t>ứa 1 trong 6 loại trái cây sau: </a:t>
            </a:r>
            <a:r>
              <a:rPr lang="en" sz="1600"/>
              <a:t>thanh long, măng cụt, mận, ổi, xoài, khế.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Output: </a:t>
            </a:r>
            <a:r>
              <a:rPr lang="en" sz="1600"/>
              <a:t>Bounding box của loại trái cây nhận diện được cùng với tên của loại trái cây đó.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Công cụ được sử dụng: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 v2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EfficientDet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Colab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Hướng tiếp cận: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Thu thập bộ dữ liệu gồm của 6 loại trái cây.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EfficientDet - một loại model </a:t>
            </a:r>
            <a:r>
              <a:rPr lang="en" sz="1600"/>
              <a:t>trong Tensorflow v2 chuyên cho tác vụ Object Detection -</a:t>
            </a:r>
            <a:r>
              <a:rPr lang="en" sz="1600"/>
              <a:t> với tập dữ liệu đã thu thập.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 output model để test ảnh trong thực tế.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3b97c7f9_0_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8" name="Google Shape;98;gb23b97c7f9_0_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hoạ </a:t>
            </a:r>
            <a:r>
              <a:rPr lang="en"/>
              <a:t>ứng dụng: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  <p:pic>
        <p:nvPicPr>
          <p:cNvPr id="99" name="Google Shape;99;gb23b97c7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579774"/>
            <a:ext cx="7219425" cy="2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Dữ liệu</a:t>
            </a:r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mẫu: 624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Training: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Evaluating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Nguồn dữ liệu</a:t>
            </a:r>
            <a:r>
              <a:rPr lang="en"/>
              <a:t>: </a:t>
            </a:r>
            <a:r>
              <a:rPr lang="en"/>
              <a:t>ảnh tự chụp được, tìm kiếm bằng Google.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Gán nhãn: thủ công bằng roboflow.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Sử dụng phương pháp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augmented trên tập dữ liệu đã thu thập để tạo sự đa dạng cho dữ liệu</a:t>
            </a:r>
            <a:r>
              <a:rPr lang="en"/>
              <a:t>.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Số nhãn: 6 (loại trái cây).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b97c7f9_0_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Quy trình thực hiện</a:t>
            </a:r>
            <a:endParaRPr/>
          </a:p>
        </p:txBody>
      </p:sp>
      <p:sp>
        <p:nvSpPr>
          <p:cNvPr id="111" name="Google Shape;111;gb23b97c7f9_0_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1: thu thập dữ liệu ảnh.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2: gán nhãn thủ công cho dữ liệu đã thu thập bằng roboflow.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3: sử dụng trang roboflow tăng cường thêm dữ liệu trên và trích xuất file TF-Record.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4: thiết lập môi trường trong Google Colab.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5: bắt đầu train EfficientDet model với file đã trích xuất ở bước 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6: thử nghiệm trên ảnh ngoài thực tế.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 Detection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