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12">
          <p15:clr>
            <a:srgbClr val="9AA0A6"/>
          </p15:clr>
        </p15:guide>
        <p15:guide id="2" pos="2880">
          <p15:clr>
            <a:srgbClr val="9AA0A6"/>
          </p15:clr>
        </p15:guide>
        <p15:guide id="3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r+2s9Qem9sYdsXEFZxyB27Gt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9"/>
  </p:normalViewPr>
  <p:slideViewPr>
    <p:cSldViewPr snapToGrid="0">
      <p:cViewPr varScale="1">
        <p:scale>
          <a:sx n="139" d="100"/>
          <a:sy n="139" d="100"/>
        </p:scale>
        <p:origin x="744" y="168"/>
      </p:cViewPr>
      <p:guideLst>
        <p:guide orient="horz" pos="1512"/>
        <p:guide pos="28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5c1e85a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5c1e85a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3b97c7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b23b97c7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7498ad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7498ad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7498ad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7498ad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3b97c7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b23b97c7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3b97c7f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b23b97c7f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5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CS2225.CH1501.FinalPresentation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low.com/breaking-down-efficientd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roboflow.com/train-a-tensorflow2-object-detection-model/" TargetMode="External"/><Relationship Id="rId4" Type="http://schemas.openxmlformats.org/officeDocument/2006/relationships/hyperlink" Target="https://blog.tensorflow.org/2020/07/tensorflow-2-meets-object-detection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hwftzrl_C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390525" y="484725"/>
            <a:ext cx="8222100" cy="3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b="1"/>
              <a:t>BÁO CÁO GIỮA KỲ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6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 b="1"/>
              <a:t>Lớp: CS2225</a:t>
            </a:r>
            <a:endParaRPr sz="3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 b="1"/>
              <a:t>Môn: NHẬN DẠNG THỊ GIÁC VÀ ỨNG DỤNG</a:t>
            </a:r>
            <a:endParaRPr sz="3200" b="1"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390525" y="3783576"/>
            <a:ext cx="82221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/>
              <a:t>GV: PGS.TS Lê Đình Duy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Loại bài toán ML</a:t>
            </a:r>
            <a:r>
              <a:rPr lang="en"/>
              <a:t> </a:t>
            </a: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 Detection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5c1e85a4_0_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Hướng phát triển</a:t>
            </a:r>
            <a:endParaRPr b="1"/>
          </a:p>
        </p:txBody>
      </p:sp>
      <p:sp>
        <p:nvSpPr>
          <p:cNvPr id="123" name="Google Shape;123;ga95c1e85a4_0_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Cải thiện hệ thống bằng cách bổ sung thêm dữ liệu đầu vào từ nhiều nguồn khác.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Xử lý thêm dữ liệu đầu vào là video.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Đánh giá với nhiều model và phương pháp khác đang hiện có.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23b97c7f9_0_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Đánh giá kết quả</a:t>
            </a:r>
            <a:endParaRPr/>
          </a:p>
        </p:txBody>
      </p:sp>
      <p:sp>
        <p:nvSpPr>
          <p:cNvPr id="129" name="Google Shape;129;gb23b97c7f9_0_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7498ad44_0_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Nguồn tài liệu</a:t>
            </a:r>
            <a:endParaRPr b="1"/>
          </a:p>
        </p:txBody>
      </p:sp>
      <p:sp>
        <p:nvSpPr>
          <p:cNvPr id="135" name="Google Shape;135;gbb7498ad44_0_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https://blog.roboflow.com/breaking-down-efficientd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https://blog.tensorflow.org/2020/07/tensorflow-2-meets-object-detection-api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https://blog.roboflow.com/train-a-tensorflow2-object-detection-model/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574975" y="1023250"/>
            <a:ext cx="7882500" cy="13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NHẬN DẠNG TRÁI CÂY DỰA TRÊN HÌNH ẢNH</a:t>
            </a:r>
            <a:endParaRPr sz="48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809575" y="2765650"/>
            <a:ext cx="78825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3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 Phương Nga - CH20001010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Nguyễn Như Thanh - CH2001015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Trần Hiếu Đại - CH20001001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r>
              <a:rPr lang="en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https://github.com/MaiNga-uit/CS2225.CH1507</a:t>
            </a:r>
            <a:endParaRPr sz="2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Tóm tắt</a:t>
            </a:r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Tên đề tài: Nhận dạng một vài loại trái cây dựa trên hình ảnh.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Tóm tắt về đồ án và kết quả đạt được: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Ứng dụng: Nhận dạng loại trái cây dựa trên ảnh chụp bất kì.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Sử dụng: Tensorflow v2 cùng với EfficientDet model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Kết quả: độ chính xác đạt được trong quá trình training và testing lần lượt là _________.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7498ad44_0_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</a:t>
            </a:r>
            <a:endParaRPr b="1"/>
          </a:p>
        </p:txBody>
      </p:sp>
      <p:sp>
        <p:nvSpPr>
          <p:cNvPr id="85" name="Google Shape;85;gbb7498ad44_0_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/>
              <a:t>EfficientDet được coi là state-of-the-art ở thời điểm hiện tại để giải quyết bài toán Object Detection.</a:t>
            </a:r>
            <a:endParaRPr/>
          </a:p>
        </p:txBody>
      </p:sp>
      <p:pic>
        <p:nvPicPr>
          <p:cNvPr id="86" name="Google Shape;86;gbb7498ad4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736225"/>
            <a:ext cx="32385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Mô tả bài toán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Input: ảnh chứa 1 trong 6 loại trái cây sau: thanh long, măng cụt, mận, ổi, xoài, khế.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Output: Bounding box của loại trái cây nhận diện được cùng với tên của loại trái cây đó.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Công cụ được sử dụng: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 v2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EfficientDet model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 Colab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Hướng tiếp cận: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Thu thập bộ dữ liệu gồm của 6 loại trái cây.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 EfficientDet - một loại model trong Tensorflow v2 chuyên cho tác vụ Object Detection - với tập dữ liệu đã thu thập.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Sử dụng output model để test ảnh trong thực tế.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3b97c7f9_0_1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 dirty="0" err="1"/>
              <a:t>Mô</a:t>
            </a:r>
            <a:r>
              <a:rPr lang="en" b="1" dirty="0"/>
              <a:t> </a:t>
            </a:r>
            <a:r>
              <a:rPr lang="en" b="1" dirty="0" err="1"/>
              <a:t>tả</a:t>
            </a:r>
            <a:r>
              <a:rPr lang="en" b="1" dirty="0"/>
              <a:t> </a:t>
            </a:r>
            <a:r>
              <a:rPr lang="en" b="1" dirty="0" err="1"/>
              <a:t>bài</a:t>
            </a:r>
            <a:r>
              <a:rPr lang="en" b="1" dirty="0"/>
              <a:t> </a:t>
            </a:r>
            <a:r>
              <a:rPr lang="en" b="1" dirty="0" err="1"/>
              <a:t>toán</a:t>
            </a:r>
            <a:r>
              <a:rPr lang="en" dirty="0"/>
              <a:t> </a:t>
            </a:r>
            <a:endParaRPr dirty="0"/>
          </a:p>
        </p:txBody>
      </p:sp>
      <p:sp>
        <p:nvSpPr>
          <p:cNvPr id="98" name="Google Shape;98;gb23b97c7f9_0_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Minh </a:t>
            </a:r>
            <a:r>
              <a:rPr lang="en" dirty="0" err="1"/>
              <a:t>hoạ</a:t>
            </a:r>
            <a:r>
              <a:rPr lang="en" dirty="0"/>
              <a:t> </a:t>
            </a:r>
            <a:r>
              <a:rPr lang="en" dirty="0" err="1"/>
              <a:t>ứng</a:t>
            </a:r>
            <a:r>
              <a:rPr lang="en" dirty="0"/>
              <a:t> </a:t>
            </a:r>
            <a:r>
              <a:rPr lang="en" dirty="0" err="1"/>
              <a:t>dụng</a:t>
            </a:r>
            <a:r>
              <a:rPr lang="en" dirty="0"/>
              <a:t>: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 dirty="0"/>
          </a:p>
        </p:txBody>
      </p:sp>
      <p:pic>
        <p:nvPicPr>
          <p:cNvPr id="99" name="Google Shape;99;gb23b97c7f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38" y="1579774"/>
            <a:ext cx="7219425" cy="23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D607-405C-5A41-A908-921C83DA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Mô tả bài toán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77121-1623-D34D-96EF-13077DAC4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Demo: </a:t>
            </a:r>
            <a:r>
              <a:rPr lang="en-US" dirty="0">
                <a:hlinkClick r:id="rId2"/>
              </a:rPr>
              <a:t>https://www.youtube.com/watch?v=hhwftzrl_CQ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6328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Dữ liệu</a:t>
            </a:r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Tổng số mẫu: 624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Training: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Testing: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Evaluating</a:t>
            </a:r>
            <a:endParaRPr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Cách thu thập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Nguồn dữ liệu: ảnh tự chụp được, tìm kiếm bằng Google.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Gán nhãn: thủ công bằng roboflow.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Sử dụng phương pháp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augmented trên tập dữ liệu đã thu thập để tạo sự đa dạng cho dữ liệu</a:t>
            </a:r>
            <a:r>
              <a:rPr lang="en"/>
              <a:t>.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Số nhãn: 6 (loại trái cây).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b97c7f9_0_22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b="1"/>
              <a:t>Quy trình thực hiện</a:t>
            </a:r>
            <a:endParaRPr/>
          </a:p>
        </p:txBody>
      </p:sp>
      <p:sp>
        <p:nvSpPr>
          <p:cNvPr id="111" name="Google Shape;111;gb23b97c7f9_0_2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1: thu thập dữ liệu ảnh.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2: gán nhãn thủ công cho dữ liệu đã thu thập bằng roboflow.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3: sử dụng trang roboflow tăng cường thêm dữ liệu trên và trích xuất file TF-Record.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4: thiết lập môi trường trong Google Colab.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5: bắt đầu train EfficientDet model với file đã trích xuất ở bước 3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Bước 6: thử nghiệm trên ảnh ngoài thực tế.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On-screen Show (16:9)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Material - R01</vt:lpstr>
      <vt:lpstr>BÁO CÁO GIỮA KỲ  Lớp: CS2225 Môn: NHẬN DẠNG THỊ GIÁC VÀ ỨNG DỤNG</vt:lpstr>
      <vt:lpstr>PowerPoint Presentation</vt:lpstr>
      <vt:lpstr>Tóm tắt</vt:lpstr>
      <vt:lpstr>Tóm Tắt</vt:lpstr>
      <vt:lpstr>Mô tả bài toán </vt:lpstr>
      <vt:lpstr>Mô tả bài toán </vt:lpstr>
      <vt:lpstr>Mô tả bài toán</vt:lpstr>
      <vt:lpstr>Dữ liệu</vt:lpstr>
      <vt:lpstr>Quy trình thực hiện</vt:lpstr>
      <vt:lpstr>Loại bài toán ML </vt:lpstr>
      <vt:lpstr>Hướng phát triển</vt:lpstr>
      <vt:lpstr>Đánh giá kết quả</vt:lpstr>
      <vt:lpstr>Nguồn tài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GIỮA KỲ  Lớp: CS2225 Môn: NHẬN DẠNG THỊ GIÁC VÀ ỨNG DỤNG</dc:title>
  <cp:lastModifiedBy>Trần Hiếu Đại</cp:lastModifiedBy>
  <cp:revision>1</cp:revision>
  <dcterms:modified xsi:type="dcterms:W3CDTF">2021-02-07T01:08:42Z</dcterms:modified>
</cp:coreProperties>
</file>