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2" r:id="rId4"/>
    <p:sldId id="273" r:id="rId5"/>
    <p:sldId id="274" r:id="rId6"/>
    <p:sldId id="275" r:id="rId7"/>
    <p:sldId id="276"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EF476F"/>
    <a:srgbClr val="7F7F7F"/>
    <a:srgbClr val="83D483"/>
    <a:srgbClr val="FFD166"/>
    <a:srgbClr val="F78C6B"/>
    <a:srgbClr val="E7B10A"/>
    <a:srgbClr val="073B4C"/>
    <a:srgbClr val="0D6F8D"/>
    <a:srgbClr val="118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106" autoAdjust="0"/>
  </p:normalViewPr>
  <p:slideViewPr>
    <p:cSldViewPr snapToGrid="0">
      <p:cViewPr varScale="1">
        <p:scale>
          <a:sx n="68" d="100"/>
          <a:sy n="68" d="100"/>
        </p:scale>
        <p:origin x="1440"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2/17/2024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2/17/2024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2/17/2024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3.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1.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0.xml"/><Relationship Id="rId33" Type="http://schemas.openxmlformats.org/officeDocument/2006/relationships/slide" Target="slide12.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42.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image" Target="../media/image17.svg"/><Relationship Id="rId20" Type="http://schemas.openxmlformats.org/officeDocument/2006/relationships/slide" Target="slide11.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2.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43.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3.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1.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44.png"/><Relationship Id="rId26" Type="http://schemas.openxmlformats.org/officeDocument/2006/relationships/slide" Target="slide9.xml"/><Relationship Id="rId39" Type="http://schemas.openxmlformats.org/officeDocument/2006/relationships/slide" Target="slide10.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3.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2.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45.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13.xml"/><Relationship Id="rId20" Type="http://schemas.openxmlformats.org/officeDocument/2006/relationships/image" Target="../media/image47.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46.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1.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48.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2.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0.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1.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49.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2.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6.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slide" Target="slide4.xml"/><Relationship Id="rId45" Type="http://schemas.openxmlformats.org/officeDocument/2006/relationships/image" Target="../media/image35.sv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image" Target="../media/image34.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5.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slide" Target="slide7.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err="1">
                  <a:latin typeface="Arial" panose="020B0604020202020204" pitchFamily="34" charset="0"/>
                  <a:cs typeface="Arial" panose="020B0604020202020204" pitchFamily="34" charset="0"/>
                </a:rPr>
                <a:t>Sản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phẩm</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 Eclahtee Note</a:t>
              </a:r>
            </a:p>
            <a:p>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thyết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a:solidFill>
                  <a:schemeClr val="bg1"/>
                </a:solidFill>
              </a:rPr>
              <a:t>Trình bày sản phẩm</a:t>
            </a: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923877"/>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Cho phép phần mềm chạy đa luồng để tránh tình trạng đóng băng cửa sổ khi API phản hồi.</a:t>
            </a:r>
          </a:p>
          <a:p>
            <a:pPr marL="342900" indent="-342900">
              <a:buFont typeface="Arial" panose="020B0604020202020204" pitchFamily="34" charset="0"/>
              <a:buChar char="•"/>
            </a:pPr>
            <a:endParaRPr lang="vi-VN" sz="2000">
              <a:solidFill>
                <a:schemeClr val="bg1"/>
              </a:solidFill>
            </a:endParaRPr>
          </a:p>
          <a:p>
            <a:pPr marL="342900" indent="-342900">
              <a:buFont typeface="Arial" panose="020B0604020202020204" pitchFamily="34" charset="0"/>
              <a:buChar char="•"/>
            </a:pPr>
            <a:r>
              <a:rPr lang="vi-VN" sz="2400">
                <a:solidFill>
                  <a:schemeClr val="bg1"/>
                </a:solidFill>
              </a:rPr>
              <a:t>Một số thao tác sử dụng chưa thực sự trực quan.</a:t>
            </a:r>
          </a:p>
          <a:p>
            <a:endParaRPr lang="vi-VN" sz="16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0"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1"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2"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3"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en-US" sz="2700">
                <a:solidFill>
                  <a:srgbClr val="F4F4F4"/>
                </a:solidFill>
                <a:latin typeface="Noto Sans"/>
              </a:rPr>
              <a:t>Demo sản phẩm</a:t>
            </a: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300">
                <a:solidFill>
                  <a:srgbClr val="F4F4F4"/>
                </a:solidFill>
                <a:latin typeface="Noto Sans"/>
              </a:rPr>
              <a:t>Những vấn đề cần cải thiện</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r>
              <a:rPr lang="en-US" sz="3200">
                <a:solidFill>
                  <a:srgbClr val="F4F4F4"/>
                </a:solidFill>
                <a:latin typeface="Noto Sans"/>
              </a:rPr>
              <a:t>Trả lời câu hỏi</a:t>
            </a: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2048" y="965746"/>
            <a:ext cx="4591876" cy="4591876"/>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452602" y="2291017"/>
            <a:ext cx="6643314" cy="2333322"/>
            <a:chOff x="0" y="9525"/>
            <a:chExt cx="12952462" cy="2810828"/>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392829"/>
            </a:xfrm>
            <a:prstGeom prst="rect">
              <a:avLst/>
            </a:prstGeom>
          </p:spPr>
          <p:txBody>
            <a:bodyPr lIns="0" tIns="0" rIns="0" bIns="0" rtlCol="0" anchor="t">
              <a:spAutoFit/>
            </a:bodyPr>
            <a:lstStyle/>
            <a:p>
              <a:pPr>
                <a:lnSpc>
                  <a:spcPts val="10199"/>
                </a:lnSpc>
                <a:spcBef>
                  <a:spcPct val="0"/>
                </a:spcBef>
              </a:pPr>
              <a:r>
                <a:rPr lang="en-US" sz="6000" spc="-84" err="1">
                  <a:solidFill>
                    <a:schemeClr val="bg1"/>
                  </a:solidFill>
                  <a:latin typeface="Arial" panose="020B0604020202020204" pitchFamily="34" charset="0"/>
                  <a:cs typeface="Arial" panose="020B0604020202020204" pitchFamily="34" charset="0"/>
                </a:rPr>
                <a:t>Giới</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thiệu</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bản</a:t>
              </a:r>
              <a:r>
                <a:rPr lang="en-US" sz="6000" spc="-84">
                  <a:solidFill>
                    <a:schemeClr val="bg1"/>
                  </a:solidFill>
                  <a:latin typeface="Arial" panose="020B0604020202020204" pitchFamily="34" charset="0"/>
                  <a:cs typeface="Arial" panose="020B0604020202020204" pitchFamily="34" charset="0"/>
                </a:rPr>
                <a:t> </a:t>
              </a:r>
              <a:r>
                <a:rPr lang="en-US" sz="6000" spc="-84" err="1">
                  <a:solidFill>
                    <a:schemeClr val="bg1"/>
                  </a:solidFill>
                  <a:latin typeface="Arial" panose="020B0604020202020204" pitchFamily="34" charset="0"/>
                  <a:cs typeface="Arial" panose="020B0604020202020204" pitchFamily="34" charset="0"/>
                </a:rPr>
                <a:t>thân</a:t>
              </a:r>
              <a:endParaRPr lang="en-US" sz="6000" spc="-84">
                <a:solidFill>
                  <a:schemeClr val="bg1"/>
                </a:solidFill>
                <a:latin typeface="Arial" panose="020B0604020202020204" pitchFamily="34" charset="0"/>
                <a:cs typeface="Arial" panose="020B0604020202020204" pitchFamily="34" charset="0"/>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889829"/>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Họ</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và</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tên</a:t>
              </a:r>
              <a:r>
                <a:rPr lang="en-US" sz="2400">
                  <a:solidFill>
                    <a:schemeClr val="bg1"/>
                  </a:solidFill>
                  <a:latin typeface="Arial" panose="020B0604020202020204" pitchFamily="34" charset="0"/>
                  <a:cs typeface="Arial" panose="020B0604020202020204" pitchFamily="34" charset="0"/>
                </a:rPr>
                <a:t>: Mai Ngọc Châu</a:t>
              </a:r>
            </a:p>
            <a:p>
              <a:pPr marL="690876" lvl="1" indent="-345438">
                <a:buFont typeface="Arial"/>
                <a:buChar char="•"/>
              </a:pPr>
              <a:r>
                <a:rPr lang="en-US" sz="2400" err="1">
                  <a:solidFill>
                    <a:schemeClr val="bg1"/>
                  </a:solidFill>
                  <a:latin typeface="Arial" panose="020B0604020202020204" pitchFamily="34" charset="0"/>
                  <a:cs typeface="Arial" panose="020B0604020202020204" pitchFamily="34" charset="0"/>
                </a:rPr>
                <a:t>Tuổi</a:t>
              </a:r>
              <a:r>
                <a:rPr lang="en-US" sz="2400">
                  <a:solidFill>
                    <a:schemeClr val="bg1"/>
                  </a:solidFill>
                  <a:latin typeface="Arial" panose="020B0604020202020204" pitchFamily="34" charset="0"/>
                  <a:cs typeface="Arial" panose="020B0604020202020204" pitchFamily="34" charset="0"/>
                </a:rPr>
                <a:t>: </a:t>
              </a:r>
              <a:r>
                <a:rPr lang="vi-VN" sz="2400">
                  <a:solidFill>
                    <a:schemeClr val="bg1"/>
                  </a:solidFill>
                  <a:latin typeface="Arial" panose="020B0604020202020204" pitchFamily="34" charset="0"/>
                  <a:cs typeface="Arial" panose="020B0604020202020204" pitchFamily="34" charset="0"/>
                </a:rPr>
                <a:t>12</a:t>
              </a:r>
              <a:r>
                <a:rPr lang="en-US" sz="2400">
                  <a:solidFill>
                    <a:schemeClr val="bg1"/>
                  </a:solidFill>
                  <a:latin typeface="Arial" panose="020B0604020202020204" pitchFamily="34" charset="0"/>
                  <a:cs typeface="Arial" panose="020B0604020202020204" pitchFamily="34" charset="0"/>
                </a:rPr>
                <a:t> </a:t>
              </a:r>
              <a:r>
                <a:rPr lang="en-US" sz="2400" err="1">
                  <a:solidFill>
                    <a:schemeClr val="bg1"/>
                  </a:solidFill>
                  <a:latin typeface="Arial" panose="020B0604020202020204" pitchFamily="34" charset="0"/>
                  <a:cs typeface="Arial" panose="020B0604020202020204" pitchFamily="34" charset="0"/>
                </a:rPr>
                <a:t>tuổi</a:t>
              </a:r>
              <a:endParaRPr lang="en-US" sz="2400">
                <a:solidFill>
                  <a:schemeClr val="bg1"/>
                </a:solidFill>
                <a:latin typeface="Arial" panose="020B0604020202020204" pitchFamily="34" charset="0"/>
                <a:cs typeface="Arial" panose="020B0604020202020204" pitchFamily="34" charset="0"/>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8183" y="1484131"/>
            <a:ext cx="3889738" cy="3889738"/>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grpSp>
        <p:nvGrpSpPr>
          <p:cNvPr id="62" name="Group 10">
            <a:extLst>
              <a:ext uri="{FF2B5EF4-FFF2-40B4-BE49-F238E27FC236}">
                <a16:creationId xmlns:a16="http://schemas.microsoft.com/office/drawing/2014/main" id="{383200DE-3D40-42B9-9C37-057B4D448E79}"/>
              </a:ext>
            </a:extLst>
          </p:cNvPr>
          <p:cNvGrpSpPr/>
          <p:nvPr/>
        </p:nvGrpSpPr>
        <p:grpSpPr>
          <a:xfrm>
            <a:off x="3905250" y="1206788"/>
            <a:ext cx="8139070" cy="4571787"/>
            <a:chOff x="-301640" y="9525"/>
            <a:chExt cx="15561832" cy="5280111"/>
          </a:xfrm>
        </p:grpSpPr>
        <p:sp>
          <p:nvSpPr>
            <p:cNvPr id="73" name="TextBox 11">
              <a:extLst>
                <a:ext uri="{FF2B5EF4-FFF2-40B4-BE49-F238E27FC236}">
                  <a16:creationId xmlns:a16="http://schemas.microsoft.com/office/drawing/2014/main" id="{7893709D-71C8-4992-A151-3DD51DE9F71F}"/>
                </a:ext>
              </a:extLst>
            </p:cNvPr>
            <p:cNvSpPr txBox="1"/>
            <p:nvPr/>
          </p:nvSpPr>
          <p:spPr>
            <a:xfrm>
              <a:off x="1" y="9525"/>
              <a:ext cx="14968917" cy="3617485"/>
            </a:xfrm>
            <a:prstGeom prst="rect">
              <a:avLst/>
            </a:prstGeom>
          </p:spPr>
          <p:txBody>
            <a:bodyPr lIns="0" tIns="0" rIns="0" bIns="0" rtlCol="0" anchor="t">
              <a:spAutoFit/>
            </a:bodyPr>
            <a:lstStyle/>
            <a:p>
              <a:pPr>
                <a:lnSpc>
                  <a:spcPts val="10199"/>
                </a:lnSpc>
                <a:spcBef>
                  <a:spcPct val="0"/>
                </a:spcBef>
              </a:pPr>
              <a:r>
                <a:rPr lang="en-US" sz="8000" spc="-84">
                  <a:solidFill>
                    <a:schemeClr val="bg1"/>
                  </a:solidFill>
                </a:rPr>
                <a:t>Ý </a:t>
              </a:r>
              <a:r>
                <a:rPr lang="en-US" sz="8000" spc="-84" err="1">
                  <a:solidFill>
                    <a:schemeClr val="bg1"/>
                  </a:solidFill>
                </a:rPr>
                <a:t>tưởng</a:t>
              </a:r>
              <a:r>
                <a:rPr lang="en-US" sz="8000" spc="-84">
                  <a:solidFill>
                    <a:schemeClr val="bg1"/>
                  </a:solidFill>
                </a:rPr>
                <a:t> </a:t>
              </a:r>
              <a:r>
                <a:rPr lang="en-US" sz="8000" spc="-84" err="1">
                  <a:solidFill>
                    <a:schemeClr val="bg1"/>
                  </a:solidFill>
                </a:rPr>
                <a:t>sản</a:t>
              </a:r>
              <a:r>
                <a:rPr lang="en-US" sz="8000" spc="-84">
                  <a:solidFill>
                    <a:schemeClr val="bg1"/>
                  </a:solidFill>
                </a:rPr>
                <a:t> </a:t>
              </a:r>
              <a:r>
                <a:rPr lang="en-US" sz="8000" spc="-84" err="1">
                  <a:solidFill>
                    <a:schemeClr val="bg1"/>
                  </a:solidFill>
                </a:rPr>
                <a:t>phẩm</a:t>
              </a:r>
              <a:endParaRPr lang="en-US" sz="80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01640" y="1930524"/>
              <a:ext cx="15561832" cy="3359112"/>
            </a:xfrm>
            <a:prstGeom prst="rect">
              <a:avLst/>
            </a:prstGeom>
          </p:spPr>
          <p:txBody>
            <a:bodyPr wrap="square" lIns="0" tIns="0" rIns="0" bIns="0" rtlCol="0" anchor="t">
              <a:spAutoFit/>
            </a:bodyPr>
            <a:lstStyle/>
            <a:p>
              <a:pPr algn="just">
                <a:buFont typeface="Arial" panose="020B0604020202020204" pitchFamily="34" charset="0"/>
                <a:buChar char="•"/>
              </a:pPr>
              <a:r>
                <a:rPr lang="vi-VN" sz="2700" b="1">
                  <a:solidFill>
                    <a:schemeClr val="bg1"/>
                  </a:solidFill>
                  <a:latin typeface="Calibri" panose="020F0502020204030204" pitchFamily="34" charset="0"/>
                  <a:ea typeface="Calibri" panose="020F0502020204030204" pitchFamily="34" charset="0"/>
                  <a:cs typeface="Calibri" panose="020F0502020204030204" pitchFamily="34" charset="0"/>
                </a:rPr>
                <a:t> Phần mềm ghi chú đơn giản, dễ sử dụng</a:t>
              </a:r>
              <a:endPar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Ý tưởng sáng tạo: Lưu trữ ý tưởng mọi lúc, mọi nơi.</a:t>
              </a:r>
            </a:p>
          </p:txBody>
        </p:sp>
      </p:gr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1158</Words>
  <Application>Microsoft Office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Noto Sans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73</cp:revision>
  <dcterms:created xsi:type="dcterms:W3CDTF">2023-03-03T09:51:39Z</dcterms:created>
  <dcterms:modified xsi:type="dcterms:W3CDTF">2024-02-17T15:48:22Z</dcterms:modified>
</cp:coreProperties>
</file>