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2" r:id="rId4"/>
    <p:sldId id="273" r:id="rId5"/>
    <p:sldId id="274" r:id="rId6"/>
    <p:sldId id="275" r:id="rId7"/>
    <p:sldId id="276" r:id="rId8"/>
    <p:sldId id="259" r:id="rId9"/>
    <p:sldId id="260" r:id="rId10"/>
    <p:sldId id="277" r:id="rId11"/>
    <p:sldId id="281" r:id="rId12"/>
    <p:sldId id="279" r:id="rId13"/>
    <p:sldId id="280" r:id="rId14"/>
    <p:sldId id="278" r:id="rId15"/>
    <p:sldId id="261" r:id="rId16"/>
    <p:sldId id="262" r:id="rId17"/>
    <p:sldId id="263"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rora Aurora" initials="AA" lastIdx="1" clrIdx="0">
    <p:extLst>
      <p:ext uri="{19B8F6BF-5375-455C-9EA6-DF929625EA0E}">
        <p15:presenceInfo xmlns:p15="http://schemas.microsoft.com/office/powerpoint/2012/main" userId="dfeae53b22d166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B10A"/>
    <a:srgbClr val="FFF7D4"/>
    <a:srgbClr val="E8C872"/>
    <a:srgbClr val="495664"/>
    <a:srgbClr val="FFD166"/>
    <a:srgbClr val="45B7B8"/>
    <a:srgbClr val="393E46"/>
    <a:srgbClr val="FFAD84"/>
    <a:srgbClr val="6DA4AA"/>
    <a:srgbClr val="FFBB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65" autoAdjust="0"/>
    <p:restoredTop sz="94106" autoAdjust="0"/>
  </p:normalViewPr>
  <p:slideViewPr>
    <p:cSldViewPr snapToGrid="0">
      <p:cViewPr varScale="1">
        <p:scale>
          <a:sx n="68" d="100"/>
          <a:sy n="68" d="100"/>
        </p:scale>
        <p:origin x="1440" y="60"/>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4281C-6C41-46AE-8C06-AC489FDD99D2}" type="datetimeFigureOut">
              <a:rPr lang="en-US" smtClean="0"/>
              <a:t>2/18/2024</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D92EE-2877-4EC5-A194-849CCD1806EF}" type="slidenum">
              <a:rPr lang="en-US" smtClean="0"/>
              <a:t>‹#›</a:t>
            </a:fld>
            <a:endParaRPr lang="en-US"/>
          </a:p>
        </p:txBody>
      </p:sp>
    </p:spTree>
    <p:extLst>
      <p:ext uri="{BB962C8B-B14F-4D97-AF65-F5344CB8AC3E}">
        <p14:creationId xmlns:p14="http://schemas.microsoft.com/office/powerpoint/2010/main" val="225364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latin typeface="+mj-lt"/>
              </a:rPr>
              <a:t>Kính thưa các thầy cô, ban giám khảo và các bạn cùng khóa. Em xin được trình bày bài thuyết trình của em về Sản Phẩm Cuối Khóa của mình. Đây là một sản phẩm mà em đã nghiên cứu và hoàn thiện trong suốt quá trình học tập vừa qua. Em xin mời các thầy cô và các bạn theo dõi bài thuyết trình của em ạ.</a:t>
            </a:r>
            <a:endParaRPr lang="en-US">
              <a:latin typeface="+mj-lt"/>
            </a:endParaRPr>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a:t>
            </a:fld>
            <a:endParaRPr lang="en-US"/>
          </a:p>
        </p:txBody>
      </p:sp>
    </p:spTree>
    <p:extLst>
      <p:ext uri="{BB962C8B-B14F-4D97-AF65-F5344CB8AC3E}">
        <p14:creationId xmlns:p14="http://schemas.microsoft.com/office/powerpoint/2010/main" val="630977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10</a:t>
            </a:fld>
            <a:endParaRPr lang="en-US"/>
          </a:p>
        </p:txBody>
      </p:sp>
    </p:spTree>
    <p:extLst>
      <p:ext uri="{BB962C8B-B14F-4D97-AF65-F5344CB8AC3E}">
        <p14:creationId xmlns:p14="http://schemas.microsoft.com/office/powerpoint/2010/main" val="270814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11</a:t>
            </a:fld>
            <a:endParaRPr lang="en-US"/>
          </a:p>
        </p:txBody>
      </p:sp>
    </p:spTree>
    <p:extLst>
      <p:ext uri="{BB962C8B-B14F-4D97-AF65-F5344CB8AC3E}">
        <p14:creationId xmlns:p14="http://schemas.microsoft.com/office/powerpoint/2010/main" val="3247460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12</a:t>
            </a:fld>
            <a:endParaRPr lang="en-US"/>
          </a:p>
        </p:txBody>
      </p:sp>
    </p:spTree>
    <p:extLst>
      <p:ext uri="{BB962C8B-B14F-4D97-AF65-F5344CB8AC3E}">
        <p14:creationId xmlns:p14="http://schemas.microsoft.com/office/powerpoint/2010/main" val="669833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13</a:t>
            </a:fld>
            <a:endParaRPr lang="en-US"/>
          </a:p>
        </p:txBody>
      </p:sp>
    </p:spTree>
    <p:extLst>
      <p:ext uri="{BB962C8B-B14F-4D97-AF65-F5344CB8AC3E}">
        <p14:creationId xmlns:p14="http://schemas.microsoft.com/office/powerpoint/2010/main" val="4182737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14</a:t>
            </a:fld>
            <a:endParaRPr lang="en-US"/>
          </a:p>
        </p:txBody>
      </p:sp>
    </p:spTree>
    <p:extLst>
      <p:ext uri="{BB962C8B-B14F-4D97-AF65-F5344CB8AC3E}">
        <p14:creationId xmlns:p14="http://schemas.microsoft.com/office/powerpoint/2010/main" val="2162876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Sau khi kết thúc quá trinh demo sản phẩm của mình, em xin được quay trở lại với bài thuyết trinh của mình.</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15</a:t>
            </a:fld>
            <a:endParaRPr lang="en-US"/>
          </a:p>
        </p:txBody>
      </p:sp>
    </p:spTree>
    <p:extLst>
      <p:ext uri="{BB962C8B-B14F-4D97-AF65-F5344CB8AC3E}">
        <p14:creationId xmlns:p14="http://schemas.microsoft.com/office/powerpoint/2010/main" val="4276377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vi-VN"/>
              <a:t>Bài thuyết trình của em đến đây là kết thúc, em xin cảm ơn các thầy cô đã theo dõi bài làm của em. Em xin được hỏi các thầy cô và các bạn có câu hỏi gì dành cho em không ạ?</a:t>
            </a:r>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17</a:t>
            </a:fld>
            <a:endParaRPr lang="en-US"/>
          </a:p>
        </p:txBody>
      </p:sp>
    </p:spTree>
    <p:extLst>
      <p:ext uri="{BB962C8B-B14F-4D97-AF65-F5344CB8AC3E}">
        <p14:creationId xmlns:p14="http://schemas.microsoft.com/office/powerpoint/2010/main" val="1607661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t>- Nếu không còn câu hỏi gì, em xin được kết thúc bài làm của mình tại đây. Em cảm ơn các thầy cô và các bạn theo dõi bài thuyết trình của em ạ.</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18</a:t>
            </a:fld>
            <a:endParaRPr lang="en-US"/>
          </a:p>
        </p:txBody>
      </p:sp>
    </p:spTree>
    <p:extLst>
      <p:ext uri="{BB962C8B-B14F-4D97-AF65-F5344CB8AC3E}">
        <p14:creationId xmlns:p14="http://schemas.microsoft.com/office/powerpoint/2010/main" val="2796368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2</a:t>
            </a:fld>
            <a:endParaRPr lang="en-US"/>
          </a:p>
        </p:txBody>
      </p:sp>
    </p:spTree>
    <p:extLst>
      <p:ext uri="{BB962C8B-B14F-4D97-AF65-F5344CB8AC3E}">
        <p14:creationId xmlns:p14="http://schemas.microsoft.com/office/powerpoint/2010/main" val="1586410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3</a:t>
            </a:fld>
            <a:endParaRPr lang="en-US"/>
          </a:p>
        </p:txBody>
      </p:sp>
    </p:spTree>
    <p:extLst>
      <p:ext uri="{BB962C8B-B14F-4D97-AF65-F5344CB8AC3E}">
        <p14:creationId xmlns:p14="http://schemas.microsoft.com/office/powerpoint/2010/main" val="262230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4</a:t>
            </a:fld>
            <a:endParaRPr lang="en-US"/>
          </a:p>
        </p:txBody>
      </p:sp>
    </p:spTree>
    <p:extLst>
      <p:ext uri="{BB962C8B-B14F-4D97-AF65-F5344CB8AC3E}">
        <p14:creationId xmlns:p14="http://schemas.microsoft.com/office/powerpoint/2010/main" val="292722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5</a:t>
            </a:fld>
            <a:endParaRPr lang="en-US"/>
          </a:p>
        </p:txBody>
      </p:sp>
    </p:spTree>
    <p:extLst>
      <p:ext uri="{BB962C8B-B14F-4D97-AF65-F5344CB8AC3E}">
        <p14:creationId xmlns:p14="http://schemas.microsoft.com/office/powerpoint/2010/main" val="4064710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6</a:t>
            </a:fld>
            <a:endParaRPr lang="en-US"/>
          </a:p>
        </p:txBody>
      </p:sp>
    </p:spTree>
    <p:extLst>
      <p:ext uri="{BB962C8B-B14F-4D97-AF65-F5344CB8AC3E}">
        <p14:creationId xmlns:p14="http://schemas.microsoft.com/office/powerpoint/2010/main" val="3964913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7</a:t>
            </a:fld>
            <a:endParaRPr lang="en-US"/>
          </a:p>
        </p:txBody>
      </p:sp>
    </p:spTree>
    <p:extLst>
      <p:ext uri="{BB962C8B-B14F-4D97-AF65-F5344CB8AC3E}">
        <p14:creationId xmlns:p14="http://schemas.microsoft.com/office/powerpoint/2010/main" val="361072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Sở thích: Chơi các tựa game 2D đơn giản, tìm hiểu về phần mềm máy tính, …</a:t>
            </a:r>
            <a:br>
              <a:rPr lang="vi-VN"/>
            </a:br>
            <a:r>
              <a:rPr lang="vi-VN"/>
              <a:t>- Lí do chọn học lập trình là vì em yêu thích những nền tảng hệ điều hành như Windows, Linux, MacOS,…. </a:t>
            </a:r>
            <a:r>
              <a:rPr lang="vi-VN" b="0" i="0">
                <a:solidFill>
                  <a:srgbClr val="111111"/>
                </a:solidFill>
                <a:effectLst/>
                <a:latin typeface="-apple-system"/>
              </a:rPr>
              <a:t>và em mong muốn tự tay làm ra được phần mềm hay game do em sáng tạo.</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8</a:t>
            </a:fld>
            <a:endParaRPr lang="en-US"/>
          </a:p>
        </p:txBody>
      </p:sp>
    </p:spTree>
    <p:extLst>
      <p:ext uri="{BB962C8B-B14F-4D97-AF65-F5344CB8AC3E}">
        <p14:creationId xmlns:p14="http://schemas.microsoft.com/office/powerpoint/2010/main" val="334737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9</a:t>
            </a:fld>
            <a:endParaRPr lang="en-US"/>
          </a:p>
        </p:txBody>
      </p:sp>
    </p:spTree>
    <p:extLst>
      <p:ext uri="{BB962C8B-B14F-4D97-AF65-F5344CB8AC3E}">
        <p14:creationId xmlns:p14="http://schemas.microsoft.com/office/powerpoint/2010/main" val="7675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243FF5F-0308-46D8-9F39-C0BDB94C7698}"/>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AB7DD2FD-97C5-4B58-8878-2727C8EED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110A10E4-FDCE-4713-A024-8B754E3BDC57}"/>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A03C6FD3-A52B-457C-9D3E-1D7BFA2AFA10}"/>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54AF50BB-033F-4A5F-91E2-BF2A9C949E3B}"/>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359553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F82D45-F7A6-44B6-A79D-E68BB3E6C59F}"/>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00C4569F-7E63-4DE2-BCA6-9182EA1B61B0}"/>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E391287-1A2D-4217-B450-04EEAAA9F43E}"/>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647F29EE-52C0-4DFD-BE66-53C5BAAFD5D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637F29B-48E2-4308-B156-8FE98679EB67}"/>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2325645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D683E946-66FF-4932-9558-0C8E3ACBAD96}"/>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7AE4F1D6-3B65-4A57-9875-B437717FD253}"/>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D139E7B-C850-4D19-BDD4-E3F21B8ABCB8}"/>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A4CF4541-CB6B-430F-8486-E88A80FF937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447E04CF-D9D0-4403-B9C8-FF3FEF9B7D9E}"/>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1564687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FB8241D-7A83-4927-B019-15EB3E510016}"/>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8E1BD403-5FE5-426E-ABFB-B43E325856DD}"/>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F2D1623-10B4-4B9F-BEA0-5A97C5B57D1A}"/>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E4C87407-31F1-468F-AA73-4C1CB1AD60F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D6B65890-38FD-44C3-BB50-7B9C18DA3BD7}"/>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125188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FCD0C9-34DA-41C4-AB3A-1FA1BF207A60}"/>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2DE767B-F0AB-43A7-9F42-22847D83FF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036F3823-282C-4595-9D6B-0BB658C8A4C9}"/>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68364AAC-1A91-4084-B1D5-211B65F1D55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3B486BEB-447F-43A3-94B4-02262DCDA14D}"/>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316896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3896595-E4C6-4F72-8181-267D5C1A545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E7661FB4-0909-48F2-A692-B00934B2941A}"/>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040A101C-AEAC-4588-940D-24F059547518}"/>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CC09750B-1085-4974-A940-2205DECBA270}"/>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6" name="Chỗ dành sẵn cho Chân trang 5">
            <a:extLst>
              <a:ext uri="{FF2B5EF4-FFF2-40B4-BE49-F238E27FC236}">
                <a16:creationId xmlns:a16="http://schemas.microsoft.com/office/drawing/2014/main" id="{CAD5AF68-BA3F-442C-9B64-E9BD948F50C4}"/>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6CDD31E-0A57-49A4-ABF8-72B211AA422F}"/>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802675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43D9FF-A8A2-4155-951E-6105F58424B2}"/>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DDFC14EC-5161-43BE-BDB9-E2DBC1DD5C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11482300-8195-4DB4-A0EA-1832D34AAEB6}"/>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71F194A6-C916-40FE-BF05-1F26E75246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A9D8E75-1A76-4730-808B-AC610BBE41B6}"/>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619B81A3-ED64-4C71-BC47-CB3B3A7F73FA}"/>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8" name="Chỗ dành sẵn cho Chân trang 7">
            <a:extLst>
              <a:ext uri="{FF2B5EF4-FFF2-40B4-BE49-F238E27FC236}">
                <a16:creationId xmlns:a16="http://schemas.microsoft.com/office/drawing/2014/main" id="{7BCEE350-E2AF-4FC2-BDDB-A641AA764E7E}"/>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BD866AFF-DB40-4C35-9E06-1930C4D2520D}"/>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246398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0E55F9E-C8FD-4BAA-9003-1114CFB51DD1}"/>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268817F1-7315-4D8A-9EC5-3DBFA119BD62}"/>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4" name="Chỗ dành sẵn cho Chân trang 3">
            <a:extLst>
              <a:ext uri="{FF2B5EF4-FFF2-40B4-BE49-F238E27FC236}">
                <a16:creationId xmlns:a16="http://schemas.microsoft.com/office/drawing/2014/main" id="{C6F25C82-DA47-40CD-861D-414B2592722D}"/>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ECE37C8A-9793-4120-8EF3-26E85BDC4B33}"/>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54745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13151F95-578C-46AD-8BA2-E1C9A989ACAC}"/>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3" name="Chỗ dành sẵn cho Chân trang 2">
            <a:extLst>
              <a:ext uri="{FF2B5EF4-FFF2-40B4-BE49-F238E27FC236}">
                <a16:creationId xmlns:a16="http://schemas.microsoft.com/office/drawing/2014/main" id="{59452780-C87D-400F-9552-308C76ABC7EE}"/>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ECE5F654-01B7-4F5B-A523-346036CAEAB3}"/>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71720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CD0CEE-22EF-4F41-AAE0-471E46610BE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FAAC37A6-FCB7-4650-8739-FF865745E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5F5FA579-57EA-4367-A5AC-6642362E8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3EFC7B21-4488-4F3D-83FF-F7270467292E}"/>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6" name="Chỗ dành sẵn cho Chân trang 5">
            <a:extLst>
              <a:ext uri="{FF2B5EF4-FFF2-40B4-BE49-F238E27FC236}">
                <a16:creationId xmlns:a16="http://schemas.microsoft.com/office/drawing/2014/main" id="{35494369-D459-49A4-9142-4675BE853FBE}"/>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FEDA4624-8CDC-4586-9E43-639AD560363C}"/>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322117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E2AE48A-AA61-4445-ACC2-AF860146D7E1}"/>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6CD610DB-0C68-4543-9202-E95964F50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D236DC96-DC57-4AA9-BF84-2B056E0AA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A3250B45-B5B5-4B4E-B25F-30E6CA5342E4}"/>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6" name="Chỗ dành sẵn cho Chân trang 5">
            <a:extLst>
              <a:ext uri="{FF2B5EF4-FFF2-40B4-BE49-F238E27FC236}">
                <a16:creationId xmlns:a16="http://schemas.microsoft.com/office/drawing/2014/main" id="{DE195F28-C5B7-4543-BF57-C3EC08BB866F}"/>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EF8D2943-7A15-4993-A574-8708787CE90E}"/>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4191417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99C7EEC9-F6AF-41DB-9A35-2E63F7B677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4AD0D9D7-C7EA-4F3D-8256-BE3D5AE806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FCB6BA1-4D8B-4150-8BCF-3B81207EA0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F87F92EA-32E5-469E-AC84-30F4AB60F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1481FB3D-CADE-4780-9D7E-E1BD91C2C9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2423A-86E0-4219-8FED-C75BBC1985DD}" type="slidenum">
              <a:rPr lang="en-US" smtClean="0"/>
              <a:t>‹#›</a:t>
            </a:fld>
            <a:endParaRPr lang="en-US"/>
          </a:p>
        </p:txBody>
      </p:sp>
    </p:spTree>
    <p:extLst>
      <p:ext uri="{BB962C8B-B14F-4D97-AF65-F5344CB8AC3E}">
        <p14:creationId xmlns:p14="http://schemas.microsoft.com/office/powerpoint/2010/main" val="67885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2.png"/><Relationship Id="rId39" Type="http://schemas.openxmlformats.org/officeDocument/2006/relationships/slide" Target="slide1.xml"/><Relationship Id="rId21" Type="http://schemas.openxmlformats.org/officeDocument/2006/relationships/image" Target="../media/image18.png"/><Relationship Id="rId34" Type="http://schemas.openxmlformats.org/officeDocument/2006/relationships/image" Target="../media/image28.png"/><Relationship Id="rId7" Type="http://schemas.openxmlformats.org/officeDocument/2006/relationships/image" Target="../media/image5.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slide" Target="slide2.xml"/><Relationship Id="rId29" Type="http://schemas.openxmlformats.org/officeDocument/2006/relationships/image" Target="../media/image25.svg"/><Relationship Id="rId41" Type="http://schemas.openxmlformats.org/officeDocument/2006/relationships/image" Target="../media/image33.sv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1.svg"/><Relationship Id="rId32" Type="http://schemas.openxmlformats.org/officeDocument/2006/relationships/image" Target="../media/image27.svg"/><Relationship Id="rId37" Type="http://schemas.openxmlformats.org/officeDocument/2006/relationships/image" Target="../media/image30.png"/><Relationship Id="rId40" Type="http://schemas.openxmlformats.org/officeDocument/2006/relationships/image" Target="../media/image32.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0.png"/><Relationship Id="rId28" Type="http://schemas.openxmlformats.org/officeDocument/2006/relationships/image" Target="../media/image24.png"/><Relationship Id="rId36" Type="http://schemas.openxmlformats.org/officeDocument/2006/relationships/slide" Target="slide18.xml"/><Relationship Id="rId10" Type="http://schemas.openxmlformats.org/officeDocument/2006/relationships/image" Target="../media/image8.png"/><Relationship Id="rId19" Type="http://schemas.openxmlformats.org/officeDocument/2006/relationships/image" Target="../media/image17.svg"/><Relationship Id="rId31" Type="http://schemas.openxmlformats.org/officeDocument/2006/relationships/image" Target="../media/image26.png"/><Relationship Id="rId4" Type="http://schemas.openxmlformats.org/officeDocument/2006/relationships/image" Target="../media/image2.sv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19.svg"/><Relationship Id="rId27" Type="http://schemas.openxmlformats.org/officeDocument/2006/relationships/image" Target="../media/image23.svg"/><Relationship Id="rId30" Type="http://schemas.openxmlformats.org/officeDocument/2006/relationships/slide" Target="slide16.xml"/><Relationship Id="rId35" Type="http://schemas.openxmlformats.org/officeDocument/2006/relationships/image" Target="../media/image29.svg"/><Relationship Id="rId8" Type="http://schemas.openxmlformats.org/officeDocument/2006/relationships/image" Target="../media/image6.png"/><Relationship Id="rId3" Type="http://schemas.openxmlformats.org/officeDocument/2006/relationships/image" Target="../media/image1.pn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slide" Target="slide15.xml"/><Relationship Id="rId33" Type="http://schemas.openxmlformats.org/officeDocument/2006/relationships/slide" Target="slide17.xml"/><Relationship Id="rId38" Type="http://schemas.openxmlformats.org/officeDocument/2006/relationships/image" Target="../media/image31.svg"/></Relationships>
</file>

<file path=ppt/slides/_rels/slide10.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1.svg"/><Relationship Id="rId7" Type="http://schemas.openxmlformats.org/officeDocument/2006/relationships/image" Target="../media/image10.png"/><Relationship Id="rId2" Type="http://schemas.openxmlformats.org/officeDocument/2006/relationships/notesSlide" Target="../notesSlides/notesSlide10.xml"/><Relationship Id="rId16" Type="http://schemas.openxmlformats.org/officeDocument/2006/relationships/slide" Target="slide8.xml"/><Relationship Id="rId20" Type="http://schemas.openxmlformats.org/officeDocument/2006/relationships/image" Target="../media/image18.png"/><Relationship Id="rId29" Type="http://schemas.openxmlformats.org/officeDocument/2006/relationships/image" Target="../media/image30.png"/><Relationship Id="rId41"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s>
</file>

<file path=ppt/slides/_rels/slide11.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1.svg"/><Relationship Id="rId47" Type="http://schemas.openxmlformats.org/officeDocument/2006/relationships/image" Target="../media/image46.png"/><Relationship Id="rId50" Type="http://schemas.openxmlformats.org/officeDocument/2006/relationships/image" Target="../media/image49.svg"/><Relationship Id="rId7" Type="http://schemas.openxmlformats.org/officeDocument/2006/relationships/image" Target="../media/image10.png"/><Relationship Id="rId2" Type="http://schemas.openxmlformats.org/officeDocument/2006/relationships/notesSlide" Target="../notesSlides/notesSlide11.xml"/><Relationship Id="rId16" Type="http://schemas.openxmlformats.org/officeDocument/2006/relationships/slide" Target="slide8.xml"/><Relationship Id="rId29" Type="http://schemas.openxmlformats.org/officeDocument/2006/relationships/image" Target="../media/image30.pn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45" Type="http://schemas.openxmlformats.org/officeDocument/2006/relationships/image" Target="../media/image44.pn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49" Type="http://schemas.openxmlformats.org/officeDocument/2006/relationships/image" Target="../media/image48.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4" Type="http://schemas.openxmlformats.org/officeDocument/2006/relationships/image" Target="../media/image43.sv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43" Type="http://schemas.openxmlformats.org/officeDocument/2006/relationships/image" Target="../media/image42.png"/><Relationship Id="rId48" Type="http://schemas.openxmlformats.org/officeDocument/2006/relationships/image" Target="../media/image47.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 Id="rId46" Type="http://schemas.openxmlformats.org/officeDocument/2006/relationships/image" Target="../media/image45.svg"/><Relationship Id="rId20" Type="http://schemas.openxmlformats.org/officeDocument/2006/relationships/image" Target="../media/image18.png"/><Relationship Id="rId41"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5.svg"/></Relationships>
</file>

<file path=ppt/slides/_rels/slide12.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3.svg"/><Relationship Id="rId47" Type="http://schemas.openxmlformats.org/officeDocument/2006/relationships/image" Target="../media/image48.png"/><Relationship Id="rId50" Type="http://schemas.openxmlformats.org/officeDocument/2006/relationships/image" Target="../media/image41.svg"/><Relationship Id="rId7" Type="http://schemas.openxmlformats.org/officeDocument/2006/relationships/image" Target="../media/image10.png"/><Relationship Id="rId2" Type="http://schemas.openxmlformats.org/officeDocument/2006/relationships/notesSlide" Target="../notesSlides/notesSlide12.xml"/><Relationship Id="rId16" Type="http://schemas.openxmlformats.org/officeDocument/2006/relationships/slide" Target="slide8.xml"/><Relationship Id="rId29" Type="http://schemas.openxmlformats.org/officeDocument/2006/relationships/image" Target="../media/image30.pn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45" Type="http://schemas.openxmlformats.org/officeDocument/2006/relationships/image" Target="../media/image46.pn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49" Type="http://schemas.openxmlformats.org/officeDocument/2006/relationships/image" Target="../media/image40.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4" Type="http://schemas.openxmlformats.org/officeDocument/2006/relationships/image" Target="../media/image45.sv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43" Type="http://schemas.openxmlformats.org/officeDocument/2006/relationships/image" Target="../media/image44.png"/><Relationship Id="rId48" Type="http://schemas.openxmlformats.org/officeDocument/2006/relationships/image" Target="../media/image49.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 Id="rId46" Type="http://schemas.openxmlformats.org/officeDocument/2006/relationships/image" Target="../media/image47.svg"/><Relationship Id="rId20" Type="http://schemas.openxmlformats.org/officeDocument/2006/relationships/image" Target="../media/image18.png"/><Relationship Id="rId41"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5.svg"/></Relationships>
</file>

<file path=ppt/slides/_rels/slide13.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3.svg"/><Relationship Id="rId47" Type="http://schemas.openxmlformats.org/officeDocument/2006/relationships/image" Target="../media/image48.png"/><Relationship Id="rId50" Type="http://schemas.openxmlformats.org/officeDocument/2006/relationships/image" Target="../media/image41.svg"/><Relationship Id="rId7" Type="http://schemas.openxmlformats.org/officeDocument/2006/relationships/image" Target="../media/image10.png"/><Relationship Id="rId2" Type="http://schemas.openxmlformats.org/officeDocument/2006/relationships/notesSlide" Target="../notesSlides/notesSlide13.xml"/><Relationship Id="rId16" Type="http://schemas.openxmlformats.org/officeDocument/2006/relationships/slide" Target="slide8.xml"/><Relationship Id="rId29" Type="http://schemas.openxmlformats.org/officeDocument/2006/relationships/image" Target="../media/image30.pn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45" Type="http://schemas.openxmlformats.org/officeDocument/2006/relationships/image" Target="../media/image46.pn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49" Type="http://schemas.openxmlformats.org/officeDocument/2006/relationships/image" Target="../media/image40.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4" Type="http://schemas.openxmlformats.org/officeDocument/2006/relationships/image" Target="../media/image45.sv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43" Type="http://schemas.openxmlformats.org/officeDocument/2006/relationships/image" Target="../media/image44.png"/><Relationship Id="rId48" Type="http://schemas.openxmlformats.org/officeDocument/2006/relationships/image" Target="../media/image49.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 Id="rId46" Type="http://schemas.openxmlformats.org/officeDocument/2006/relationships/image" Target="../media/image47.svg"/><Relationship Id="rId20" Type="http://schemas.openxmlformats.org/officeDocument/2006/relationships/image" Target="../media/image18.png"/><Relationship Id="rId41"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5.svg"/></Relationships>
</file>

<file path=ppt/slides/_rels/slide14.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3.svg"/><Relationship Id="rId47" Type="http://schemas.openxmlformats.org/officeDocument/2006/relationships/image" Target="../media/image48.png"/><Relationship Id="rId50" Type="http://schemas.openxmlformats.org/officeDocument/2006/relationships/image" Target="../media/image41.svg"/><Relationship Id="rId7" Type="http://schemas.openxmlformats.org/officeDocument/2006/relationships/image" Target="../media/image10.png"/><Relationship Id="rId2" Type="http://schemas.openxmlformats.org/officeDocument/2006/relationships/notesSlide" Target="../notesSlides/notesSlide14.xml"/><Relationship Id="rId16" Type="http://schemas.openxmlformats.org/officeDocument/2006/relationships/slide" Target="slide8.xml"/><Relationship Id="rId29" Type="http://schemas.openxmlformats.org/officeDocument/2006/relationships/image" Target="../media/image30.pn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45" Type="http://schemas.openxmlformats.org/officeDocument/2006/relationships/image" Target="../media/image46.pn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49" Type="http://schemas.openxmlformats.org/officeDocument/2006/relationships/image" Target="../media/image40.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4" Type="http://schemas.openxmlformats.org/officeDocument/2006/relationships/image" Target="../media/image45.sv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43" Type="http://schemas.openxmlformats.org/officeDocument/2006/relationships/image" Target="../media/image44.png"/><Relationship Id="rId48" Type="http://schemas.openxmlformats.org/officeDocument/2006/relationships/image" Target="../media/image49.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 Id="rId46" Type="http://schemas.openxmlformats.org/officeDocument/2006/relationships/image" Target="../media/image47.svg"/><Relationship Id="rId20" Type="http://schemas.openxmlformats.org/officeDocument/2006/relationships/image" Target="../media/image18.png"/><Relationship Id="rId41"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5.svg"/></Relationships>
</file>

<file path=ppt/slides/_rels/slide15.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50.png"/><Relationship Id="rId26" Type="http://schemas.openxmlformats.org/officeDocument/2006/relationships/slide" Target="slide2.xml"/><Relationship Id="rId39" Type="http://schemas.openxmlformats.org/officeDocument/2006/relationships/image" Target="../media/image2.svg"/><Relationship Id="rId21" Type="http://schemas.openxmlformats.org/officeDocument/2006/relationships/image" Target="../media/image26.png"/><Relationship Id="rId34" Type="http://schemas.openxmlformats.org/officeDocument/2006/relationships/image" Target="../media/image29.svg"/><Relationship Id="rId42" Type="http://schemas.openxmlformats.org/officeDocument/2006/relationships/image" Target="../media/image37.svg"/><Relationship Id="rId7" Type="http://schemas.openxmlformats.org/officeDocument/2006/relationships/image" Target="../media/image10.png"/><Relationship Id="rId2" Type="http://schemas.openxmlformats.org/officeDocument/2006/relationships/notesSlide" Target="../notesSlides/notesSlide15.xml"/><Relationship Id="rId16" Type="http://schemas.openxmlformats.org/officeDocument/2006/relationships/image" Target="../media/image17.svg"/><Relationship Id="rId20" Type="http://schemas.openxmlformats.org/officeDocument/2006/relationships/slide" Target="slide16.xml"/><Relationship Id="rId29" Type="http://schemas.openxmlformats.org/officeDocument/2006/relationships/slide" Target="slide9.xml"/><Relationship Id="rId41"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image" Target="../media/image20.png"/><Relationship Id="rId32" Type="http://schemas.openxmlformats.org/officeDocument/2006/relationships/slide" Target="slide17.xml"/><Relationship Id="rId37" Type="http://schemas.openxmlformats.org/officeDocument/2006/relationships/image" Target="../media/image31.svg"/><Relationship Id="rId40" Type="http://schemas.openxmlformats.org/officeDocument/2006/relationships/slide" Target="slide1.xml"/><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slide" Target="slide8.xml"/><Relationship Id="rId28" Type="http://schemas.openxmlformats.org/officeDocument/2006/relationships/image" Target="../media/image19.svg"/><Relationship Id="rId36" Type="http://schemas.openxmlformats.org/officeDocument/2006/relationships/image" Target="../media/image30.png"/><Relationship Id="rId10" Type="http://schemas.openxmlformats.org/officeDocument/2006/relationships/image" Target="../media/image13.svg"/><Relationship Id="rId19" Type="http://schemas.openxmlformats.org/officeDocument/2006/relationships/image" Target="../media/image51.svg"/><Relationship Id="rId31" Type="http://schemas.openxmlformats.org/officeDocument/2006/relationships/image" Target="../media/image25.svg"/><Relationship Id="rId4" Type="http://schemas.openxmlformats.org/officeDocument/2006/relationships/image" Target="../media/image9.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image" Target="../media/image27.svg"/><Relationship Id="rId27" Type="http://schemas.openxmlformats.org/officeDocument/2006/relationships/image" Target="../media/image18.png"/><Relationship Id="rId30" Type="http://schemas.openxmlformats.org/officeDocument/2006/relationships/image" Target="../media/image24.png"/><Relationship Id="rId35" Type="http://schemas.openxmlformats.org/officeDocument/2006/relationships/slide" Target="slide18.xml"/><Relationship Id="rId8" Type="http://schemas.openxmlformats.org/officeDocument/2006/relationships/image" Target="../media/image11.svg"/><Relationship Id="rId3" Type="http://schemas.openxmlformats.org/officeDocument/2006/relationships/image" Target="../media/image8.png"/><Relationship Id="rId12" Type="http://schemas.openxmlformats.org/officeDocument/2006/relationships/image" Target="../media/image15.svg"/><Relationship Id="rId17" Type="http://schemas.openxmlformats.org/officeDocument/2006/relationships/image" Target="../media/image3.png"/><Relationship Id="rId25" Type="http://schemas.openxmlformats.org/officeDocument/2006/relationships/image" Target="../media/image21.svg"/><Relationship Id="rId33" Type="http://schemas.openxmlformats.org/officeDocument/2006/relationships/image" Target="../media/image28.png"/><Relationship Id="rId38" Type="http://schemas.openxmlformats.org/officeDocument/2006/relationships/image" Target="../media/image1.png"/></Relationships>
</file>

<file path=ppt/slides/_rels/slide16.xml.rels><?xml version="1.0" encoding="UTF-8" standalone="yes"?>
<Relationships xmlns="http://schemas.openxmlformats.org/package/2006/relationships"><Relationship Id="rId13" Type="http://schemas.openxmlformats.org/officeDocument/2006/relationships/image" Target="../media/image17.svg"/><Relationship Id="rId18" Type="http://schemas.openxmlformats.org/officeDocument/2006/relationships/image" Target="../media/image52.png"/><Relationship Id="rId26" Type="http://schemas.openxmlformats.org/officeDocument/2006/relationships/slide" Target="slide9.xml"/><Relationship Id="rId39" Type="http://schemas.openxmlformats.org/officeDocument/2006/relationships/slide" Target="slide15.xml"/><Relationship Id="rId21" Type="http://schemas.openxmlformats.org/officeDocument/2006/relationships/image" Target="../media/image20.png"/><Relationship Id="rId34" Type="http://schemas.openxmlformats.org/officeDocument/2006/relationships/slide" Target="slide1.xml"/><Relationship Id="rId7" Type="http://schemas.openxmlformats.org/officeDocument/2006/relationships/image" Target="../media/image11.svg"/><Relationship Id="rId2" Type="http://schemas.openxmlformats.org/officeDocument/2006/relationships/image" Target="../media/image14.png"/><Relationship Id="rId16" Type="http://schemas.openxmlformats.org/officeDocument/2006/relationships/image" Target="../media/image28.png"/><Relationship Id="rId20" Type="http://schemas.openxmlformats.org/officeDocument/2006/relationships/slide" Target="slide8.xml"/><Relationship Id="rId29" Type="http://schemas.openxmlformats.org/officeDocument/2006/relationships/slide" Target="slide18.xml"/><Relationship Id="rId41" Type="http://schemas.openxmlformats.org/officeDocument/2006/relationships/image" Target="../media/image23.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7.svg"/><Relationship Id="rId24" Type="http://schemas.openxmlformats.org/officeDocument/2006/relationships/image" Target="../media/image18.png"/><Relationship Id="rId32" Type="http://schemas.openxmlformats.org/officeDocument/2006/relationships/image" Target="../media/image1.png"/><Relationship Id="rId37" Type="http://schemas.openxmlformats.org/officeDocument/2006/relationships/image" Target="../media/image8.png"/><Relationship Id="rId40" Type="http://schemas.openxmlformats.org/officeDocument/2006/relationships/image" Target="../media/image22.png"/><Relationship Id="rId5" Type="http://schemas.openxmlformats.org/officeDocument/2006/relationships/image" Target="../media/image5.svg"/><Relationship Id="rId15" Type="http://schemas.openxmlformats.org/officeDocument/2006/relationships/slide" Target="slide17.xml"/><Relationship Id="rId23" Type="http://schemas.openxmlformats.org/officeDocument/2006/relationships/slide" Target="slide2.xml"/><Relationship Id="rId28" Type="http://schemas.openxmlformats.org/officeDocument/2006/relationships/image" Target="../media/image25.svg"/><Relationship Id="rId36" Type="http://schemas.openxmlformats.org/officeDocument/2006/relationships/image" Target="../media/image37.svg"/><Relationship Id="rId10" Type="http://schemas.openxmlformats.org/officeDocument/2006/relationships/image" Target="../media/image6.png"/><Relationship Id="rId19" Type="http://schemas.openxmlformats.org/officeDocument/2006/relationships/image" Target="../media/image53.svg"/><Relationship Id="rId31" Type="http://schemas.openxmlformats.org/officeDocument/2006/relationships/image" Target="../media/image31.svg"/><Relationship Id="rId4" Type="http://schemas.openxmlformats.org/officeDocument/2006/relationships/image" Target="../media/image4.png"/><Relationship Id="rId9" Type="http://schemas.openxmlformats.org/officeDocument/2006/relationships/image" Target="../media/image13.svg"/><Relationship Id="rId14" Type="http://schemas.openxmlformats.org/officeDocument/2006/relationships/image" Target="../media/image3.png"/><Relationship Id="rId22" Type="http://schemas.openxmlformats.org/officeDocument/2006/relationships/image" Target="../media/image21.svg"/><Relationship Id="rId27" Type="http://schemas.openxmlformats.org/officeDocument/2006/relationships/image" Target="../media/image24.png"/><Relationship Id="rId30" Type="http://schemas.openxmlformats.org/officeDocument/2006/relationships/image" Target="../media/image30.png"/><Relationship Id="rId35" Type="http://schemas.openxmlformats.org/officeDocument/2006/relationships/image" Target="../media/image36.png"/><Relationship Id="rId8" Type="http://schemas.openxmlformats.org/officeDocument/2006/relationships/image" Target="../media/image12.png"/><Relationship Id="rId3" Type="http://schemas.openxmlformats.org/officeDocument/2006/relationships/image" Target="../media/image15.svg"/><Relationship Id="rId12" Type="http://schemas.openxmlformats.org/officeDocument/2006/relationships/image" Target="../media/image16.png"/><Relationship Id="rId17" Type="http://schemas.openxmlformats.org/officeDocument/2006/relationships/image" Target="../media/image29.svg"/><Relationship Id="rId25" Type="http://schemas.openxmlformats.org/officeDocument/2006/relationships/image" Target="../media/image19.svg"/><Relationship Id="rId33" Type="http://schemas.openxmlformats.org/officeDocument/2006/relationships/image" Target="../media/image2.svg"/><Relationship Id="rId38" Type="http://schemas.openxmlformats.org/officeDocument/2006/relationships/image" Target="../media/image9.svg"/></Relationships>
</file>

<file path=ppt/slides/_rels/slide17.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31.svg"/><Relationship Id="rId26" Type="http://schemas.openxmlformats.org/officeDocument/2006/relationships/image" Target="../media/image19.svg"/><Relationship Id="rId39" Type="http://schemas.openxmlformats.org/officeDocument/2006/relationships/image" Target="../media/image9.svg"/><Relationship Id="rId21" Type="http://schemas.openxmlformats.org/officeDocument/2006/relationships/slide" Target="slide8.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16.xml"/><Relationship Id="rId16" Type="http://schemas.openxmlformats.org/officeDocument/2006/relationships/slide" Target="slide18.xml"/><Relationship Id="rId20" Type="http://schemas.openxmlformats.org/officeDocument/2006/relationships/image" Target="../media/image55.svg"/><Relationship Id="rId29" Type="http://schemas.openxmlformats.org/officeDocument/2006/relationships/image" Target="../media/image25.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6.png"/><Relationship Id="rId24" Type="http://schemas.openxmlformats.org/officeDocument/2006/relationships/slide" Target="slide2.xml"/><Relationship Id="rId32" Type="http://schemas.openxmlformats.org/officeDocument/2006/relationships/image" Target="../media/image27.svg"/><Relationship Id="rId37" Type="http://schemas.openxmlformats.org/officeDocument/2006/relationships/image" Target="../media/image37.svg"/><Relationship Id="rId40" Type="http://schemas.openxmlformats.org/officeDocument/2006/relationships/slide" Target="slide15.xml"/><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1.svg"/><Relationship Id="rId28" Type="http://schemas.openxmlformats.org/officeDocument/2006/relationships/image" Target="../media/image24.png"/><Relationship Id="rId36" Type="http://schemas.openxmlformats.org/officeDocument/2006/relationships/image" Target="../media/image36.png"/><Relationship Id="rId10" Type="http://schemas.openxmlformats.org/officeDocument/2006/relationships/image" Target="../media/image7.svg"/><Relationship Id="rId19" Type="http://schemas.openxmlformats.org/officeDocument/2006/relationships/image" Target="../media/image54.png"/><Relationship Id="rId31" Type="http://schemas.openxmlformats.org/officeDocument/2006/relationships/image" Target="../media/image26.png"/><Relationship Id="rId4" Type="http://schemas.openxmlformats.org/officeDocument/2006/relationships/image" Target="../media/image13.svg"/><Relationship Id="rId9" Type="http://schemas.openxmlformats.org/officeDocument/2006/relationships/image" Target="../media/image6.png"/><Relationship Id="rId14" Type="http://schemas.openxmlformats.org/officeDocument/2006/relationships/image" Target="../media/image15.svg"/><Relationship Id="rId22" Type="http://schemas.openxmlformats.org/officeDocument/2006/relationships/image" Target="../media/image20.png"/><Relationship Id="rId27" Type="http://schemas.openxmlformats.org/officeDocument/2006/relationships/slide" Target="slide9.xml"/><Relationship Id="rId30" Type="http://schemas.openxmlformats.org/officeDocument/2006/relationships/slide" Target="slide16.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30.png"/><Relationship Id="rId25" Type="http://schemas.openxmlformats.org/officeDocument/2006/relationships/image" Target="../media/image18.png"/><Relationship Id="rId33" Type="http://schemas.openxmlformats.org/officeDocument/2006/relationships/image" Target="../media/image1.png"/><Relationship Id="rId38" Type="http://schemas.openxmlformats.org/officeDocument/2006/relationships/image" Target="../media/image8.png"/></Relationships>
</file>

<file path=ppt/slides/_rels/slide18.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56.png"/><Relationship Id="rId26" Type="http://schemas.openxmlformats.org/officeDocument/2006/relationships/slide" Target="slide9.xml"/><Relationship Id="rId39" Type="http://schemas.openxmlformats.org/officeDocument/2006/relationships/image" Target="../media/image2.svg"/><Relationship Id="rId21" Type="http://schemas.openxmlformats.org/officeDocument/2006/relationships/image" Target="../media/image20.png"/><Relationship Id="rId34" Type="http://schemas.openxmlformats.org/officeDocument/2006/relationships/image" Target="../media/image27.svg"/><Relationship Id="rId42" Type="http://schemas.openxmlformats.org/officeDocument/2006/relationships/image" Target="../media/image37.svg"/><Relationship Id="rId7" Type="http://schemas.openxmlformats.org/officeDocument/2006/relationships/image" Target="../media/image6.png"/><Relationship Id="rId2" Type="http://schemas.openxmlformats.org/officeDocument/2006/relationships/notesSlide" Target="../notesSlides/notesSlide17.xml"/><Relationship Id="rId16" Type="http://schemas.openxmlformats.org/officeDocument/2006/relationships/image" Target="../media/image13.svg"/><Relationship Id="rId20" Type="http://schemas.openxmlformats.org/officeDocument/2006/relationships/slide" Target="slide8.xml"/><Relationship Id="rId29" Type="http://schemas.openxmlformats.org/officeDocument/2006/relationships/slide" Target="slide15.xml"/><Relationship Id="rId41"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8.png"/><Relationship Id="rId24" Type="http://schemas.openxmlformats.org/officeDocument/2006/relationships/image" Target="../media/image18.png"/><Relationship Id="rId32" Type="http://schemas.openxmlformats.org/officeDocument/2006/relationships/slide" Target="slide16.xml"/><Relationship Id="rId37" Type="http://schemas.openxmlformats.org/officeDocument/2006/relationships/image" Target="../media/image29.svg"/><Relationship Id="rId40" Type="http://schemas.openxmlformats.org/officeDocument/2006/relationships/slide" Target="slide1.xml"/><Relationship Id="rId5" Type="http://schemas.openxmlformats.org/officeDocument/2006/relationships/image" Target="../media/image4.png"/><Relationship Id="rId15" Type="http://schemas.openxmlformats.org/officeDocument/2006/relationships/image" Target="../media/image12.png"/><Relationship Id="rId23" Type="http://schemas.openxmlformats.org/officeDocument/2006/relationships/slide" Target="slide2.xml"/><Relationship Id="rId28" Type="http://schemas.openxmlformats.org/officeDocument/2006/relationships/image" Target="../media/image25.svg"/><Relationship Id="rId36" Type="http://schemas.openxmlformats.org/officeDocument/2006/relationships/image" Target="../media/image28.png"/><Relationship Id="rId10" Type="http://schemas.openxmlformats.org/officeDocument/2006/relationships/image" Target="../media/image17.svg"/><Relationship Id="rId19" Type="http://schemas.openxmlformats.org/officeDocument/2006/relationships/image" Target="../media/image57.svg"/><Relationship Id="rId31" Type="http://schemas.openxmlformats.org/officeDocument/2006/relationships/image" Target="../media/image23.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15.svg"/><Relationship Id="rId22" Type="http://schemas.openxmlformats.org/officeDocument/2006/relationships/image" Target="../media/image21.svg"/><Relationship Id="rId27" Type="http://schemas.openxmlformats.org/officeDocument/2006/relationships/image" Target="../media/image24.png"/><Relationship Id="rId30" Type="http://schemas.openxmlformats.org/officeDocument/2006/relationships/image" Target="../media/image22.png"/><Relationship Id="rId35" Type="http://schemas.openxmlformats.org/officeDocument/2006/relationships/slide" Target="slide17.xml"/><Relationship Id="rId8" Type="http://schemas.openxmlformats.org/officeDocument/2006/relationships/image" Target="../media/image7.svg"/><Relationship Id="rId3" Type="http://schemas.openxmlformats.org/officeDocument/2006/relationships/image" Target="../media/image10.png"/><Relationship Id="rId12" Type="http://schemas.openxmlformats.org/officeDocument/2006/relationships/image" Target="../media/image9.svg"/><Relationship Id="rId17" Type="http://schemas.openxmlformats.org/officeDocument/2006/relationships/image" Target="../media/image3.png"/><Relationship Id="rId25" Type="http://schemas.openxmlformats.org/officeDocument/2006/relationships/image" Target="../media/image19.svg"/><Relationship Id="rId33" Type="http://schemas.openxmlformats.org/officeDocument/2006/relationships/image" Target="../media/image26.png"/><Relationship Id="rId38" Type="http://schemas.openxmlformats.org/officeDocument/2006/relationships/image" Target="../media/image1.png"/></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7.svg"/><Relationship Id="rId39" Type="http://schemas.openxmlformats.org/officeDocument/2006/relationships/image" Target="../media/image9.svg"/><Relationship Id="rId21" Type="http://schemas.openxmlformats.org/officeDocument/2006/relationships/slide" Target="slide3.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2.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29.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6.xml"/><Relationship Id="rId32" Type="http://schemas.openxmlformats.org/officeDocument/2006/relationships/image" Target="../media/image31.svg"/><Relationship Id="rId37" Type="http://schemas.openxmlformats.org/officeDocument/2006/relationships/image" Target="../media/image37.svg"/><Relationship Id="rId40" Type="http://schemas.openxmlformats.org/officeDocument/2006/relationships/slide" Target="slide15.xml"/><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35.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30.png"/><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34.png"/><Relationship Id="rId27" Type="http://schemas.openxmlformats.org/officeDocument/2006/relationships/slide" Target="slide17.xml"/><Relationship Id="rId30" Type="http://schemas.openxmlformats.org/officeDocument/2006/relationships/slide" Target="slide18.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6.png"/><Relationship Id="rId33" Type="http://schemas.openxmlformats.org/officeDocument/2006/relationships/image" Target="../media/image1.png"/><Relationship Id="rId38" Type="http://schemas.openxmlformats.org/officeDocument/2006/relationships/image" Target="../media/image8.png"/></Relationships>
</file>

<file path=ppt/slides/_rels/slide3.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3.xml"/><Relationship Id="rId16" Type="http://schemas.openxmlformats.org/officeDocument/2006/relationships/slide" Target="slide8.xml"/><Relationship Id="rId29" Type="http://schemas.openxmlformats.org/officeDocument/2006/relationships/image" Target="../media/image3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45" Type="http://schemas.openxmlformats.org/officeDocument/2006/relationships/slide" Target="slide5.xml"/><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6.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7.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 Id="rId20" Type="http://schemas.openxmlformats.org/officeDocument/2006/relationships/image" Target="../media/image25.svg"/><Relationship Id="rId41" Type="http://schemas.openxmlformats.org/officeDocument/2006/relationships/image" Target="../media/image35.svg"/></Relationships>
</file>

<file path=ppt/slides/_rels/slide4.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7.xml"/><Relationship Id="rId7" Type="http://schemas.openxmlformats.org/officeDocument/2006/relationships/image" Target="../media/image10.png"/><Relationship Id="rId2" Type="http://schemas.openxmlformats.org/officeDocument/2006/relationships/notesSlide" Target="../notesSlides/notesSlide4.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5.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6.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5.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5.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6.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7.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6.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6.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5.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7.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7.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7.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5.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6.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8.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5.svg"/><Relationship Id="rId26" Type="http://schemas.openxmlformats.org/officeDocument/2006/relationships/image" Target="../media/image27.svg"/><Relationship Id="rId39" Type="http://schemas.openxmlformats.org/officeDocument/2006/relationships/image" Target="../media/image9.svg"/><Relationship Id="rId21" Type="http://schemas.openxmlformats.org/officeDocument/2006/relationships/slide" Target="slide2.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8.xml"/><Relationship Id="rId16" Type="http://schemas.openxmlformats.org/officeDocument/2006/relationships/slide" Target="slide9.xml"/><Relationship Id="rId20" Type="http://schemas.openxmlformats.org/officeDocument/2006/relationships/image" Target="../media/image39.svg"/><Relationship Id="rId29" Type="http://schemas.openxmlformats.org/officeDocument/2006/relationships/image" Target="../media/image29.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slide" Target="slide16.xml"/><Relationship Id="rId32" Type="http://schemas.openxmlformats.org/officeDocument/2006/relationships/image" Target="../media/image31.svg"/><Relationship Id="rId37" Type="http://schemas.openxmlformats.org/officeDocument/2006/relationships/image" Target="../media/image37.svg"/><Relationship Id="rId40" Type="http://schemas.openxmlformats.org/officeDocument/2006/relationships/slide" Target="slide15.xml"/><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19.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3.svg"/><Relationship Id="rId19" Type="http://schemas.openxmlformats.org/officeDocument/2006/relationships/image" Target="../media/image38.png"/><Relationship Id="rId31" Type="http://schemas.openxmlformats.org/officeDocument/2006/relationships/image" Target="../media/image30.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18.png"/><Relationship Id="rId27" Type="http://schemas.openxmlformats.org/officeDocument/2006/relationships/slide" Target="slide17.xml"/><Relationship Id="rId30" Type="http://schemas.openxmlformats.org/officeDocument/2006/relationships/slide" Target="slide18.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6.png"/><Relationship Id="rId12" Type="http://schemas.openxmlformats.org/officeDocument/2006/relationships/image" Target="../media/image15.svg"/><Relationship Id="rId17" Type="http://schemas.openxmlformats.org/officeDocument/2006/relationships/image" Target="../media/image24.png"/><Relationship Id="rId25" Type="http://schemas.openxmlformats.org/officeDocument/2006/relationships/image" Target="../media/image26.png"/><Relationship Id="rId33" Type="http://schemas.openxmlformats.org/officeDocument/2006/relationships/image" Target="../media/image1.png"/><Relationship Id="rId38" Type="http://schemas.openxmlformats.org/officeDocument/2006/relationships/image" Target="../media/image8.png"/></Relationships>
</file>

<file path=ppt/slides/_rels/slide9.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slide" Target="slide8.xml"/><Relationship Id="rId26" Type="http://schemas.openxmlformats.org/officeDocument/2006/relationships/image" Target="../media/image27.svg"/><Relationship Id="rId39" Type="http://schemas.openxmlformats.org/officeDocument/2006/relationships/image" Target="../media/image9.svg"/><Relationship Id="rId21" Type="http://schemas.openxmlformats.org/officeDocument/2006/relationships/slide" Target="slide2.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9.xml"/><Relationship Id="rId16" Type="http://schemas.openxmlformats.org/officeDocument/2006/relationships/image" Target="../media/image40.png"/><Relationship Id="rId20" Type="http://schemas.openxmlformats.org/officeDocument/2006/relationships/image" Target="../media/image21.svg"/><Relationship Id="rId29" Type="http://schemas.openxmlformats.org/officeDocument/2006/relationships/image" Target="../media/image29.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slide" Target="slide16.xml"/><Relationship Id="rId32" Type="http://schemas.openxmlformats.org/officeDocument/2006/relationships/image" Target="../media/image31.svg"/><Relationship Id="rId37" Type="http://schemas.openxmlformats.org/officeDocument/2006/relationships/image" Target="../media/image37.svg"/><Relationship Id="rId40" Type="http://schemas.openxmlformats.org/officeDocument/2006/relationships/slide" Target="slide15.xml"/><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19.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3.svg"/><Relationship Id="rId19" Type="http://schemas.openxmlformats.org/officeDocument/2006/relationships/image" Target="../media/image20.png"/><Relationship Id="rId31" Type="http://schemas.openxmlformats.org/officeDocument/2006/relationships/image" Target="../media/image30.pn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image" Target="../media/image18.png"/><Relationship Id="rId27" Type="http://schemas.openxmlformats.org/officeDocument/2006/relationships/slide" Target="slide17.xml"/><Relationship Id="rId30" Type="http://schemas.openxmlformats.org/officeDocument/2006/relationships/slide" Target="slide18.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41.svg"/><Relationship Id="rId25" Type="http://schemas.openxmlformats.org/officeDocument/2006/relationships/image" Target="../media/image26.png"/><Relationship Id="rId33" Type="http://schemas.openxmlformats.org/officeDocument/2006/relationships/image" Target="../media/image1.png"/><Relationship Id="rId3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hóm 3">
            <a:extLst>
              <a:ext uri="{FF2B5EF4-FFF2-40B4-BE49-F238E27FC236}">
                <a16:creationId xmlns:a16="http://schemas.microsoft.com/office/drawing/2014/main" id="{8C484206-BEB0-49AC-9D77-B42A0A580F75}"/>
              </a:ext>
            </a:extLst>
          </p:cNvPr>
          <p:cNvGrpSpPr/>
          <p:nvPr/>
        </p:nvGrpSpPr>
        <p:grpSpPr>
          <a:xfrm>
            <a:off x="158406" y="210466"/>
            <a:ext cx="519112" cy="519112"/>
            <a:chOff x="2275087" y="950246"/>
            <a:chExt cx="519112" cy="519112"/>
          </a:xfrm>
        </p:grpSpPr>
        <p:sp>
          <p:nvSpPr>
            <p:cNvPr id="48" name="Hình Bầu dục 47">
              <a:extLst>
                <a:ext uri="{FF2B5EF4-FFF2-40B4-BE49-F238E27FC236}">
                  <a16:creationId xmlns:a16="http://schemas.microsoft.com/office/drawing/2014/main" id="{86D44CA3-60B4-43FF-B50B-05C63B08469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Đồ họa 2" descr="Home with solid fill">
              <a:extLst>
                <a:ext uri="{FF2B5EF4-FFF2-40B4-BE49-F238E27FC236}">
                  <a16:creationId xmlns:a16="http://schemas.microsoft.com/office/drawing/2014/main" id="{3AC0FDD7-5E6B-4257-B854-D7649D7DA2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3744" y="998903"/>
              <a:ext cx="421797" cy="421797"/>
            </a:xfrm>
            <a:prstGeom prst="rect">
              <a:avLst/>
            </a:prstGeom>
          </p:spPr>
        </p:pic>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5"/>
          <a:stretch>
            <a:fillRect/>
          </a:stretch>
        </p:blipFill>
        <p:spPr>
          <a:xfrm>
            <a:off x="3737844" y="-2418735"/>
            <a:ext cx="3696216" cy="1514686"/>
          </a:xfrm>
          <a:prstGeom prst="rect">
            <a:avLst/>
          </a:prstGeom>
        </p:spPr>
      </p:pic>
      <p:grpSp>
        <p:nvGrpSpPr>
          <p:cNvPr id="31" name="Nhóm 30">
            <a:extLst>
              <a:ext uri="{FF2B5EF4-FFF2-40B4-BE49-F238E27FC236}">
                <a16:creationId xmlns:a16="http://schemas.microsoft.com/office/drawing/2014/main" id="{A1BF9723-4513-435A-8DEE-EDD428EB354A}"/>
              </a:ext>
            </a:extLst>
          </p:cNvPr>
          <p:cNvGrpSpPr/>
          <p:nvPr/>
        </p:nvGrpSpPr>
        <p:grpSpPr>
          <a:xfrm>
            <a:off x="-2" y="-7793689"/>
            <a:ext cx="618798" cy="16526209"/>
            <a:chOff x="-2" y="-8906209"/>
            <a:chExt cx="618798" cy="16526209"/>
          </a:xfrm>
          <a:effectLst>
            <a:outerShdw blurRad="50800" dist="38100" dir="5400000" algn="t" rotWithShape="0">
              <a:prstClr val="black">
                <a:alpha val="40000"/>
              </a:prstClr>
            </a:outerShdw>
          </a:effectLst>
        </p:grpSpPr>
        <p:grpSp>
          <p:nvGrpSpPr>
            <p:cNvPr id="23" name="Nhóm 22">
              <a:extLst>
                <a:ext uri="{FF2B5EF4-FFF2-40B4-BE49-F238E27FC236}">
                  <a16:creationId xmlns:a16="http://schemas.microsoft.com/office/drawing/2014/main" id="{0607A7E6-370F-4E40-B364-9D876DA1FBEB}"/>
                </a:ext>
              </a:extLst>
            </p:cNvPr>
            <p:cNvGrpSpPr/>
            <p:nvPr/>
          </p:nvGrpSpPr>
          <p:grpSpPr>
            <a:xfrm rot="5400000">
              <a:off x="-4483829" y="-952501"/>
              <a:ext cx="9586453" cy="618795"/>
              <a:chOff x="1302773" y="3428999"/>
              <a:chExt cx="9586453" cy="618795"/>
            </a:xfrm>
          </p:grpSpPr>
          <p:sp>
            <p:nvSpPr>
              <p:cNvPr id="24" name="Hình tự do: Hình 23">
                <a:extLst>
                  <a:ext uri="{FF2B5EF4-FFF2-40B4-BE49-F238E27FC236}">
                    <a16:creationId xmlns:a16="http://schemas.microsoft.com/office/drawing/2014/main" id="{94039A37-9156-4677-96B8-F6E7DFC07A39}"/>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Hình tự do: Hình 24">
                <a:extLst>
                  <a:ext uri="{FF2B5EF4-FFF2-40B4-BE49-F238E27FC236}">
                    <a16:creationId xmlns:a16="http://schemas.microsoft.com/office/drawing/2014/main" id="{FD06C0F2-4124-4013-BB14-D82961D7262F}"/>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9" name="Hình chữ nhật 28">
              <a:extLst>
                <a:ext uri="{FF2B5EF4-FFF2-40B4-BE49-F238E27FC236}">
                  <a16:creationId xmlns:a16="http://schemas.microsoft.com/office/drawing/2014/main" id="{FA9AFC65-F80B-45B4-B696-A5A4A96AC883}"/>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ình chữ nhật 29">
              <a:extLst>
                <a:ext uri="{FF2B5EF4-FFF2-40B4-BE49-F238E27FC236}">
                  <a16:creationId xmlns:a16="http://schemas.microsoft.com/office/drawing/2014/main" id="{A058BEB5-BD6F-4CE4-8C1F-D11E9A08A83D}"/>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Hình Bầu dục 6">
            <a:extLst>
              <a:ext uri="{FF2B5EF4-FFF2-40B4-BE49-F238E27FC236}">
                <a16:creationId xmlns:a16="http://schemas.microsoft.com/office/drawing/2014/main" id="{E6761A13-48E7-4833-AFB4-AC9FFBE63D97}"/>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ình Bầu dục 31">
            <a:extLst>
              <a:ext uri="{FF2B5EF4-FFF2-40B4-BE49-F238E27FC236}">
                <a16:creationId xmlns:a16="http://schemas.microsoft.com/office/drawing/2014/main" id="{2CEB8B1C-ED70-4A72-8635-E10E887FE41C}"/>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ình Bầu dục 32">
            <a:extLst>
              <a:ext uri="{FF2B5EF4-FFF2-40B4-BE49-F238E27FC236}">
                <a16:creationId xmlns:a16="http://schemas.microsoft.com/office/drawing/2014/main" id="{2EFDBB14-F3AA-4623-BB31-42DA09E657E5}"/>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ình Bầu dục 33">
            <a:extLst>
              <a:ext uri="{FF2B5EF4-FFF2-40B4-BE49-F238E27FC236}">
                <a16:creationId xmlns:a16="http://schemas.microsoft.com/office/drawing/2014/main" id="{52D28481-8A7A-438D-B9F6-58D22E8D7E8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Nhóm 88">
            <a:extLst>
              <a:ext uri="{FF2B5EF4-FFF2-40B4-BE49-F238E27FC236}">
                <a16:creationId xmlns:a16="http://schemas.microsoft.com/office/drawing/2014/main" id="{B81F8D01-5D7B-4361-B08F-7DB6355068A4}"/>
              </a:ext>
            </a:extLst>
          </p:cNvPr>
          <p:cNvGrpSpPr/>
          <p:nvPr/>
        </p:nvGrpSpPr>
        <p:grpSpPr>
          <a:xfrm>
            <a:off x="-3797644" y="836538"/>
            <a:ext cx="519112" cy="523874"/>
            <a:chOff x="-3797644" y="836538"/>
            <a:chExt cx="519112" cy="523874"/>
          </a:xfrm>
        </p:grpSpPr>
        <p:sp>
          <p:nvSpPr>
            <p:cNvPr id="35" name="Hình Bầu dục 34">
              <a:extLst>
                <a:ext uri="{FF2B5EF4-FFF2-40B4-BE49-F238E27FC236}">
                  <a16:creationId xmlns:a16="http://schemas.microsoft.com/office/drawing/2014/main" id="{5F10099B-72E3-4F19-81D0-D45387E590EC}"/>
                </a:ext>
              </a:extLst>
            </p:cNvPr>
            <p:cNvSpPr/>
            <p:nvPr/>
          </p:nvSpPr>
          <p:spPr>
            <a:xfrm>
              <a:off x="-3797644" y="8365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Đồ họa 36" descr="Clock with solid fill">
              <a:extLst>
                <a:ext uri="{FF2B5EF4-FFF2-40B4-BE49-F238E27FC236}">
                  <a16:creationId xmlns:a16="http://schemas.microsoft.com/office/drawing/2014/main" id="{C0BF4CFE-1069-4043-A4CB-10A5AAC53C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97644" y="841300"/>
              <a:ext cx="519112" cy="519112"/>
            </a:xfrm>
            <a:prstGeom prst="rect">
              <a:avLst/>
            </a:prstGeom>
          </p:spPr>
        </p:pic>
      </p:grpSp>
      <p:pic>
        <p:nvPicPr>
          <p:cNvPr id="41" name="Đồ họa 40" descr="Social network with solid fill">
            <a:extLst>
              <a:ext uri="{FF2B5EF4-FFF2-40B4-BE49-F238E27FC236}">
                <a16:creationId xmlns:a16="http://schemas.microsoft.com/office/drawing/2014/main" id="{39101CBA-A8E7-4716-8151-73A151BC2A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97644" y="1623388"/>
            <a:ext cx="519113" cy="519113"/>
          </a:xfrm>
          <a:prstGeom prst="rect">
            <a:avLst/>
          </a:prstGeom>
        </p:spPr>
      </p:pic>
      <p:pic>
        <p:nvPicPr>
          <p:cNvPr id="45" name="Đồ họa 44" descr="Presentation with pie chart with solid fill">
            <a:extLst>
              <a:ext uri="{FF2B5EF4-FFF2-40B4-BE49-F238E27FC236}">
                <a16:creationId xmlns:a16="http://schemas.microsoft.com/office/drawing/2014/main" id="{11A17C67-B583-4B10-8A3A-9B51146C4A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38072" y="3264065"/>
            <a:ext cx="399968" cy="399968"/>
          </a:xfrm>
          <a:prstGeom prst="rect">
            <a:avLst/>
          </a:prstGeom>
        </p:spPr>
      </p:pic>
      <p:pic>
        <p:nvPicPr>
          <p:cNvPr id="49" name="Đồ họa 48" descr="Clapping hands with solid fill">
            <a:extLst>
              <a:ext uri="{FF2B5EF4-FFF2-40B4-BE49-F238E27FC236}">
                <a16:creationId xmlns:a16="http://schemas.microsoft.com/office/drawing/2014/main" id="{853218A3-91EB-492D-88D8-4E04539057B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97644" y="5502350"/>
            <a:ext cx="519113" cy="519113"/>
          </a:xfrm>
          <a:prstGeom prst="rect">
            <a:avLst/>
          </a:prstGeom>
        </p:spPr>
      </p:pic>
      <p:pic>
        <p:nvPicPr>
          <p:cNvPr id="51" name="Đồ họa 50" descr="Question mark with solid fill">
            <a:extLst>
              <a:ext uri="{FF2B5EF4-FFF2-40B4-BE49-F238E27FC236}">
                <a16:creationId xmlns:a16="http://schemas.microsoft.com/office/drawing/2014/main" id="{8169EDE5-4168-414D-9096-FFD248A1B9E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84132" y="4770358"/>
            <a:ext cx="492088" cy="492088"/>
          </a:xfrm>
          <a:prstGeom prst="rect">
            <a:avLst/>
          </a:prstGeom>
        </p:spPr>
      </p:pic>
      <p:sp>
        <p:nvSpPr>
          <p:cNvPr id="52" name="Hình Bầu dục 51">
            <a:extLst>
              <a:ext uri="{FF2B5EF4-FFF2-40B4-BE49-F238E27FC236}">
                <a16:creationId xmlns:a16="http://schemas.microsoft.com/office/drawing/2014/main" id="{1A2E1D12-0828-48F9-951E-847EACA0EB4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ình Bầu dục 52">
            <a:extLst>
              <a:ext uri="{FF2B5EF4-FFF2-40B4-BE49-F238E27FC236}">
                <a16:creationId xmlns:a16="http://schemas.microsoft.com/office/drawing/2014/main" id="{BDD980EB-88F5-4639-BD66-899392DA4382}"/>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Đồ họa 46" descr="Gears with solid fill">
            <a:extLst>
              <a:ext uri="{FF2B5EF4-FFF2-40B4-BE49-F238E27FC236}">
                <a16:creationId xmlns:a16="http://schemas.microsoft.com/office/drawing/2014/main" id="{D4A9F22E-538B-45F7-A654-C1789163F58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762924" y="4005848"/>
            <a:ext cx="449673" cy="449673"/>
          </a:xfrm>
          <a:prstGeom prst="rect">
            <a:avLst/>
          </a:prstGeom>
        </p:spPr>
      </p:pic>
      <p:pic>
        <p:nvPicPr>
          <p:cNvPr id="43" name="Đồ họa 42" descr="Lightbulb with solid fill">
            <a:extLst>
              <a:ext uri="{FF2B5EF4-FFF2-40B4-BE49-F238E27FC236}">
                <a16:creationId xmlns:a16="http://schemas.microsoft.com/office/drawing/2014/main" id="{5E6C6575-2843-4439-AC0B-667B252EC3B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754583" y="2458059"/>
            <a:ext cx="432990" cy="432990"/>
          </a:xfrm>
          <a:prstGeom prst="rect">
            <a:avLst/>
          </a:prstGeom>
        </p:spPr>
      </p:pic>
      <p:pic>
        <p:nvPicPr>
          <p:cNvPr id="55" name="Đồ họa 54" descr="Clock with solid fill">
            <a:hlinkClick r:id="rId20" action="ppaction://hlinksldjump"/>
            <a:extLst>
              <a:ext uri="{FF2B5EF4-FFF2-40B4-BE49-F238E27FC236}">
                <a16:creationId xmlns:a16="http://schemas.microsoft.com/office/drawing/2014/main" id="{C613C807-68C9-44BE-A11A-5D5BC35287C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1755" y="838919"/>
            <a:ext cx="519112" cy="519112"/>
          </a:xfrm>
          <a:prstGeom prst="rect">
            <a:avLst/>
          </a:prstGeom>
        </p:spPr>
      </p:pic>
      <p:pic>
        <p:nvPicPr>
          <p:cNvPr id="56" name="Đồ họa 55" descr="Social network with solid fill">
            <a:extLst>
              <a:ext uri="{FF2B5EF4-FFF2-40B4-BE49-F238E27FC236}">
                <a16:creationId xmlns:a16="http://schemas.microsoft.com/office/drawing/2014/main" id="{F46EA711-40D9-40C9-B0BF-B1DDF2F7DA0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1755" y="1621007"/>
            <a:ext cx="519113" cy="519113"/>
          </a:xfrm>
          <a:prstGeom prst="rect">
            <a:avLst/>
          </a:prstGeom>
        </p:spPr>
      </p:pic>
      <p:pic>
        <p:nvPicPr>
          <p:cNvPr id="57" name="Đồ họa 56" descr="Presentation with pie chart with solid fill">
            <a:hlinkClick r:id="rId25" action="ppaction://hlinksldjump"/>
            <a:extLst>
              <a:ext uri="{FF2B5EF4-FFF2-40B4-BE49-F238E27FC236}">
                <a16:creationId xmlns:a16="http://schemas.microsoft.com/office/drawing/2014/main" id="{074892CE-7B79-4A60-B948-54D1EC167451}"/>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91327" y="3261684"/>
            <a:ext cx="399968" cy="399968"/>
          </a:xfrm>
          <a:prstGeom prst="rect">
            <a:avLst/>
          </a:prstGeom>
        </p:spPr>
      </p:pic>
      <p:pic>
        <p:nvPicPr>
          <p:cNvPr id="61" name="Đồ họa 60" descr="Lightbulb with solid fill">
            <a:extLst>
              <a:ext uri="{FF2B5EF4-FFF2-40B4-BE49-F238E27FC236}">
                <a16:creationId xmlns:a16="http://schemas.microsoft.com/office/drawing/2014/main" id="{0F1A0C1A-82A1-461B-9B15-52CAF73FD47D}"/>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4816" y="2455678"/>
            <a:ext cx="432990" cy="432990"/>
          </a:xfrm>
          <a:prstGeom prst="rect">
            <a:avLst/>
          </a:prstGeom>
        </p:spPr>
      </p:pic>
      <p:grpSp>
        <p:nvGrpSpPr>
          <p:cNvPr id="77" name="Group 5">
            <a:extLst>
              <a:ext uri="{FF2B5EF4-FFF2-40B4-BE49-F238E27FC236}">
                <a16:creationId xmlns:a16="http://schemas.microsoft.com/office/drawing/2014/main" id="{7AA4F246-4DED-4FCD-8031-0407278B012F}"/>
              </a:ext>
            </a:extLst>
          </p:cNvPr>
          <p:cNvGrpSpPr/>
          <p:nvPr/>
        </p:nvGrpSpPr>
        <p:grpSpPr>
          <a:xfrm>
            <a:off x="9176546" y="598413"/>
            <a:ext cx="7321033" cy="6340049"/>
            <a:chOff x="0" y="0"/>
            <a:chExt cx="3619627" cy="3134614"/>
          </a:xfrm>
        </p:grpSpPr>
        <p:sp>
          <p:nvSpPr>
            <p:cNvPr id="78" name="Freeform 6">
              <a:extLst>
                <a:ext uri="{FF2B5EF4-FFF2-40B4-BE49-F238E27FC236}">
                  <a16:creationId xmlns:a16="http://schemas.microsoft.com/office/drawing/2014/main" id="{4AB2F212-CE55-454D-97BA-6FCF526851D2}"/>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79" name="Group 2">
            <a:extLst>
              <a:ext uri="{FF2B5EF4-FFF2-40B4-BE49-F238E27FC236}">
                <a16:creationId xmlns:a16="http://schemas.microsoft.com/office/drawing/2014/main" id="{98D25F9B-2841-46D7-B80A-0B9AF71C4035}"/>
              </a:ext>
            </a:extLst>
          </p:cNvPr>
          <p:cNvGrpSpPr/>
          <p:nvPr/>
        </p:nvGrpSpPr>
        <p:grpSpPr>
          <a:xfrm>
            <a:off x="1235960" y="1953454"/>
            <a:ext cx="15261619" cy="2697852"/>
            <a:chOff x="0" y="182245"/>
            <a:chExt cx="20348825" cy="3597135"/>
          </a:xfrm>
        </p:grpSpPr>
        <p:sp>
          <p:nvSpPr>
            <p:cNvPr id="80" name="TextBox 3">
              <a:extLst>
                <a:ext uri="{FF2B5EF4-FFF2-40B4-BE49-F238E27FC236}">
                  <a16:creationId xmlns:a16="http://schemas.microsoft.com/office/drawing/2014/main" id="{2A836E89-ACD1-4C52-A7A3-6466C2696984}"/>
                </a:ext>
              </a:extLst>
            </p:cNvPr>
            <p:cNvSpPr txBox="1"/>
            <p:nvPr/>
          </p:nvSpPr>
          <p:spPr>
            <a:xfrm>
              <a:off x="0" y="182245"/>
              <a:ext cx="20348825" cy="1969086"/>
            </a:xfrm>
            <a:prstGeom prst="rect">
              <a:avLst/>
            </a:prstGeom>
          </p:spPr>
          <p:txBody>
            <a:bodyPr lIns="0" tIns="0" rIns="0" bIns="0" rtlCol="0" anchor="t">
              <a:spAutoFit/>
            </a:bodyPr>
            <a:lstStyle/>
            <a:p>
              <a:pPr>
                <a:lnSpc>
                  <a:spcPts val="13090"/>
                </a:lnSpc>
              </a:pPr>
              <a:r>
                <a:rPr lang="vi-VN" sz="6600" spc="-102"/>
                <a:t>Sản phẩm cuối khóa</a:t>
              </a:r>
              <a:endParaRPr lang="en-US" sz="6600" spc="-102"/>
            </a:p>
          </p:txBody>
        </p:sp>
        <p:sp>
          <p:nvSpPr>
            <p:cNvPr id="81" name="TextBox 4">
              <a:extLst>
                <a:ext uri="{FF2B5EF4-FFF2-40B4-BE49-F238E27FC236}">
                  <a16:creationId xmlns:a16="http://schemas.microsoft.com/office/drawing/2014/main" id="{D0253E27-9CC3-44D2-9722-DDAC12059D62}"/>
                </a:ext>
              </a:extLst>
            </p:cNvPr>
            <p:cNvSpPr txBox="1"/>
            <p:nvPr/>
          </p:nvSpPr>
          <p:spPr>
            <a:xfrm>
              <a:off x="0" y="2958643"/>
              <a:ext cx="20348825" cy="820737"/>
            </a:xfrm>
            <a:prstGeom prst="rect">
              <a:avLst/>
            </a:prstGeom>
          </p:spPr>
          <p:txBody>
            <a:bodyPr lIns="0" tIns="0" rIns="0" bIns="0" rtlCol="0" anchor="t">
              <a:spAutoFit/>
            </a:bodyPr>
            <a:lstStyle/>
            <a:p>
              <a:r>
                <a:rPr lang="en-US" sz="2000" err="1">
                  <a:latin typeface="Arial" panose="020B0604020202020204" pitchFamily="34" charset="0"/>
                  <a:cs typeface="Arial" panose="020B0604020202020204" pitchFamily="34" charset="0"/>
                </a:rPr>
                <a:t>Sản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phẩm</a:t>
              </a:r>
              <a:r>
                <a:rPr lang="en-US" sz="2000">
                  <a:latin typeface="Arial" panose="020B0604020202020204" pitchFamily="34" charset="0"/>
                  <a:cs typeface="Arial" panose="020B0604020202020204" pitchFamily="34" charset="0"/>
                </a:rPr>
                <a:t>:</a:t>
              </a:r>
              <a:r>
                <a:rPr lang="vi-VN" sz="2000">
                  <a:latin typeface="Arial" panose="020B0604020202020204" pitchFamily="34" charset="0"/>
                  <a:cs typeface="Arial" panose="020B0604020202020204" pitchFamily="34" charset="0"/>
                </a:rPr>
                <a:t> Eclahtee Note</a:t>
              </a:r>
            </a:p>
            <a:p>
              <a:r>
                <a:rPr lang="en-US" sz="2000" err="1">
                  <a:latin typeface="Arial" panose="020B0604020202020204" pitchFamily="34" charset="0"/>
                  <a:cs typeface="Arial" panose="020B0604020202020204" pitchFamily="34" charset="0"/>
                </a:rPr>
                <a:t>Người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thyết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trình</a:t>
              </a:r>
              <a:r>
                <a:rPr lang="en-US" sz="2000">
                  <a:latin typeface="Arial" panose="020B0604020202020204" pitchFamily="34" charset="0"/>
                  <a:cs typeface="Arial" panose="020B0604020202020204" pitchFamily="34" charset="0"/>
                </a:rPr>
                <a:t>: Mai Ngọc Châu</a:t>
              </a:r>
            </a:p>
          </p:txBody>
        </p:sp>
      </p:grpSp>
      <p:grpSp>
        <p:nvGrpSpPr>
          <p:cNvPr id="82" name="Group 7">
            <a:extLst>
              <a:ext uri="{FF2B5EF4-FFF2-40B4-BE49-F238E27FC236}">
                <a16:creationId xmlns:a16="http://schemas.microsoft.com/office/drawing/2014/main" id="{226ACF4F-4E47-49B9-B1C1-DD13766847FA}"/>
              </a:ext>
            </a:extLst>
          </p:cNvPr>
          <p:cNvGrpSpPr/>
          <p:nvPr/>
        </p:nvGrpSpPr>
        <p:grpSpPr>
          <a:xfrm>
            <a:off x="7001141" y="5316367"/>
            <a:ext cx="4970154" cy="4304177"/>
            <a:chOff x="0" y="0"/>
            <a:chExt cx="3619627" cy="3134614"/>
          </a:xfrm>
        </p:grpSpPr>
        <p:sp>
          <p:nvSpPr>
            <p:cNvPr id="83" name="Freeform 8">
              <a:extLst>
                <a:ext uri="{FF2B5EF4-FFF2-40B4-BE49-F238E27FC236}">
                  <a16:creationId xmlns:a16="http://schemas.microsoft.com/office/drawing/2014/main" id="{2930F304-B79D-4076-94B5-81AA49DD6CA8}"/>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4" name="Group 9">
            <a:extLst>
              <a:ext uri="{FF2B5EF4-FFF2-40B4-BE49-F238E27FC236}">
                <a16:creationId xmlns:a16="http://schemas.microsoft.com/office/drawing/2014/main" id="{25C36F00-1186-4C94-8AC9-EA18EB1552ED}"/>
              </a:ext>
            </a:extLst>
          </p:cNvPr>
          <p:cNvGrpSpPr/>
          <p:nvPr/>
        </p:nvGrpSpPr>
        <p:grpSpPr>
          <a:xfrm>
            <a:off x="7214539" y="4236083"/>
            <a:ext cx="2271679" cy="1967285"/>
            <a:chOff x="0" y="0"/>
            <a:chExt cx="3619627" cy="3134614"/>
          </a:xfrm>
        </p:grpSpPr>
        <p:sp>
          <p:nvSpPr>
            <p:cNvPr id="85" name="Freeform 10">
              <a:extLst>
                <a:ext uri="{FF2B5EF4-FFF2-40B4-BE49-F238E27FC236}">
                  <a16:creationId xmlns:a16="http://schemas.microsoft.com/office/drawing/2014/main" id="{DA00F1F8-CF53-4607-9496-E3147435E2E7}"/>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86" name="Group 11">
            <a:extLst>
              <a:ext uri="{FF2B5EF4-FFF2-40B4-BE49-F238E27FC236}">
                <a16:creationId xmlns:a16="http://schemas.microsoft.com/office/drawing/2014/main" id="{584952FA-822C-42C0-909E-1010361F995B}"/>
              </a:ext>
            </a:extLst>
          </p:cNvPr>
          <p:cNvGrpSpPr/>
          <p:nvPr/>
        </p:nvGrpSpPr>
        <p:grpSpPr>
          <a:xfrm>
            <a:off x="8615967" y="-1345154"/>
            <a:ext cx="3799619" cy="3290488"/>
            <a:chOff x="0" y="0"/>
            <a:chExt cx="3619627" cy="3134614"/>
          </a:xfrm>
        </p:grpSpPr>
        <p:sp>
          <p:nvSpPr>
            <p:cNvPr id="87" name="Freeform 12">
              <a:extLst>
                <a:ext uri="{FF2B5EF4-FFF2-40B4-BE49-F238E27FC236}">
                  <a16:creationId xmlns:a16="http://schemas.microsoft.com/office/drawing/2014/main" id="{1A588121-B339-4138-A11C-B9700C782587}"/>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88" name="Hộp Văn bản 87">
            <a:extLst>
              <a:ext uri="{FF2B5EF4-FFF2-40B4-BE49-F238E27FC236}">
                <a16:creationId xmlns:a16="http://schemas.microsoft.com/office/drawing/2014/main" id="{E24D7F78-D84E-4389-8056-AA02E5413531}"/>
              </a:ext>
            </a:extLst>
          </p:cNvPr>
          <p:cNvSpPr txBox="1"/>
          <p:nvPr/>
        </p:nvSpPr>
        <p:spPr>
          <a:xfrm>
            <a:off x="7715864" y="-750436"/>
            <a:ext cx="184731" cy="261610"/>
          </a:xfrm>
          <a:prstGeom prst="rect">
            <a:avLst/>
          </a:prstGeom>
          <a:noFill/>
        </p:spPr>
        <p:txBody>
          <a:bodyPr wrap="none" rtlCol="0">
            <a:spAutoFit/>
          </a:bodyPr>
          <a:lstStyle/>
          <a:p>
            <a:endParaRPr lang="en-US" sz="1100"/>
          </a:p>
        </p:txBody>
      </p:sp>
      <p:pic>
        <p:nvPicPr>
          <p:cNvPr id="90" name="Đồ họa 89" descr="Gears with solid fill">
            <a:hlinkClick r:id="rId30" action="ppaction://hlinksldjump"/>
            <a:extLst>
              <a:ext uri="{FF2B5EF4-FFF2-40B4-BE49-F238E27FC236}">
                <a16:creationId xmlns:a16="http://schemas.microsoft.com/office/drawing/2014/main" id="{0B4D3F59-B0D4-4CE9-884E-F03C810214FD}"/>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5365" y="4003467"/>
            <a:ext cx="449673" cy="449673"/>
          </a:xfrm>
          <a:prstGeom prst="rect">
            <a:avLst/>
          </a:prstGeom>
        </p:spPr>
      </p:pic>
      <p:pic>
        <p:nvPicPr>
          <p:cNvPr id="91" name="Đồ họa 90" descr="Question mark with solid fill">
            <a:hlinkClick r:id="rId33" action="ppaction://hlinksldjump"/>
            <a:extLst>
              <a:ext uri="{FF2B5EF4-FFF2-40B4-BE49-F238E27FC236}">
                <a16:creationId xmlns:a16="http://schemas.microsoft.com/office/drawing/2014/main" id="{8FA02AD7-32CC-40E5-8987-1EC27A7FE82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61777" y="4767977"/>
            <a:ext cx="492088" cy="492088"/>
          </a:xfrm>
          <a:prstGeom prst="rect">
            <a:avLst/>
          </a:prstGeom>
        </p:spPr>
      </p:pic>
      <p:pic>
        <p:nvPicPr>
          <p:cNvPr id="92" name="Đồ họa 91" descr="Clapping hands with solid fill">
            <a:hlinkClick r:id="rId36" action="ppaction://hlinksldjump"/>
            <a:extLst>
              <a:ext uri="{FF2B5EF4-FFF2-40B4-BE49-F238E27FC236}">
                <a16:creationId xmlns:a16="http://schemas.microsoft.com/office/drawing/2014/main" id="{767A4A11-B3D2-4FCD-B8BE-8B73405796A1}"/>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55885" y="5499969"/>
            <a:ext cx="519113" cy="519113"/>
          </a:xfrm>
          <a:prstGeom prst="rect">
            <a:avLst/>
          </a:prstGeom>
        </p:spPr>
      </p:pic>
      <p:pic>
        <p:nvPicPr>
          <p:cNvPr id="59" name="Đồ họa 58" descr="Home with solid fill">
            <a:hlinkClick r:id="rId39" action="ppaction://hlinksldjump"/>
            <a:extLst>
              <a:ext uri="{FF2B5EF4-FFF2-40B4-BE49-F238E27FC236}">
                <a16:creationId xmlns:a16="http://schemas.microsoft.com/office/drawing/2014/main" id="{6C561CE8-A278-498D-80FE-595CA9B36EBD}"/>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9749570" y="2426600"/>
            <a:ext cx="2004800" cy="2004800"/>
          </a:xfrm>
          <a:prstGeom prst="rect">
            <a:avLst/>
          </a:prstGeom>
        </p:spPr>
      </p:pic>
    </p:spTree>
    <p:extLst>
      <p:ext uri="{BB962C8B-B14F-4D97-AF65-F5344CB8AC3E}">
        <p14:creationId xmlns:p14="http://schemas.microsoft.com/office/powerpoint/2010/main" val="22138857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pic>
        <p:nvPicPr>
          <p:cNvPr id="2" name="!Đồ họa 60" descr="Lightbulb with solid fill">
            <a:extLst>
              <a:ext uri="{FF2B5EF4-FFF2-40B4-BE49-F238E27FC236}">
                <a16:creationId xmlns:a16="http://schemas.microsoft.com/office/drawing/2014/main" id="{81D5BA92-FD3D-E5F3-5331-C8CF92611D6F}"/>
              </a:ext>
            </a:extLst>
          </p:cNvPr>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5564130" y="1519890"/>
            <a:ext cx="1869930" cy="1869930"/>
          </a:xfrm>
          <a:prstGeom prst="rect">
            <a:avLst/>
          </a:prstGeom>
        </p:spPr>
      </p:pic>
      <p:sp>
        <p:nvSpPr>
          <p:cNvPr id="3" name="!TextBox 11">
            <a:extLst>
              <a:ext uri="{FF2B5EF4-FFF2-40B4-BE49-F238E27FC236}">
                <a16:creationId xmlns:a16="http://schemas.microsoft.com/office/drawing/2014/main" id="{3046A870-42A3-2357-35EA-65C2C530DC20}"/>
              </a:ext>
            </a:extLst>
          </p:cNvPr>
          <p:cNvSpPr txBox="1"/>
          <p:nvPr/>
        </p:nvSpPr>
        <p:spPr>
          <a:xfrm>
            <a:off x="1980743" y="3745129"/>
            <a:ext cx="9036705" cy="1107996"/>
          </a:xfrm>
          <a:prstGeom prst="rect">
            <a:avLst/>
          </a:prstGeom>
          <a:noFill/>
        </p:spPr>
        <p:txBody>
          <a:bodyPr wrap="none" rtlCol="0">
            <a:spAutoFit/>
          </a:bodyPr>
          <a:lstStyle/>
          <a:p>
            <a:r>
              <a:rPr lang="vi-VN" sz="6600" spc="-84">
                <a:solidFill>
                  <a:schemeClr val="bg1"/>
                </a:solidFill>
              </a:rPr>
              <a:t>Quá trình làm sản phẩm</a:t>
            </a:r>
            <a:endParaRPr lang="en-US" sz="6600" spc="-84">
              <a:solidFill>
                <a:schemeClr val="bg1"/>
              </a:solidFill>
            </a:endParaRPr>
          </a:p>
        </p:txBody>
      </p:sp>
    </p:spTree>
    <p:extLst>
      <p:ext uri="{BB962C8B-B14F-4D97-AF65-F5344CB8AC3E}">
        <p14:creationId xmlns:p14="http://schemas.microsoft.com/office/powerpoint/2010/main" val="14362147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pic>
        <p:nvPicPr>
          <p:cNvPr id="2" name="!Đồ họa 60" descr="Lightbulb with solid fill">
            <a:extLst>
              <a:ext uri="{FF2B5EF4-FFF2-40B4-BE49-F238E27FC236}">
                <a16:creationId xmlns:a16="http://schemas.microsoft.com/office/drawing/2014/main" id="{93C0F410-D468-43DF-FCBA-D7CDB9F16B60}"/>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867599" y="1296516"/>
            <a:ext cx="1011732" cy="1011732"/>
          </a:xfrm>
          <a:prstGeom prst="rect">
            <a:avLst/>
          </a:prstGeom>
        </p:spPr>
      </p:pic>
      <p:sp>
        <p:nvSpPr>
          <p:cNvPr id="4" name="!TextBox 11">
            <a:extLst>
              <a:ext uri="{FF2B5EF4-FFF2-40B4-BE49-F238E27FC236}">
                <a16:creationId xmlns:a16="http://schemas.microsoft.com/office/drawing/2014/main" id="{C12A0755-1B63-4231-F20D-871920590F8E}"/>
              </a:ext>
            </a:extLst>
          </p:cNvPr>
          <p:cNvSpPr txBox="1">
            <a:spLocks/>
          </p:cNvSpPr>
          <p:nvPr/>
        </p:nvSpPr>
        <p:spPr>
          <a:xfrm>
            <a:off x="3865818" y="1386884"/>
            <a:ext cx="6561668" cy="830997"/>
          </a:xfrm>
          <a:prstGeom prst="rect">
            <a:avLst/>
          </a:prstGeom>
          <a:noFill/>
        </p:spPr>
        <p:txBody>
          <a:bodyPr wrap="none" rtlCol="0">
            <a:spAutoFit/>
          </a:bodyPr>
          <a:lstStyle/>
          <a:p>
            <a:r>
              <a:rPr lang="vi-VN" sz="4800" spc="-84">
                <a:solidFill>
                  <a:schemeClr val="bg1"/>
                </a:solidFill>
              </a:rPr>
              <a:t>Quá trình làm sản phẩm</a:t>
            </a:r>
            <a:endParaRPr lang="en-US" sz="4800" spc="-84">
              <a:solidFill>
                <a:schemeClr val="bg1"/>
              </a:solidFill>
            </a:endParaRPr>
          </a:p>
        </p:txBody>
      </p:sp>
      <p:sp>
        <p:nvSpPr>
          <p:cNvPr id="7" name="!Oval 6">
            <a:extLst>
              <a:ext uri="{FF2B5EF4-FFF2-40B4-BE49-F238E27FC236}">
                <a16:creationId xmlns:a16="http://schemas.microsoft.com/office/drawing/2014/main" id="{5DD0E58C-C57F-E605-0B5E-815677684A92}"/>
              </a:ext>
            </a:extLst>
          </p:cNvPr>
          <p:cNvSpPr>
            <a:spLocks noGrp="1" noRot="1" noMove="1" noResize="1" noEditPoints="1" noAdjustHandles="1" noChangeArrowheads="1" noChangeShapeType="1"/>
          </p:cNvSpPr>
          <p:nvPr/>
        </p:nvSpPr>
        <p:spPr>
          <a:xfrm>
            <a:off x="2852171" y="4028526"/>
            <a:ext cx="1029040" cy="1029038"/>
          </a:xfrm>
          <a:prstGeom prst="ellipse">
            <a:avLst/>
          </a:prstGeom>
          <a:solidFill>
            <a:srgbClr val="E7B10A"/>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DC8E60-F3F5-4093-FEAB-E0B79AA25A1D}"/>
              </a:ext>
            </a:extLst>
          </p:cNvPr>
          <p:cNvSpPr txBox="1"/>
          <p:nvPr/>
        </p:nvSpPr>
        <p:spPr>
          <a:xfrm>
            <a:off x="4626418" y="5418917"/>
            <a:ext cx="4282439" cy="923330"/>
          </a:xfrm>
          <a:prstGeom prst="rect">
            <a:avLst/>
          </a:prstGeom>
          <a:noFill/>
        </p:spPr>
        <p:txBody>
          <a:bodyPr wrap="square" rtlCol="0">
            <a:spAutoFit/>
          </a:bodyPr>
          <a:lstStyle/>
          <a:p>
            <a:pPr algn="ctr">
              <a:lnSpc>
                <a:spcPct val="150000"/>
              </a:lnSpc>
            </a:pPr>
            <a:r>
              <a:rPr lang="vi-VN" sz="2400" b="1"/>
              <a:t>Tuần 1</a:t>
            </a:r>
            <a:endParaRPr lang="vi-VN" sz="2000" b="1"/>
          </a:p>
          <a:p>
            <a:pPr algn="ctr"/>
            <a:r>
              <a:rPr lang="vi-VN"/>
              <a:t>Tạo các GUI và Import vào code</a:t>
            </a:r>
            <a:endParaRPr lang="en-US"/>
          </a:p>
        </p:txBody>
      </p:sp>
      <p:sp>
        <p:nvSpPr>
          <p:cNvPr id="25" name="!Oval 24">
            <a:extLst>
              <a:ext uri="{FF2B5EF4-FFF2-40B4-BE49-F238E27FC236}">
                <a16:creationId xmlns:a16="http://schemas.microsoft.com/office/drawing/2014/main" id="{8D88F091-16C1-4F28-FE42-FA2DC86FDAE3}"/>
              </a:ext>
            </a:extLst>
          </p:cNvPr>
          <p:cNvSpPr/>
          <p:nvPr/>
        </p:nvSpPr>
        <p:spPr>
          <a:xfrm>
            <a:off x="5099031" y="4028526"/>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B52404A-FFDE-3B91-3DCA-5E31A44F7093}"/>
              </a:ext>
            </a:extLst>
          </p:cNvPr>
          <p:cNvSpPr/>
          <p:nvPr/>
        </p:nvSpPr>
        <p:spPr>
          <a:xfrm>
            <a:off x="7345891" y="4028526"/>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02D270F-1031-9383-95CC-C9BF39749F2D}"/>
              </a:ext>
            </a:extLst>
          </p:cNvPr>
          <p:cNvSpPr/>
          <p:nvPr/>
        </p:nvSpPr>
        <p:spPr>
          <a:xfrm>
            <a:off x="9592751" y="4028526"/>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Clipboard Checked with solid fill">
            <a:extLst>
              <a:ext uri="{FF2B5EF4-FFF2-40B4-BE49-F238E27FC236}">
                <a16:creationId xmlns:a16="http://schemas.microsoft.com/office/drawing/2014/main" id="{AB83D27B-C155-5AB6-EDB1-379826C3EA1B}"/>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9737701" y="4156390"/>
            <a:ext cx="739140" cy="739140"/>
          </a:xfrm>
          <a:prstGeom prst="rect">
            <a:avLst/>
          </a:prstGeom>
        </p:spPr>
      </p:pic>
      <p:pic>
        <p:nvPicPr>
          <p:cNvPr id="34" name="Graphic 33" descr="Badge Follow with solid fill">
            <a:extLst>
              <a:ext uri="{FF2B5EF4-FFF2-40B4-BE49-F238E27FC236}">
                <a16:creationId xmlns:a16="http://schemas.microsoft.com/office/drawing/2014/main" id="{FC42F60F-AAF5-24A8-5F08-778489E5A1EF}"/>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7520016" y="4190108"/>
            <a:ext cx="690754" cy="690754"/>
          </a:xfrm>
          <a:prstGeom prst="rect">
            <a:avLst/>
          </a:prstGeom>
        </p:spPr>
      </p:pic>
      <p:pic>
        <p:nvPicPr>
          <p:cNvPr id="36" name="Graphic 35" descr="Browser window with solid fill">
            <a:extLst>
              <a:ext uri="{FF2B5EF4-FFF2-40B4-BE49-F238E27FC236}">
                <a16:creationId xmlns:a16="http://schemas.microsoft.com/office/drawing/2014/main" id="{793F7E08-7607-DDE6-C83F-7181081BF76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2996327" y="4154802"/>
            <a:ext cx="740728" cy="740728"/>
          </a:xfrm>
          <a:prstGeom prst="rect">
            <a:avLst/>
          </a:prstGeom>
        </p:spPr>
      </p:pic>
      <p:pic>
        <p:nvPicPr>
          <p:cNvPr id="9" name="Graphic 8" descr="Web design with solid fill">
            <a:extLst>
              <a:ext uri="{FF2B5EF4-FFF2-40B4-BE49-F238E27FC236}">
                <a16:creationId xmlns:a16="http://schemas.microsoft.com/office/drawing/2014/main" id="{C198B5AD-290F-A1A2-F81A-499E16CF3032}"/>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5247723" y="4173852"/>
            <a:ext cx="740728" cy="740728"/>
          </a:xfrm>
          <a:prstGeom prst="rect">
            <a:avLst/>
          </a:prstGeom>
        </p:spPr>
      </p:pic>
    </p:spTree>
    <p:extLst>
      <p:ext uri="{BB962C8B-B14F-4D97-AF65-F5344CB8AC3E}">
        <p14:creationId xmlns:p14="http://schemas.microsoft.com/office/powerpoint/2010/main" val="28790604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8DA1EED-5636-265C-2AB9-6929BFBC541B}"/>
              </a:ext>
            </a:extLst>
          </p:cNvPr>
          <p:cNvCxnSpPr/>
          <p:nvPr/>
        </p:nvCxnSpPr>
        <p:spPr>
          <a:xfrm>
            <a:off x="3868511" y="4543045"/>
            <a:ext cx="1217820" cy="0"/>
          </a:xfrm>
          <a:prstGeom prst="line">
            <a:avLst/>
          </a:prstGeom>
          <a:ln w="57150">
            <a:solidFill>
              <a:srgbClr val="E7B10A"/>
            </a:solidFill>
          </a:ln>
        </p:spPr>
        <p:style>
          <a:lnRef idx="1">
            <a:schemeClr val="accent1"/>
          </a:lnRef>
          <a:fillRef idx="0">
            <a:schemeClr val="accent1"/>
          </a:fillRef>
          <a:effectRef idx="0">
            <a:schemeClr val="accent1"/>
          </a:effectRef>
          <a:fontRef idx="minor">
            <a:schemeClr val="tx1"/>
          </a:fontRef>
        </p:style>
      </p:cxnSp>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sp>
        <p:nvSpPr>
          <p:cNvPr id="7" name="!Oval 6">
            <a:extLst>
              <a:ext uri="{FF2B5EF4-FFF2-40B4-BE49-F238E27FC236}">
                <a16:creationId xmlns:a16="http://schemas.microsoft.com/office/drawing/2014/main" id="{5DD0E58C-C57F-E605-0B5E-815677684A92}"/>
              </a:ext>
            </a:extLst>
          </p:cNvPr>
          <p:cNvSpPr>
            <a:spLocks noGrp="1" noRot="1" noMove="1" noResize="1" noEditPoints="1" noAdjustHandles="1" noChangeArrowheads="1" noChangeShapeType="1"/>
          </p:cNvSpPr>
          <p:nvPr/>
        </p:nvSpPr>
        <p:spPr>
          <a:xfrm>
            <a:off x="2852171" y="4011441"/>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DC8E60-F3F5-4093-FEAB-E0B79AA25A1D}"/>
              </a:ext>
            </a:extLst>
          </p:cNvPr>
          <p:cNvSpPr txBox="1"/>
          <p:nvPr/>
        </p:nvSpPr>
        <p:spPr>
          <a:xfrm>
            <a:off x="3942524" y="5418917"/>
            <a:ext cx="5650228" cy="1200329"/>
          </a:xfrm>
          <a:prstGeom prst="rect">
            <a:avLst/>
          </a:prstGeom>
          <a:noFill/>
        </p:spPr>
        <p:txBody>
          <a:bodyPr wrap="square" rtlCol="0">
            <a:spAutoFit/>
          </a:bodyPr>
          <a:lstStyle/>
          <a:p>
            <a:pPr algn="ctr">
              <a:lnSpc>
                <a:spcPct val="150000"/>
              </a:lnSpc>
            </a:pPr>
            <a:r>
              <a:rPr lang="vi-VN" sz="2400" b="1"/>
              <a:t>Tuần </a:t>
            </a:r>
            <a:r>
              <a:rPr lang="en-US" sz="2400" b="1"/>
              <a:t>2</a:t>
            </a:r>
          </a:p>
          <a:p>
            <a:pPr algn="ctr"/>
            <a:r>
              <a:rPr lang="en-US"/>
              <a:t>Code </a:t>
            </a:r>
            <a:r>
              <a:rPr lang="vi-VN"/>
              <a:t>các chức năng chính</a:t>
            </a:r>
          </a:p>
          <a:p>
            <a:pPr algn="ctr"/>
            <a:r>
              <a:rPr lang="vi-VN"/>
              <a:t>(Chuyển trang, đọc file, lưu ghi chú, Gemini API,...)</a:t>
            </a:r>
            <a:endParaRPr lang="en-US"/>
          </a:p>
        </p:txBody>
      </p:sp>
      <p:sp>
        <p:nvSpPr>
          <p:cNvPr id="25" name="!Oval 24">
            <a:extLst>
              <a:ext uri="{FF2B5EF4-FFF2-40B4-BE49-F238E27FC236}">
                <a16:creationId xmlns:a16="http://schemas.microsoft.com/office/drawing/2014/main" id="{8D88F091-16C1-4F28-FE42-FA2DC86FDAE3}"/>
              </a:ext>
            </a:extLst>
          </p:cNvPr>
          <p:cNvSpPr/>
          <p:nvPr/>
        </p:nvSpPr>
        <p:spPr>
          <a:xfrm>
            <a:off x="5099031" y="3995191"/>
            <a:ext cx="1029040" cy="1029038"/>
          </a:xfrm>
          <a:prstGeom prst="ellipse">
            <a:avLst/>
          </a:prstGeom>
          <a:solidFill>
            <a:srgbClr val="E7B10A"/>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B52404A-FFDE-3B91-3DCA-5E31A44F7093}"/>
              </a:ext>
            </a:extLst>
          </p:cNvPr>
          <p:cNvSpPr/>
          <p:nvPr/>
        </p:nvSpPr>
        <p:spPr>
          <a:xfrm>
            <a:off x="7345891" y="4023762"/>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02D270F-1031-9383-95CC-C9BF39749F2D}"/>
              </a:ext>
            </a:extLst>
          </p:cNvPr>
          <p:cNvSpPr/>
          <p:nvPr/>
        </p:nvSpPr>
        <p:spPr>
          <a:xfrm>
            <a:off x="9592751" y="4011441"/>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Clipboard Checked with solid fill">
            <a:extLst>
              <a:ext uri="{FF2B5EF4-FFF2-40B4-BE49-F238E27FC236}">
                <a16:creationId xmlns:a16="http://schemas.microsoft.com/office/drawing/2014/main" id="{AB83D27B-C155-5AB6-EDB1-379826C3EA1B}"/>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9737701" y="4156390"/>
            <a:ext cx="739140" cy="739140"/>
          </a:xfrm>
          <a:prstGeom prst="rect">
            <a:avLst/>
          </a:prstGeom>
        </p:spPr>
      </p:pic>
      <p:pic>
        <p:nvPicPr>
          <p:cNvPr id="34" name="Graphic 33" descr="Badge Follow with solid fill">
            <a:extLst>
              <a:ext uri="{FF2B5EF4-FFF2-40B4-BE49-F238E27FC236}">
                <a16:creationId xmlns:a16="http://schemas.microsoft.com/office/drawing/2014/main" id="{FC42F60F-AAF5-24A8-5F08-778489E5A1EF}"/>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7515034" y="4190108"/>
            <a:ext cx="690754" cy="690754"/>
          </a:xfrm>
          <a:prstGeom prst="rect">
            <a:avLst/>
          </a:prstGeom>
        </p:spPr>
      </p:pic>
      <p:pic>
        <p:nvPicPr>
          <p:cNvPr id="36" name="Graphic 35" descr="Browser window with solid fill">
            <a:extLst>
              <a:ext uri="{FF2B5EF4-FFF2-40B4-BE49-F238E27FC236}">
                <a16:creationId xmlns:a16="http://schemas.microsoft.com/office/drawing/2014/main" id="{793F7E08-7607-DDE6-C83F-7181081BF766}"/>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2996327" y="4154802"/>
            <a:ext cx="740728" cy="740728"/>
          </a:xfrm>
          <a:prstGeom prst="rect">
            <a:avLst/>
          </a:prstGeom>
        </p:spPr>
      </p:pic>
      <p:pic>
        <p:nvPicPr>
          <p:cNvPr id="9" name="Graphic 8" descr="Web design with solid fill">
            <a:extLst>
              <a:ext uri="{FF2B5EF4-FFF2-40B4-BE49-F238E27FC236}">
                <a16:creationId xmlns:a16="http://schemas.microsoft.com/office/drawing/2014/main" id="{C198B5AD-290F-A1A2-F81A-499E16CF3032}"/>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5243187" y="4154802"/>
            <a:ext cx="740728" cy="740728"/>
          </a:xfrm>
          <a:prstGeom prst="rect">
            <a:avLst/>
          </a:prstGeom>
        </p:spPr>
      </p:pic>
      <p:pic>
        <p:nvPicPr>
          <p:cNvPr id="6" name="!Đồ họa 60" descr="Lightbulb with solid fill">
            <a:extLst>
              <a:ext uri="{FF2B5EF4-FFF2-40B4-BE49-F238E27FC236}">
                <a16:creationId xmlns:a16="http://schemas.microsoft.com/office/drawing/2014/main" id="{B11D13D9-C72C-A5AC-0562-E689EB91007F}"/>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2867599" y="1296516"/>
            <a:ext cx="1011732" cy="1011732"/>
          </a:xfrm>
          <a:prstGeom prst="rect">
            <a:avLst/>
          </a:prstGeom>
        </p:spPr>
      </p:pic>
      <p:sp>
        <p:nvSpPr>
          <p:cNvPr id="8" name="!TextBox 11">
            <a:extLst>
              <a:ext uri="{FF2B5EF4-FFF2-40B4-BE49-F238E27FC236}">
                <a16:creationId xmlns:a16="http://schemas.microsoft.com/office/drawing/2014/main" id="{D3CEC36A-CED6-1DB8-6B84-BBCBBF0720B1}"/>
              </a:ext>
            </a:extLst>
          </p:cNvPr>
          <p:cNvSpPr txBox="1">
            <a:spLocks/>
          </p:cNvSpPr>
          <p:nvPr/>
        </p:nvSpPr>
        <p:spPr>
          <a:xfrm>
            <a:off x="3865818" y="1386884"/>
            <a:ext cx="6561668" cy="830997"/>
          </a:xfrm>
          <a:prstGeom prst="rect">
            <a:avLst/>
          </a:prstGeom>
          <a:noFill/>
        </p:spPr>
        <p:txBody>
          <a:bodyPr wrap="none" rtlCol="0">
            <a:spAutoFit/>
          </a:bodyPr>
          <a:lstStyle/>
          <a:p>
            <a:r>
              <a:rPr lang="vi-VN" sz="4800" spc="-84">
                <a:solidFill>
                  <a:schemeClr val="bg1"/>
                </a:solidFill>
              </a:rPr>
              <a:t>Quá trình làm sản phẩm</a:t>
            </a:r>
            <a:endParaRPr lang="en-US" sz="4800" spc="-84">
              <a:solidFill>
                <a:schemeClr val="bg1"/>
              </a:solidFill>
            </a:endParaRPr>
          </a:p>
        </p:txBody>
      </p:sp>
    </p:spTree>
    <p:extLst>
      <p:ext uri="{BB962C8B-B14F-4D97-AF65-F5344CB8AC3E}">
        <p14:creationId xmlns:p14="http://schemas.microsoft.com/office/powerpoint/2010/main" val="342960240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CE75207-78CB-7073-6F6A-603CFED4C7C9}"/>
              </a:ext>
            </a:extLst>
          </p:cNvPr>
          <p:cNvCxnSpPr>
            <a:cxnSpLocks/>
            <a:endCxn id="26" idx="2"/>
          </p:cNvCxnSpPr>
          <p:nvPr/>
        </p:nvCxnSpPr>
        <p:spPr>
          <a:xfrm flipV="1">
            <a:off x="3868511" y="4538281"/>
            <a:ext cx="3477380" cy="4764"/>
          </a:xfrm>
          <a:prstGeom prst="line">
            <a:avLst/>
          </a:prstGeom>
          <a:ln w="57150">
            <a:solidFill>
              <a:srgbClr val="E7B10A"/>
            </a:solidFill>
          </a:ln>
        </p:spPr>
        <p:style>
          <a:lnRef idx="1">
            <a:schemeClr val="accent1"/>
          </a:lnRef>
          <a:fillRef idx="0">
            <a:schemeClr val="accent1"/>
          </a:fillRef>
          <a:effectRef idx="0">
            <a:schemeClr val="accent1"/>
          </a:effectRef>
          <a:fontRef idx="minor">
            <a:schemeClr val="tx1"/>
          </a:fontRef>
        </p:style>
      </p:cxnSp>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sp>
        <p:nvSpPr>
          <p:cNvPr id="7" name="!Oval 6">
            <a:extLst>
              <a:ext uri="{FF2B5EF4-FFF2-40B4-BE49-F238E27FC236}">
                <a16:creationId xmlns:a16="http://schemas.microsoft.com/office/drawing/2014/main" id="{5DD0E58C-C57F-E605-0B5E-815677684A92}"/>
              </a:ext>
            </a:extLst>
          </p:cNvPr>
          <p:cNvSpPr>
            <a:spLocks noGrp="1" noRot="1" noMove="1" noResize="1" noEditPoints="1" noAdjustHandles="1" noChangeArrowheads="1" noChangeShapeType="1"/>
          </p:cNvSpPr>
          <p:nvPr/>
        </p:nvSpPr>
        <p:spPr>
          <a:xfrm>
            <a:off x="2852171" y="4011441"/>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DC8E60-F3F5-4093-FEAB-E0B79AA25A1D}"/>
              </a:ext>
            </a:extLst>
          </p:cNvPr>
          <p:cNvSpPr txBox="1"/>
          <p:nvPr/>
        </p:nvSpPr>
        <p:spPr>
          <a:xfrm>
            <a:off x="4105525" y="5418917"/>
            <a:ext cx="5324226" cy="1200329"/>
          </a:xfrm>
          <a:prstGeom prst="rect">
            <a:avLst/>
          </a:prstGeom>
          <a:noFill/>
        </p:spPr>
        <p:txBody>
          <a:bodyPr wrap="square" rtlCol="0">
            <a:spAutoFit/>
          </a:bodyPr>
          <a:lstStyle/>
          <a:p>
            <a:pPr algn="ctr">
              <a:lnSpc>
                <a:spcPct val="150000"/>
              </a:lnSpc>
            </a:pPr>
            <a:r>
              <a:rPr lang="vi-VN" sz="2400" b="1"/>
              <a:t>Tuần 3</a:t>
            </a:r>
            <a:endParaRPr lang="vi-VN" sz="2000" b="1"/>
          </a:p>
          <a:p>
            <a:pPr algn="ctr"/>
            <a:r>
              <a:rPr lang="vi-VN"/>
              <a:t>Thêm các chức năng phụ</a:t>
            </a:r>
          </a:p>
          <a:p>
            <a:pPr algn="ctr"/>
            <a:r>
              <a:rPr lang="vi-VN"/>
              <a:t>(Tạo mã captcha, tìm kiếm, điều chỉnh font chữ,...)</a:t>
            </a:r>
            <a:endParaRPr lang="en-US"/>
          </a:p>
        </p:txBody>
      </p:sp>
      <p:sp>
        <p:nvSpPr>
          <p:cNvPr id="25" name="Oval 24">
            <a:extLst>
              <a:ext uri="{FF2B5EF4-FFF2-40B4-BE49-F238E27FC236}">
                <a16:creationId xmlns:a16="http://schemas.microsoft.com/office/drawing/2014/main" id="{8D88F091-16C1-4F28-FE42-FA2DC86FDAE3}"/>
              </a:ext>
            </a:extLst>
          </p:cNvPr>
          <p:cNvSpPr/>
          <p:nvPr/>
        </p:nvSpPr>
        <p:spPr>
          <a:xfrm>
            <a:off x="5099031" y="3995191"/>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B52404A-FFDE-3B91-3DCA-5E31A44F7093}"/>
              </a:ext>
            </a:extLst>
          </p:cNvPr>
          <p:cNvSpPr/>
          <p:nvPr/>
        </p:nvSpPr>
        <p:spPr>
          <a:xfrm>
            <a:off x="7345891" y="4023762"/>
            <a:ext cx="1029040" cy="1029038"/>
          </a:xfrm>
          <a:prstGeom prst="ellipse">
            <a:avLst/>
          </a:prstGeom>
          <a:solidFill>
            <a:srgbClr val="E7B10A"/>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02D270F-1031-9383-95CC-C9BF39749F2D}"/>
              </a:ext>
            </a:extLst>
          </p:cNvPr>
          <p:cNvSpPr/>
          <p:nvPr/>
        </p:nvSpPr>
        <p:spPr>
          <a:xfrm>
            <a:off x="9592751" y="4011441"/>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Clipboard Checked with solid fill">
            <a:extLst>
              <a:ext uri="{FF2B5EF4-FFF2-40B4-BE49-F238E27FC236}">
                <a16:creationId xmlns:a16="http://schemas.microsoft.com/office/drawing/2014/main" id="{AB83D27B-C155-5AB6-EDB1-379826C3EA1B}"/>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9737701" y="4156390"/>
            <a:ext cx="739140" cy="739140"/>
          </a:xfrm>
          <a:prstGeom prst="rect">
            <a:avLst/>
          </a:prstGeom>
        </p:spPr>
      </p:pic>
      <p:pic>
        <p:nvPicPr>
          <p:cNvPr id="34" name="Graphic 33" descr="Badge Follow with solid fill">
            <a:extLst>
              <a:ext uri="{FF2B5EF4-FFF2-40B4-BE49-F238E27FC236}">
                <a16:creationId xmlns:a16="http://schemas.microsoft.com/office/drawing/2014/main" id="{FC42F60F-AAF5-24A8-5F08-778489E5A1EF}"/>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7515034" y="4190108"/>
            <a:ext cx="690754" cy="690754"/>
          </a:xfrm>
          <a:prstGeom prst="rect">
            <a:avLst/>
          </a:prstGeom>
        </p:spPr>
      </p:pic>
      <p:pic>
        <p:nvPicPr>
          <p:cNvPr id="36" name="Graphic 35" descr="Browser window with solid fill">
            <a:extLst>
              <a:ext uri="{FF2B5EF4-FFF2-40B4-BE49-F238E27FC236}">
                <a16:creationId xmlns:a16="http://schemas.microsoft.com/office/drawing/2014/main" id="{793F7E08-7607-DDE6-C83F-7181081BF766}"/>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2996327" y="4154802"/>
            <a:ext cx="740728" cy="740728"/>
          </a:xfrm>
          <a:prstGeom prst="rect">
            <a:avLst/>
          </a:prstGeom>
        </p:spPr>
      </p:pic>
      <p:pic>
        <p:nvPicPr>
          <p:cNvPr id="9" name="Graphic 8" descr="Web design with solid fill">
            <a:extLst>
              <a:ext uri="{FF2B5EF4-FFF2-40B4-BE49-F238E27FC236}">
                <a16:creationId xmlns:a16="http://schemas.microsoft.com/office/drawing/2014/main" id="{C198B5AD-290F-A1A2-F81A-499E16CF3032}"/>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5243187" y="4154802"/>
            <a:ext cx="740728" cy="740728"/>
          </a:xfrm>
          <a:prstGeom prst="rect">
            <a:avLst/>
          </a:prstGeom>
        </p:spPr>
      </p:pic>
      <p:pic>
        <p:nvPicPr>
          <p:cNvPr id="8" name="!Đồ họa 60" descr="Lightbulb with solid fill">
            <a:extLst>
              <a:ext uri="{FF2B5EF4-FFF2-40B4-BE49-F238E27FC236}">
                <a16:creationId xmlns:a16="http://schemas.microsoft.com/office/drawing/2014/main" id="{966F8B66-AB03-D1C9-7714-79A2E869CBAB}"/>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2867599" y="1296516"/>
            <a:ext cx="1011732" cy="1011732"/>
          </a:xfrm>
          <a:prstGeom prst="rect">
            <a:avLst/>
          </a:prstGeom>
        </p:spPr>
      </p:pic>
      <p:sp>
        <p:nvSpPr>
          <p:cNvPr id="10" name="!TextBox 11">
            <a:extLst>
              <a:ext uri="{FF2B5EF4-FFF2-40B4-BE49-F238E27FC236}">
                <a16:creationId xmlns:a16="http://schemas.microsoft.com/office/drawing/2014/main" id="{9E40B2D4-FAAE-2D97-7538-5457A4B1603E}"/>
              </a:ext>
            </a:extLst>
          </p:cNvPr>
          <p:cNvSpPr txBox="1">
            <a:spLocks/>
          </p:cNvSpPr>
          <p:nvPr/>
        </p:nvSpPr>
        <p:spPr>
          <a:xfrm>
            <a:off x="3865818" y="1386884"/>
            <a:ext cx="6561668" cy="830997"/>
          </a:xfrm>
          <a:prstGeom prst="rect">
            <a:avLst/>
          </a:prstGeom>
          <a:noFill/>
        </p:spPr>
        <p:txBody>
          <a:bodyPr wrap="none" rtlCol="0">
            <a:spAutoFit/>
          </a:bodyPr>
          <a:lstStyle/>
          <a:p>
            <a:r>
              <a:rPr lang="vi-VN" sz="4800" spc="-84">
                <a:solidFill>
                  <a:schemeClr val="bg1"/>
                </a:solidFill>
              </a:rPr>
              <a:t>Quá trình làm sản phẩm</a:t>
            </a:r>
            <a:endParaRPr lang="en-US" sz="4800" spc="-84">
              <a:solidFill>
                <a:schemeClr val="bg1"/>
              </a:solidFill>
            </a:endParaRPr>
          </a:p>
        </p:txBody>
      </p:sp>
    </p:spTree>
    <p:extLst>
      <p:ext uri="{BB962C8B-B14F-4D97-AF65-F5344CB8AC3E}">
        <p14:creationId xmlns:p14="http://schemas.microsoft.com/office/powerpoint/2010/main" val="1996759569"/>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10F61C2-F538-2D48-C299-750AC8A1472F}"/>
              </a:ext>
            </a:extLst>
          </p:cNvPr>
          <p:cNvCxnSpPr>
            <a:cxnSpLocks/>
            <a:endCxn id="27" idx="2"/>
          </p:cNvCxnSpPr>
          <p:nvPr/>
        </p:nvCxnSpPr>
        <p:spPr>
          <a:xfrm flipV="1">
            <a:off x="3868511" y="4525960"/>
            <a:ext cx="5724240" cy="17085"/>
          </a:xfrm>
          <a:prstGeom prst="line">
            <a:avLst/>
          </a:prstGeom>
          <a:ln w="57150">
            <a:solidFill>
              <a:srgbClr val="E7B10A"/>
            </a:solidFill>
          </a:ln>
        </p:spPr>
        <p:style>
          <a:lnRef idx="1">
            <a:schemeClr val="accent1"/>
          </a:lnRef>
          <a:fillRef idx="0">
            <a:schemeClr val="accent1"/>
          </a:fillRef>
          <a:effectRef idx="0">
            <a:schemeClr val="accent1"/>
          </a:effectRef>
          <a:fontRef idx="minor">
            <a:schemeClr val="tx1"/>
          </a:fontRef>
        </p:style>
      </p:cxnSp>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sp>
        <p:nvSpPr>
          <p:cNvPr id="7" name="!Oval 6">
            <a:extLst>
              <a:ext uri="{FF2B5EF4-FFF2-40B4-BE49-F238E27FC236}">
                <a16:creationId xmlns:a16="http://schemas.microsoft.com/office/drawing/2014/main" id="{5DD0E58C-C57F-E605-0B5E-815677684A92}"/>
              </a:ext>
            </a:extLst>
          </p:cNvPr>
          <p:cNvSpPr>
            <a:spLocks noGrp="1" noRot="1" noMove="1" noResize="1" noEditPoints="1" noAdjustHandles="1" noChangeArrowheads="1" noChangeShapeType="1"/>
          </p:cNvSpPr>
          <p:nvPr/>
        </p:nvSpPr>
        <p:spPr>
          <a:xfrm>
            <a:off x="2852171" y="4011441"/>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DC8E60-F3F5-4093-FEAB-E0B79AA25A1D}"/>
              </a:ext>
            </a:extLst>
          </p:cNvPr>
          <p:cNvSpPr txBox="1"/>
          <p:nvPr/>
        </p:nvSpPr>
        <p:spPr>
          <a:xfrm>
            <a:off x="4626418" y="5418917"/>
            <a:ext cx="4282439" cy="923330"/>
          </a:xfrm>
          <a:prstGeom prst="rect">
            <a:avLst/>
          </a:prstGeom>
          <a:noFill/>
        </p:spPr>
        <p:txBody>
          <a:bodyPr wrap="square" rtlCol="0">
            <a:spAutoFit/>
          </a:bodyPr>
          <a:lstStyle/>
          <a:p>
            <a:pPr algn="ctr">
              <a:lnSpc>
                <a:spcPct val="150000"/>
              </a:lnSpc>
            </a:pPr>
            <a:r>
              <a:rPr lang="vi-VN" sz="2400" b="1"/>
              <a:t>Tuần 4</a:t>
            </a:r>
            <a:endParaRPr lang="vi-VN" sz="2000" b="1"/>
          </a:p>
          <a:p>
            <a:pPr algn="ctr"/>
            <a:r>
              <a:rPr lang="vi-VN"/>
              <a:t>Kiểm tra lỗi &amp; Hoàn thiện sản phẩm</a:t>
            </a:r>
            <a:endParaRPr lang="en-US"/>
          </a:p>
        </p:txBody>
      </p:sp>
      <p:sp>
        <p:nvSpPr>
          <p:cNvPr id="25" name="Oval 24">
            <a:extLst>
              <a:ext uri="{FF2B5EF4-FFF2-40B4-BE49-F238E27FC236}">
                <a16:creationId xmlns:a16="http://schemas.microsoft.com/office/drawing/2014/main" id="{8D88F091-16C1-4F28-FE42-FA2DC86FDAE3}"/>
              </a:ext>
            </a:extLst>
          </p:cNvPr>
          <p:cNvSpPr/>
          <p:nvPr/>
        </p:nvSpPr>
        <p:spPr>
          <a:xfrm>
            <a:off x="5099031" y="3995191"/>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B52404A-FFDE-3B91-3DCA-5E31A44F7093}"/>
              </a:ext>
            </a:extLst>
          </p:cNvPr>
          <p:cNvSpPr/>
          <p:nvPr/>
        </p:nvSpPr>
        <p:spPr>
          <a:xfrm>
            <a:off x="7345891" y="4023762"/>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02D270F-1031-9383-95CC-C9BF39749F2D}"/>
              </a:ext>
            </a:extLst>
          </p:cNvPr>
          <p:cNvSpPr/>
          <p:nvPr/>
        </p:nvSpPr>
        <p:spPr>
          <a:xfrm>
            <a:off x="9592751" y="4011441"/>
            <a:ext cx="1029040" cy="1029038"/>
          </a:xfrm>
          <a:prstGeom prst="ellipse">
            <a:avLst/>
          </a:prstGeom>
          <a:solidFill>
            <a:srgbClr val="E7B10A"/>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Clipboard Checked with solid fill">
            <a:extLst>
              <a:ext uri="{FF2B5EF4-FFF2-40B4-BE49-F238E27FC236}">
                <a16:creationId xmlns:a16="http://schemas.microsoft.com/office/drawing/2014/main" id="{AB83D27B-C155-5AB6-EDB1-379826C3EA1B}"/>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9737701" y="4156390"/>
            <a:ext cx="739140" cy="739140"/>
          </a:xfrm>
          <a:prstGeom prst="rect">
            <a:avLst/>
          </a:prstGeom>
        </p:spPr>
      </p:pic>
      <p:pic>
        <p:nvPicPr>
          <p:cNvPr id="34" name="Graphic 33" descr="Badge Follow with solid fill">
            <a:extLst>
              <a:ext uri="{FF2B5EF4-FFF2-40B4-BE49-F238E27FC236}">
                <a16:creationId xmlns:a16="http://schemas.microsoft.com/office/drawing/2014/main" id="{FC42F60F-AAF5-24A8-5F08-778489E5A1EF}"/>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7515034" y="4190108"/>
            <a:ext cx="690754" cy="690754"/>
          </a:xfrm>
          <a:prstGeom prst="rect">
            <a:avLst/>
          </a:prstGeom>
        </p:spPr>
      </p:pic>
      <p:pic>
        <p:nvPicPr>
          <p:cNvPr id="36" name="Graphic 35" descr="Browser window with solid fill">
            <a:extLst>
              <a:ext uri="{FF2B5EF4-FFF2-40B4-BE49-F238E27FC236}">
                <a16:creationId xmlns:a16="http://schemas.microsoft.com/office/drawing/2014/main" id="{793F7E08-7607-DDE6-C83F-7181081BF766}"/>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2996327" y="4154802"/>
            <a:ext cx="740728" cy="740728"/>
          </a:xfrm>
          <a:prstGeom prst="rect">
            <a:avLst/>
          </a:prstGeom>
        </p:spPr>
      </p:pic>
      <p:pic>
        <p:nvPicPr>
          <p:cNvPr id="9" name="Graphic 8" descr="Web design with solid fill">
            <a:extLst>
              <a:ext uri="{FF2B5EF4-FFF2-40B4-BE49-F238E27FC236}">
                <a16:creationId xmlns:a16="http://schemas.microsoft.com/office/drawing/2014/main" id="{C198B5AD-290F-A1A2-F81A-499E16CF3032}"/>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5243187" y="4154802"/>
            <a:ext cx="740728" cy="740728"/>
          </a:xfrm>
          <a:prstGeom prst="rect">
            <a:avLst/>
          </a:prstGeom>
        </p:spPr>
      </p:pic>
      <p:pic>
        <p:nvPicPr>
          <p:cNvPr id="8" name="!Đồ họa 60" descr="Lightbulb with solid fill">
            <a:extLst>
              <a:ext uri="{FF2B5EF4-FFF2-40B4-BE49-F238E27FC236}">
                <a16:creationId xmlns:a16="http://schemas.microsoft.com/office/drawing/2014/main" id="{6F209262-A5A3-0E6A-5D4E-DE6FE75DE678}"/>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2867599" y="1296516"/>
            <a:ext cx="1011732" cy="1011732"/>
          </a:xfrm>
          <a:prstGeom prst="rect">
            <a:avLst/>
          </a:prstGeom>
        </p:spPr>
      </p:pic>
      <p:sp>
        <p:nvSpPr>
          <p:cNvPr id="10" name="!TextBox 11">
            <a:extLst>
              <a:ext uri="{FF2B5EF4-FFF2-40B4-BE49-F238E27FC236}">
                <a16:creationId xmlns:a16="http://schemas.microsoft.com/office/drawing/2014/main" id="{F34F7EC7-038C-2B8C-646B-C7CC6C2A2202}"/>
              </a:ext>
            </a:extLst>
          </p:cNvPr>
          <p:cNvSpPr txBox="1">
            <a:spLocks/>
          </p:cNvSpPr>
          <p:nvPr/>
        </p:nvSpPr>
        <p:spPr>
          <a:xfrm>
            <a:off x="3865818" y="1386884"/>
            <a:ext cx="6561668" cy="830997"/>
          </a:xfrm>
          <a:prstGeom prst="rect">
            <a:avLst/>
          </a:prstGeom>
          <a:noFill/>
        </p:spPr>
        <p:txBody>
          <a:bodyPr wrap="none" rtlCol="0">
            <a:spAutoFit/>
          </a:bodyPr>
          <a:lstStyle/>
          <a:p>
            <a:r>
              <a:rPr lang="vi-VN" sz="4800" spc="-84">
                <a:solidFill>
                  <a:schemeClr val="bg1"/>
                </a:solidFill>
              </a:rPr>
              <a:t>Quá trình làm sản phẩm</a:t>
            </a:r>
            <a:endParaRPr lang="en-US" sz="4800" spc="-84">
              <a:solidFill>
                <a:schemeClr val="bg1"/>
              </a:solidFill>
            </a:endParaRPr>
          </a:p>
        </p:txBody>
      </p:sp>
    </p:spTree>
    <p:extLst>
      <p:ext uri="{BB962C8B-B14F-4D97-AF65-F5344CB8AC3E}">
        <p14:creationId xmlns:p14="http://schemas.microsoft.com/office/powerpoint/2010/main" val="1693013040"/>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3D483"/>
        </a:solidFill>
        <a:effectLst/>
      </p:bgPr>
    </p:bg>
    <p:spTree>
      <p:nvGrpSpPr>
        <p:cNvPr id="1" name=""/>
        <p:cNvGrpSpPr/>
        <p:nvPr/>
      </p:nvGrpSpPr>
      <p:grpSpPr>
        <a:xfrm>
          <a:off x="0" y="0"/>
          <a:ext cx="0" cy="0"/>
          <a:chOff x="0" y="0"/>
          <a:chExt cx="0" cy="0"/>
        </a:xfrm>
      </p:grpSpPr>
      <p:grpSp>
        <p:nvGrpSpPr>
          <p:cNvPr id="16" name="Nhóm 15">
            <a:extLst>
              <a:ext uri="{FF2B5EF4-FFF2-40B4-BE49-F238E27FC236}">
                <a16:creationId xmlns:a16="http://schemas.microsoft.com/office/drawing/2014/main" id="{FBB0345C-B8A7-45D5-90C7-B9F1D12A26A2}"/>
              </a:ext>
            </a:extLst>
          </p:cNvPr>
          <p:cNvGrpSpPr/>
          <p:nvPr/>
        </p:nvGrpSpPr>
        <p:grpSpPr>
          <a:xfrm>
            <a:off x="268972" y="3204493"/>
            <a:ext cx="519112" cy="519112"/>
            <a:chOff x="-3797644" y="3204493"/>
            <a:chExt cx="519112" cy="519112"/>
          </a:xfrm>
        </p:grpSpPr>
        <p:sp>
          <p:nvSpPr>
            <p:cNvPr id="48" name="Hình Bầu dục 47">
              <a:extLst>
                <a:ext uri="{FF2B5EF4-FFF2-40B4-BE49-F238E27FC236}">
                  <a16:creationId xmlns:a16="http://schemas.microsoft.com/office/drawing/2014/main" id="{1ADD7BB4-6B37-4F2F-AF21-2425ADDA31D6}"/>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Đồ họa 65" descr="Presentation with pie chart with solid fill">
              <a:extLst>
                <a:ext uri="{FF2B5EF4-FFF2-40B4-BE49-F238E27FC236}">
                  <a16:creationId xmlns:a16="http://schemas.microsoft.com/office/drawing/2014/main" id="{4FE35519-3EBE-42A5-B96A-A006FA6C9A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38072" y="3264065"/>
              <a:ext cx="399968" cy="399968"/>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54583" y="2458059"/>
              <a:ext cx="432990" cy="432990"/>
            </a:xfrm>
            <a:prstGeom prst="rect">
              <a:avLst/>
            </a:prstGeom>
          </p:spPr>
        </p:pic>
      </p:grpSp>
      <p:grpSp>
        <p:nvGrpSpPr>
          <p:cNvPr id="55" name="Nhóm 54">
            <a:extLst>
              <a:ext uri="{FF2B5EF4-FFF2-40B4-BE49-F238E27FC236}">
                <a16:creationId xmlns:a16="http://schemas.microsoft.com/office/drawing/2014/main" id="{E601C8B3-36D7-4815-B93A-689CD94BBA10}"/>
              </a:ext>
            </a:extLst>
          </p:cNvPr>
          <p:cNvGrpSpPr/>
          <p:nvPr/>
        </p:nvGrpSpPr>
        <p:grpSpPr>
          <a:xfrm>
            <a:off x="-3" y="-7349961"/>
            <a:ext cx="809761" cy="21626249"/>
            <a:chOff x="-2" y="-8906209"/>
            <a:chExt cx="618798" cy="16526209"/>
          </a:xfrm>
          <a:effectLst>
            <a:outerShdw blurRad="50800" dist="38100" dir="5400000" algn="t" rotWithShape="0">
              <a:prstClr val="black">
                <a:alpha val="40000"/>
              </a:prstClr>
            </a:outerShdw>
          </a:effectLst>
        </p:grpSpPr>
        <p:grpSp>
          <p:nvGrpSpPr>
            <p:cNvPr id="58" name="Nhóm 57">
              <a:extLst>
                <a:ext uri="{FF2B5EF4-FFF2-40B4-BE49-F238E27FC236}">
                  <a16:creationId xmlns:a16="http://schemas.microsoft.com/office/drawing/2014/main" id="{F088EFC9-30AB-459D-8FA5-D171999943D5}"/>
                </a:ext>
              </a:extLst>
            </p:cNvPr>
            <p:cNvGrpSpPr/>
            <p:nvPr/>
          </p:nvGrpSpPr>
          <p:grpSpPr>
            <a:xfrm rot="5400000">
              <a:off x="-4483829" y="-952501"/>
              <a:ext cx="9586453" cy="618795"/>
              <a:chOff x="1302773" y="3428999"/>
              <a:chExt cx="9586453" cy="618795"/>
            </a:xfrm>
          </p:grpSpPr>
          <p:sp>
            <p:nvSpPr>
              <p:cNvPr id="62" name="Hình tự do: Hình 61">
                <a:extLst>
                  <a:ext uri="{FF2B5EF4-FFF2-40B4-BE49-F238E27FC236}">
                    <a16:creationId xmlns:a16="http://schemas.microsoft.com/office/drawing/2014/main" id="{700E799A-568A-4F18-9801-0D5B6E021E98}"/>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Hình tự do: Hình 64">
                <a:extLst>
                  <a:ext uri="{FF2B5EF4-FFF2-40B4-BE49-F238E27FC236}">
                    <a16:creationId xmlns:a16="http://schemas.microsoft.com/office/drawing/2014/main" id="{69F7DF1A-5AAB-47CE-9C19-F6AD2F726471}"/>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9" name="Hình chữ nhật 58">
              <a:extLst>
                <a:ext uri="{FF2B5EF4-FFF2-40B4-BE49-F238E27FC236}">
                  <a16:creationId xmlns:a16="http://schemas.microsoft.com/office/drawing/2014/main" id="{4EF712A8-BC7F-4DAA-B235-06C26FCBB6A1}"/>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ình chữ nhật 60">
              <a:extLst>
                <a:ext uri="{FF2B5EF4-FFF2-40B4-BE49-F238E27FC236}">
                  <a16:creationId xmlns:a16="http://schemas.microsoft.com/office/drawing/2014/main" id="{ACC741A5-6796-4E8D-AD7A-62C710F0F9AB}"/>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7"/>
          <a:stretch>
            <a:fillRect/>
          </a:stretch>
        </p:blipFill>
        <p:spPr>
          <a:xfrm>
            <a:off x="3737844" y="-2418735"/>
            <a:ext cx="3696216" cy="1514686"/>
          </a:xfrm>
          <a:prstGeom prst="rect">
            <a:avLst/>
          </a:prstGeom>
        </p:spPr>
      </p:pic>
      <p:pic>
        <p:nvPicPr>
          <p:cNvPr id="57" name="Đồ họa 56" descr="Presentation with pie chart with solid fill">
            <a:extLst>
              <a:ext uri="{FF2B5EF4-FFF2-40B4-BE49-F238E27FC236}">
                <a16:creationId xmlns:a16="http://schemas.microsoft.com/office/drawing/2014/main" id="{074892CE-7B79-4A60-B948-54D1EC16745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702132" y="1393289"/>
            <a:ext cx="4071423" cy="4071423"/>
          </a:xfrm>
          <a:prstGeom prst="rect">
            <a:avLst/>
          </a:prstGeom>
        </p:spPr>
      </p:pic>
      <p:pic>
        <p:nvPicPr>
          <p:cNvPr id="60" name="Đồ họa 59" descr="Gears with solid fill">
            <a:hlinkClick r:id="rId20" action="ppaction://hlinksldjump"/>
            <a:extLst>
              <a:ext uri="{FF2B5EF4-FFF2-40B4-BE49-F238E27FC236}">
                <a16:creationId xmlns:a16="http://schemas.microsoft.com/office/drawing/2014/main" id="{C0E076D1-F42D-4919-8097-86E32BD76704}"/>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12525" y="4003467"/>
            <a:ext cx="449673" cy="449673"/>
          </a:xfrm>
          <a:prstGeom prst="rect">
            <a:avLst/>
          </a:prstGeom>
        </p:spPr>
      </p:pic>
      <p:pic>
        <p:nvPicPr>
          <p:cNvPr id="56" name="Đồ họa 55" descr="Social network with solid fill">
            <a:hlinkClick r:id="rId23"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77805" y="1621007"/>
            <a:ext cx="519113" cy="519113"/>
          </a:xfrm>
          <a:prstGeom prst="rect">
            <a:avLst/>
          </a:prstGeom>
        </p:spPr>
      </p:pic>
      <p:pic>
        <p:nvPicPr>
          <p:cNvPr id="75" name="Đồ họa 74" descr="Clock with solid fill">
            <a:hlinkClick r:id="rId26"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65105" y="838919"/>
            <a:ext cx="519112" cy="519112"/>
          </a:xfrm>
          <a:prstGeom prst="rect">
            <a:avLst/>
          </a:prstGeom>
        </p:spPr>
      </p:pic>
      <p:pic>
        <p:nvPicPr>
          <p:cNvPr id="47" name="Đồ họa 46" descr="Lightbulb with solid fill">
            <a:hlinkClick r:id="rId29"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20866" y="2455678"/>
            <a:ext cx="432990" cy="432990"/>
          </a:xfrm>
          <a:prstGeom prst="rect">
            <a:avLst/>
          </a:prstGeom>
        </p:spPr>
      </p:pic>
      <p:sp>
        <p:nvSpPr>
          <p:cNvPr id="49" name="TextBox 11">
            <a:extLst>
              <a:ext uri="{FF2B5EF4-FFF2-40B4-BE49-F238E27FC236}">
                <a16:creationId xmlns:a16="http://schemas.microsoft.com/office/drawing/2014/main" id="{13C8A395-7D18-4802-BA7C-62FC39544C1F}"/>
              </a:ext>
            </a:extLst>
          </p:cNvPr>
          <p:cNvSpPr txBox="1"/>
          <p:nvPr/>
        </p:nvSpPr>
        <p:spPr>
          <a:xfrm>
            <a:off x="5742758" y="2984936"/>
            <a:ext cx="6228376" cy="888128"/>
          </a:xfrm>
          <a:prstGeom prst="rect">
            <a:avLst/>
          </a:prstGeom>
        </p:spPr>
        <p:txBody>
          <a:bodyPr wrap="square" lIns="0" tIns="0" rIns="0" bIns="0" rtlCol="0" anchor="t">
            <a:spAutoFit/>
          </a:bodyPr>
          <a:lstStyle/>
          <a:p>
            <a:pPr marL="0" lvl="0" indent="0">
              <a:lnSpc>
                <a:spcPts val="6727"/>
              </a:lnSpc>
              <a:spcBef>
                <a:spcPct val="0"/>
              </a:spcBef>
            </a:pPr>
            <a:r>
              <a:rPr lang="en-US" sz="6000" b="1" spc="-51">
                <a:solidFill>
                  <a:schemeClr val="bg1"/>
                </a:solidFill>
              </a:rPr>
              <a:t>Trình bày sản phẩm</a:t>
            </a:r>
          </a:p>
        </p:txBody>
      </p:sp>
      <p:pic>
        <p:nvPicPr>
          <p:cNvPr id="50" name="Đồ họa 49" descr="Question mark with solid fill">
            <a:hlinkClick r:id="rId32" action="ppaction://hlinksldjump"/>
            <a:extLst>
              <a:ext uri="{FF2B5EF4-FFF2-40B4-BE49-F238E27FC236}">
                <a16:creationId xmlns:a16="http://schemas.microsoft.com/office/drawing/2014/main" id="{CAED2552-39E7-4946-9A57-D859756E8B1E}"/>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91317" y="4767977"/>
            <a:ext cx="492088" cy="492088"/>
          </a:xfrm>
          <a:prstGeom prst="rect">
            <a:avLst/>
          </a:prstGeom>
        </p:spPr>
      </p:pic>
      <p:pic>
        <p:nvPicPr>
          <p:cNvPr id="52" name="Đồ họa 51" descr="Clapping hands with solid fill">
            <a:hlinkClick r:id="rId35" action="ppaction://hlinksldjump"/>
            <a:extLst>
              <a:ext uri="{FF2B5EF4-FFF2-40B4-BE49-F238E27FC236}">
                <a16:creationId xmlns:a16="http://schemas.microsoft.com/office/drawing/2014/main" id="{C6003E88-8109-4FCF-849E-35944F25F9C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177805" y="5499969"/>
            <a:ext cx="519113" cy="519113"/>
          </a:xfrm>
          <a:prstGeom prst="rect">
            <a:avLst/>
          </a:prstGeom>
        </p:spPr>
      </p:pic>
      <p:grpSp>
        <p:nvGrpSpPr>
          <p:cNvPr id="69" name="Nhóm 68">
            <a:extLst>
              <a:ext uri="{FF2B5EF4-FFF2-40B4-BE49-F238E27FC236}">
                <a16:creationId xmlns:a16="http://schemas.microsoft.com/office/drawing/2014/main" id="{B6D63B1F-D1B8-4396-9B89-F3A37B57A4CC}"/>
              </a:ext>
            </a:extLst>
          </p:cNvPr>
          <p:cNvGrpSpPr/>
          <p:nvPr/>
        </p:nvGrpSpPr>
        <p:grpSpPr>
          <a:xfrm>
            <a:off x="-3797644" y="89022"/>
            <a:ext cx="519112" cy="519112"/>
            <a:chOff x="2275087" y="950246"/>
            <a:chExt cx="519112" cy="519112"/>
          </a:xfrm>
        </p:grpSpPr>
        <p:sp>
          <p:nvSpPr>
            <p:cNvPr id="72" name="Hình Bầu dục 71">
              <a:extLst>
                <a:ext uri="{FF2B5EF4-FFF2-40B4-BE49-F238E27FC236}">
                  <a16:creationId xmlns:a16="http://schemas.microsoft.com/office/drawing/2014/main" id="{2A3F596F-FB2B-490F-BCBD-C726CE8FE6A8}"/>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Đồ họa 72" descr="Home with solid fill">
              <a:extLst>
                <a:ext uri="{FF2B5EF4-FFF2-40B4-BE49-F238E27FC236}">
                  <a16:creationId xmlns:a16="http://schemas.microsoft.com/office/drawing/2014/main" id="{5E6532E4-78FA-4669-8159-ADE71520B89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23744" y="998903"/>
              <a:ext cx="421797" cy="421797"/>
            </a:xfrm>
            <a:prstGeom prst="rect">
              <a:avLst/>
            </a:prstGeom>
          </p:spPr>
        </p:pic>
      </p:grpSp>
      <p:pic>
        <p:nvPicPr>
          <p:cNvPr id="74" name="Đồ họa 73" descr="Home with solid fill">
            <a:hlinkClick r:id="rId40" action="ppaction://hlinksldjump"/>
            <a:extLst>
              <a:ext uri="{FF2B5EF4-FFF2-40B4-BE49-F238E27FC236}">
                <a16:creationId xmlns:a16="http://schemas.microsoft.com/office/drawing/2014/main" id="{624A20CA-918E-4512-AD80-52D5FC81CAD4}"/>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2812" y="154146"/>
            <a:ext cx="421797" cy="421797"/>
          </a:xfrm>
          <a:prstGeom prst="rect">
            <a:avLst/>
          </a:prstGeom>
        </p:spPr>
      </p:pic>
    </p:spTree>
    <p:extLst>
      <p:ext uri="{BB962C8B-B14F-4D97-AF65-F5344CB8AC3E}">
        <p14:creationId xmlns:p14="http://schemas.microsoft.com/office/powerpoint/2010/main" val="15740197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18AB2"/>
        </a:solidFill>
        <a:effectLst/>
      </p:bgPr>
    </p:bg>
    <p:spTree>
      <p:nvGrpSpPr>
        <p:cNvPr id="1" name=""/>
        <p:cNvGrpSpPr/>
        <p:nvPr/>
      </p:nvGrpSpPr>
      <p:grpSpPr>
        <a:xfrm>
          <a:off x="0" y="0"/>
          <a:ext cx="0" cy="0"/>
          <a:chOff x="0" y="0"/>
          <a:chExt cx="0" cy="0"/>
        </a:xfrm>
      </p:grpSpPr>
      <p:grpSp>
        <p:nvGrpSpPr>
          <p:cNvPr id="17" name="Nhóm 16">
            <a:extLst>
              <a:ext uri="{FF2B5EF4-FFF2-40B4-BE49-F238E27FC236}">
                <a16:creationId xmlns:a16="http://schemas.microsoft.com/office/drawing/2014/main" id="{8D979CC0-FD3C-47A7-8AD3-EB442305C393}"/>
              </a:ext>
            </a:extLst>
          </p:cNvPr>
          <p:cNvGrpSpPr/>
          <p:nvPr/>
        </p:nvGrpSpPr>
        <p:grpSpPr>
          <a:xfrm>
            <a:off x="281672"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62924" y="4005848"/>
              <a:ext cx="449673" cy="449673"/>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84132" y="4770358"/>
              <a:ext cx="492088" cy="492088"/>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54583" y="2458059"/>
              <a:ext cx="432990" cy="432990"/>
            </a:xfrm>
            <a:prstGeom prst="rect">
              <a:avLst/>
            </a:prstGeom>
          </p:spPr>
        </p:pic>
      </p:grpSp>
      <p:grpSp>
        <p:nvGrpSpPr>
          <p:cNvPr id="48" name="Nhóm 47">
            <a:extLst>
              <a:ext uri="{FF2B5EF4-FFF2-40B4-BE49-F238E27FC236}">
                <a16:creationId xmlns:a16="http://schemas.microsoft.com/office/drawing/2014/main" id="{C806CFC6-96D0-4770-9BEB-49D9F450412B}"/>
              </a:ext>
            </a:extLst>
          </p:cNvPr>
          <p:cNvGrpSpPr/>
          <p:nvPr/>
        </p:nvGrpSpPr>
        <p:grpSpPr>
          <a:xfrm>
            <a:off x="-3" y="-6583478"/>
            <a:ext cx="809761" cy="21626249"/>
            <a:chOff x="-2" y="-8906209"/>
            <a:chExt cx="618798" cy="16526209"/>
          </a:xfrm>
          <a:effectLst>
            <a:outerShdw blurRad="50800" dist="38100" dir="5400000" algn="t" rotWithShape="0">
              <a:prstClr val="black">
                <a:alpha val="40000"/>
              </a:prstClr>
            </a:outerShdw>
          </a:effectLst>
        </p:grpSpPr>
        <p:grpSp>
          <p:nvGrpSpPr>
            <p:cNvPr id="49" name="Nhóm 48">
              <a:extLst>
                <a:ext uri="{FF2B5EF4-FFF2-40B4-BE49-F238E27FC236}">
                  <a16:creationId xmlns:a16="http://schemas.microsoft.com/office/drawing/2014/main" id="{94AD051D-EE1C-490B-B95E-334401F9A076}"/>
                </a:ext>
              </a:extLst>
            </p:cNvPr>
            <p:cNvGrpSpPr/>
            <p:nvPr/>
          </p:nvGrpSpPr>
          <p:grpSpPr>
            <a:xfrm rot="5400000">
              <a:off x="-4483829" y="-952501"/>
              <a:ext cx="9586453" cy="618795"/>
              <a:chOff x="1302773" y="3428999"/>
              <a:chExt cx="9586453" cy="618795"/>
            </a:xfrm>
          </p:grpSpPr>
          <p:sp>
            <p:nvSpPr>
              <p:cNvPr id="62" name="Hình tự do: Hình 61">
                <a:extLst>
                  <a:ext uri="{FF2B5EF4-FFF2-40B4-BE49-F238E27FC236}">
                    <a16:creationId xmlns:a16="http://schemas.microsoft.com/office/drawing/2014/main" id="{71D36295-84EA-42BC-9A24-A14E15F0090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Hình tự do: Hình 64">
                <a:extLst>
                  <a:ext uri="{FF2B5EF4-FFF2-40B4-BE49-F238E27FC236}">
                    <a16:creationId xmlns:a16="http://schemas.microsoft.com/office/drawing/2014/main" id="{4E9B6779-454A-4C01-81CD-B35E668F4D15}"/>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7" name="Hình chữ nhật 56">
              <a:extLst>
                <a:ext uri="{FF2B5EF4-FFF2-40B4-BE49-F238E27FC236}">
                  <a16:creationId xmlns:a16="http://schemas.microsoft.com/office/drawing/2014/main" id="{F45725F0-3B62-40E9-99CE-F74DA8D543D6}"/>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ình chữ nhật 57">
              <a:extLst>
                <a:ext uri="{FF2B5EF4-FFF2-40B4-BE49-F238E27FC236}">
                  <a16:creationId xmlns:a16="http://schemas.microsoft.com/office/drawing/2014/main" id="{D5CB3C8D-4818-49BE-9B75-8FDF2EE2F127}"/>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4"/>
          <a:stretch>
            <a:fillRect/>
          </a:stretch>
        </p:blipFill>
        <p:spPr>
          <a:xfrm>
            <a:off x="3737844" y="-2418735"/>
            <a:ext cx="3696216" cy="1514686"/>
          </a:xfrm>
          <a:prstGeom prst="rect">
            <a:avLst/>
          </a:prstGeom>
        </p:spPr>
      </p:pic>
      <p:pic>
        <p:nvPicPr>
          <p:cNvPr id="59" name="Đồ họa 58" descr="Question mark with solid fill">
            <a:hlinkClick r:id="rId15" action="ppaction://hlinksldjump"/>
            <a:extLst>
              <a:ext uri="{FF2B5EF4-FFF2-40B4-BE49-F238E27FC236}">
                <a16:creationId xmlns:a16="http://schemas.microsoft.com/office/drawing/2014/main" id="{3EE01F85-F0BD-40C2-982A-420B2205ABE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91317" y="4767977"/>
            <a:ext cx="492088" cy="492088"/>
          </a:xfrm>
          <a:prstGeom prst="rect">
            <a:avLst/>
          </a:prstGeom>
        </p:spPr>
      </p:pic>
      <p:pic>
        <p:nvPicPr>
          <p:cNvPr id="60" name="Đồ họa 59" descr="Gears with solid fill">
            <a:extLst>
              <a:ext uri="{FF2B5EF4-FFF2-40B4-BE49-F238E27FC236}">
                <a16:creationId xmlns:a16="http://schemas.microsoft.com/office/drawing/2014/main" id="{C0E076D1-F42D-4919-8097-86E32BD7670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01222" y="1030529"/>
            <a:ext cx="5025543" cy="5025543"/>
          </a:xfrm>
          <a:prstGeom prst="rect">
            <a:avLst/>
          </a:prstGeom>
        </p:spPr>
      </p:pic>
      <p:pic>
        <p:nvPicPr>
          <p:cNvPr id="56" name="Đồ họa 55" descr="Social network with solid fill">
            <a:hlinkClick r:id="rId20"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77805" y="1621007"/>
            <a:ext cx="519113" cy="519113"/>
          </a:xfrm>
          <a:prstGeom prst="rect">
            <a:avLst/>
          </a:prstGeom>
        </p:spPr>
      </p:pic>
      <p:pic>
        <p:nvPicPr>
          <p:cNvPr id="75" name="Đồ họa 74" descr="Clock with solid fill">
            <a:hlinkClick r:id="rId23"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65105" y="838919"/>
            <a:ext cx="519112" cy="519112"/>
          </a:xfrm>
          <a:prstGeom prst="rect">
            <a:avLst/>
          </a:prstGeom>
        </p:spPr>
      </p:pic>
      <p:pic>
        <p:nvPicPr>
          <p:cNvPr id="47" name="Đồ họa 46" descr="Lightbulb with solid fill">
            <a:hlinkClick r:id="rId26"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20866" y="2455678"/>
            <a:ext cx="432990" cy="432990"/>
          </a:xfrm>
          <a:prstGeom prst="rect">
            <a:avLst/>
          </a:prstGeom>
        </p:spPr>
      </p:pic>
      <p:sp>
        <p:nvSpPr>
          <p:cNvPr id="55" name="TextBox 11">
            <a:extLst>
              <a:ext uri="{FF2B5EF4-FFF2-40B4-BE49-F238E27FC236}">
                <a16:creationId xmlns:a16="http://schemas.microsoft.com/office/drawing/2014/main" id="{BB392792-8810-4241-A8AC-D503CB58E9BD}"/>
              </a:ext>
            </a:extLst>
          </p:cNvPr>
          <p:cNvSpPr txBox="1"/>
          <p:nvPr/>
        </p:nvSpPr>
        <p:spPr>
          <a:xfrm>
            <a:off x="5742758" y="1721344"/>
            <a:ext cx="6228376" cy="762709"/>
          </a:xfrm>
          <a:prstGeom prst="rect">
            <a:avLst/>
          </a:prstGeom>
        </p:spPr>
        <p:txBody>
          <a:bodyPr wrap="square" lIns="0" tIns="0" rIns="0" bIns="0" rtlCol="0" anchor="t">
            <a:spAutoFit/>
          </a:bodyPr>
          <a:lstStyle/>
          <a:p>
            <a:pPr marL="0" lvl="0" indent="0">
              <a:lnSpc>
                <a:spcPts val="6727"/>
              </a:lnSpc>
              <a:spcBef>
                <a:spcPct val="0"/>
              </a:spcBef>
            </a:pPr>
            <a:r>
              <a:rPr lang="vi-VN" sz="3600" b="1" spc="-51">
                <a:solidFill>
                  <a:schemeClr val="bg1"/>
                </a:solidFill>
              </a:rPr>
              <a:t>Những vấn đề cần cải thiện</a:t>
            </a:r>
            <a:endParaRPr lang="en-US" sz="3600" b="1" spc="-51">
              <a:solidFill>
                <a:schemeClr val="bg1"/>
              </a:solidFill>
            </a:endParaRPr>
          </a:p>
        </p:txBody>
      </p:sp>
      <p:sp>
        <p:nvSpPr>
          <p:cNvPr id="2" name="Hộp Văn bản 1">
            <a:extLst>
              <a:ext uri="{FF2B5EF4-FFF2-40B4-BE49-F238E27FC236}">
                <a16:creationId xmlns:a16="http://schemas.microsoft.com/office/drawing/2014/main" id="{DDEC69A5-6EE1-4349-93FA-E2EFEC822FCC}"/>
              </a:ext>
            </a:extLst>
          </p:cNvPr>
          <p:cNvSpPr txBox="1"/>
          <p:nvPr/>
        </p:nvSpPr>
        <p:spPr>
          <a:xfrm>
            <a:off x="5444197" y="2757983"/>
            <a:ext cx="6580832" cy="2862322"/>
          </a:xfrm>
          <a:prstGeom prst="rect">
            <a:avLst/>
          </a:prstGeom>
          <a:noFill/>
        </p:spPr>
        <p:txBody>
          <a:bodyPr wrap="square" rtlCol="0">
            <a:spAutoFit/>
          </a:bodyPr>
          <a:lstStyle/>
          <a:p>
            <a:pPr marL="342900" indent="-342900" algn="just">
              <a:buFont typeface="Arial" panose="020B0604020202020204" pitchFamily="34" charset="0"/>
              <a:buChar char="•"/>
            </a:pPr>
            <a:r>
              <a:rPr lang="vi-VN" sz="2400">
                <a:solidFill>
                  <a:schemeClr val="bg1"/>
                </a:solidFill>
              </a:rPr>
              <a:t>Phần mềm chưa được chạy đa luồng dấn đến tình trạng đóng băng cửa sổ khi API phản hồi.</a:t>
            </a:r>
          </a:p>
          <a:p>
            <a:pPr marL="342900" indent="-342900" algn="just">
              <a:buFont typeface="Arial" panose="020B0604020202020204" pitchFamily="34" charset="0"/>
              <a:buChar char="•"/>
            </a:pPr>
            <a:endParaRPr lang="vi-VN" sz="2000">
              <a:solidFill>
                <a:schemeClr val="bg1"/>
              </a:solidFill>
            </a:endParaRPr>
          </a:p>
          <a:p>
            <a:pPr marL="342900" indent="-342900" algn="just">
              <a:buFont typeface="Arial" panose="020B0604020202020204" pitchFamily="34" charset="0"/>
              <a:buChar char="•"/>
            </a:pPr>
            <a:r>
              <a:rPr lang="vi-VN" sz="2400">
                <a:solidFill>
                  <a:schemeClr val="bg1"/>
                </a:solidFill>
              </a:rPr>
              <a:t>Một số thao tác sử dụng chưa thực sự trực quan.</a:t>
            </a:r>
          </a:p>
          <a:p>
            <a:pPr algn="just"/>
            <a:endParaRPr lang="vi-VN" sz="1600">
              <a:solidFill>
                <a:schemeClr val="bg1"/>
              </a:solidFill>
            </a:endParaRPr>
          </a:p>
          <a:p>
            <a:pPr marL="342900" indent="-342900" algn="just">
              <a:buFont typeface="Arial" panose="020B0604020202020204" pitchFamily="34" charset="0"/>
              <a:buChar char="•"/>
            </a:pPr>
            <a:r>
              <a:rPr lang="vi-VN" sz="2400">
                <a:solidFill>
                  <a:schemeClr val="bg1"/>
                </a:solidFill>
              </a:rPr>
              <a:t>Một số vấn đề khác . . .</a:t>
            </a:r>
          </a:p>
        </p:txBody>
      </p:sp>
      <p:pic>
        <p:nvPicPr>
          <p:cNvPr id="61" name="Đồ họa 60" descr="Clapping hands with solid fill">
            <a:hlinkClick r:id="rId29" action="ppaction://hlinksldjump"/>
            <a:extLst>
              <a:ext uri="{FF2B5EF4-FFF2-40B4-BE49-F238E27FC236}">
                <a16:creationId xmlns:a16="http://schemas.microsoft.com/office/drawing/2014/main" id="{453C9D12-CAE9-4AA1-9444-668F0870642F}"/>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77805" y="5499969"/>
            <a:ext cx="519113" cy="519113"/>
          </a:xfrm>
          <a:prstGeom prst="rect">
            <a:avLst/>
          </a:prstGeom>
        </p:spPr>
      </p:pic>
      <p:grpSp>
        <p:nvGrpSpPr>
          <p:cNvPr id="66" name="Nhóm 65">
            <a:extLst>
              <a:ext uri="{FF2B5EF4-FFF2-40B4-BE49-F238E27FC236}">
                <a16:creationId xmlns:a16="http://schemas.microsoft.com/office/drawing/2014/main" id="{9292E07E-A2FA-491E-9E88-31D2983976D0}"/>
              </a:ext>
            </a:extLst>
          </p:cNvPr>
          <p:cNvGrpSpPr/>
          <p:nvPr/>
        </p:nvGrpSpPr>
        <p:grpSpPr>
          <a:xfrm>
            <a:off x="-3797644" y="89022"/>
            <a:ext cx="519112" cy="519112"/>
            <a:chOff x="2275087" y="950246"/>
            <a:chExt cx="519112" cy="519112"/>
          </a:xfrm>
        </p:grpSpPr>
        <p:sp>
          <p:nvSpPr>
            <p:cNvPr id="69" name="Hình Bầu dục 68">
              <a:extLst>
                <a:ext uri="{FF2B5EF4-FFF2-40B4-BE49-F238E27FC236}">
                  <a16:creationId xmlns:a16="http://schemas.microsoft.com/office/drawing/2014/main" id="{47BFE317-31C4-4CBA-BD33-1F0EBFDF6A6E}"/>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Home with solid fill">
              <a:extLst>
                <a:ext uri="{FF2B5EF4-FFF2-40B4-BE49-F238E27FC236}">
                  <a16:creationId xmlns:a16="http://schemas.microsoft.com/office/drawing/2014/main" id="{430850A3-F1B7-4E56-9B84-A35672FD4495}"/>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2323744" y="998903"/>
              <a:ext cx="421797" cy="421797"/>
            </a:xfrm>
            <a:prstGeom prst="rect">
              <a:avLst/>
            </a:prstGeom>
          </p:spPr>
        </p:pic>
      </p:grpSp>
      <p:pic>
        <p:nvPicPr>
          <p:cNvPr id="73" name="Đồ họa 72" descr="Home with solid fill">
            <a:hlinkClick r:id="rId34" action="ppaction://hlinksldjump"/>
            <a:extLst>
              <a:ext uri="{FF2B5EF4-FFF2-40B4-BE49-F238E27FC236}">
                <a16:creationId xmlns:a16="http://schemas.microsoft.com/office/drawing/2014/main" id="{BDDD9120-D035-4C22-B9F2-00B72F4BE96B}"/>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232812" y="154146"/>
            <a:ext cx="421797" cy="421797"/>
          </a:xfrm>
          <a:prstGeom prst="rect">
            <a:avLst/>
          </a:prstGeom>
        </p:spPr>
      </p:pic>
      <p:grpSp>
        <p:nvGrpSpPr>
          <p:cNvPr id="63" name="Nhóm 62">
            <a:extLst>
              <a:ext uri="{FF2B5EF4-FFF2-40B4-BE49-F238E27FC236}">
                <a16:creationId xmlns:a16="http://schemas.microsoft.com/office/drawing/2014/main" id="{B0F5EE36-70D1-4532-9821-74AE6E72DEEB}"/>
              </a:ext>
            </a:extLst>
          </p:cNvPr>
          <p:cNvGrpSpPr/>
          <p:nvPr/>
        </p:nvGrpSpPr>
        <p:grpSpPr>
          <a:xfrm>
            <a:off x="-3797644" y="3204493"/>
            <a:ext cx="519112" cy="519112"/>
            <a:chOff x="-3797644" y="3204493"/>
            <a:chExt cx="519112" cy="519112"/>
          </a:xfrm>
        </p:grpSpPr>
        <p:sp>
          <p:nvSpPr>
            <p:cNvPr id="74" name="Hình Bầu dục 73">
              <a:extLst>
                <a:ext uri="{FF2B5EF4-FFF2-40B4-BE49-F238E27FC236}">
                  <a16:creationId xmlns:a16="http://schemas.microsoft.com/office/drawing/2014/main" id="{1EC8BEA7-3B2F-4444-B3E3-A2A89383F4E4}"/>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Đồ họa 75" descr="Presentation with pie chart with solid fill">
              <a:extLst>
                <a:ext uri="{FF2B5EF4-FFF2-40B4-BE49-F238E27FC236}">
                  <a16:creationId xmlns:a16="http://schemas.microsoft.com/office/drawing/2014/main" id="{6BD00A63-7B83-4A16-8F45-B419899D51E6}"/>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3738072" y="3264065"/>
              <a:ext cx="399968" cy="399968"/>
            </a:xfrm>
            <a:prstGeom prst="rect">
              <a:avLst/>
            </a:prstGeom>
          </p:spPr>
        </p:pic>
      </p:grpSp>
      <p:pic>
        <p:nvPicPr>
          <p:cNvPr id="77" name="Đồ họa 76" descr="Presentation with pie chart with solid fill">
            <a:hlinkClick r:id="rId39" action="ppaction://hlinksldjump"/>
            <a:extLst>
              <a:ext uri="{FF2B5EF4-FFF2-40B4-BE49-F238E27FC236}">
                <a16:creationId xmlns:a16="http://schemas.microsoft.com/office/drawing/2014/main" id="{6AB3A99E-4A43-4CE5-9FB2-982E2889CAFA}"/>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3751410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73B4C"/>
        </a:solidFill>
        <a:effectLst/>
      </p:bgPr>
    </p:bg>
    <p:spTree>
      <p:nvGrpSpPr>
        <p:cNvPr id="1" name=""/>
        <p:cNvGrpSpPr/>
        <p:nvPr/>
      </p:nvGrpSpPr>
      <p:grpSpPr>
        <a:xfrm>
          <a:off x="0" y="0"/>
          <a:ext cx="0" cy="0"/>
          <a:chOff x="0" y="0"/>
          <a:chExt cx="0" cy="0"/>
        </a:xfrm>
      </p:grpSpPr>
      <p:grpSp>
        <p:nvGrpSpPr>
          <p:cNvPr id="18" name="Nhóm 17">
            <a:extLst>
              <a:ext uri="{FF2B5EF4-FFF2-40B4-BE49-F238E27FC236}">
                <a16:creationId xmlns:a16="http://schemas.microsoft.com/office/drawing/2014/main" id="{EF501868-2F4A-4576-A8A1-FAF3B1B2042B}"/>
              </a:ext>
            </a:extLst>
          </p:cNvPr>
          <p:cNvGrpSpPr/>
          <p:nvPr/>
        </p:nvGrpSpPr>
        <p:grpSpPr>
          <a:xfrm>
            <a:off x="268972" y="4756781"/>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4132" y="4770358"/>
              <a:ext cx="492088" cy="492088"/>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54583" y="2458059"/>
              <a:ext cx="432990" cy="432990"/>
            </a:xfrm>
            <a:prstGeom prst="rect">
              <a:avLst/>
            </a:prstGeom>
          </p:spPr>
        </p:pic>
      </p:grpSp>
      <p:grpSp>
        <p:nvGrpSpPr>
          <p:cNvPr id="48" name="Nhóm 47">
            <a:extLst>
              <a:ext uri="{FF2B5EF4-FFF2-40B4-BE49-F238E27FC236}">
                <a16:creationId xmlns:a16="http://schemas.microsoft.com/office/drawing/2014/main" id="{85C896B1-535A-4DA5-A52F-E7644BF3EE02}"/>
              </a:ext>
            </a:extLst>
          </p:cNvPr>
          <p:cNvGrpSpPr/>
          <p:nvPr/>
        </p:nvGrpSpPr>
        <p:grpSpPr>
          <a:xfrm>
            <a:off x="-3797644" y="3963509"/>
            <a:ext cx="519112" cy="519112"/>
            <a:chOff x="-3797644" y="3963509"/>
            <a:chExt cx="519112" cy="519112"/>
          </a:xfrm>
        </p:grpSpPr>
        <p:sp>
          <p:nvSpPr>
            <p:cNvPr id="49" name="Hình Bầu dục 48">
              <a:extLst>
                <a:ext uri="{FF2B5EF4-FFF2-40B4-BE49-F238E27FC236}">
                  <a16:creationId xmlns:a16="http://schemas.microsoft.com/office/drawing/2014/main" id="{3F707F77-1D14-4CB4-9918-7DE015053A96}"/>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Đồ họa 56" descr="Gears with solid fill">
              <a:extLst>
                <a:ext uri="{FF2B5EF4-FFF2-40B4-BE49-F238E27FC236}">
                  <a16:creationId xmlns:a16="http://schemas.microsoft.com/office/drawing/2014/main" id="{7FD4B8DD-2D1C-4F3E-A477-1A3F327BC16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62924" y="4005848"/>
              <a:ext cx="449673" cy="449673"/>
            </a:xfrm>
            <a:prstGeom prst="rect">
              <a:avLst/>
            </a:prstGeom>
          </p:spPr>
        </p:pic>
      </p:grpSp>
      <p:grpSp>
        <p:nvGrpSpPr>
          <p:cNvPr id="60" name="Nhóm 59">
            <a:extLst>
              <a:ext uri="{FF2B5EF4-FFF2-40B4-BE49-F238E27FC236}">
                <a16:creationId xmlns:a16="http://schemas.microsoft.com/office/drawing/2014/main" id="{650AC048-BDAE-4256-8EE3-FBB9FFCD3542}"/>
              </a:ext>
            </a:extLst>
          </p:cNvPr>
          <p:cNvGrpSpPr/>
          <p:nvPr/>
        </p:nvGrpSpPr>
        <p:grpSpPr>
          <a:xfrm>
            <a:off x="-3" y="-5803530"/>
            <a:ext cx="809761" cy="21626249"/>
            <a:chOff x="-2" y="-8906209"/>
            <a:chExt cx="618798" cy="16526209"/>
          </a:xfrm>
          <a:effectLst>
            <a:outerShdw blurRad="50800" dist="38100" dir="5400000" algn="t" rotWithShape="0">
              <a:prstClr val="black">
                <a:alpha val="40000"/>
              </a:prstClr>
            </a:outerShdw>
          </a:effectLst>
        </p:grpSpPr>
        <p:grpSp>
          <p:nvGrpSpPr>
            <p:cNvPr id="62" name="Nhóm 61">
              <a:extLst>
                <a:ext uri="{FF2B5EF4-FFF2-40B4-BE49-F238E27FC236}">
                  <a16:creationId xmlns:a16="http://schemas.microsoft.com/office/drawing/2014/main" id="{A1D6AD6C-FD41-4F1C-B5B1-A1753CE3FBBB}"/>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01DA6D18-3E1E-4C26-8963-1FF84E2AEBCD}"/>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A5CDF0A3-48E5-46BA-9945-54E02AF65E02}"/>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5" name="Hình chữ nhật 64">
              <a:extLst>
                <a:ext uri="{FF2B5EF4-FFF2-40B4-BE49-F238E27FC236}">
                  <a16:creationId xmlns:a16="http://schemas.microsoft.com/office/drawing/2014/main" id="{0D72E561-360A-408A-9466-D1FB243F9917}"/>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ình chữ nhật 65">
              <a:extLst>
                <a:ext uri="{FF2B5EF4-FFF2-40B4-BE49-F238E27FC236}">
                  <a16:creationId xmlns:a16="http://schemas.microsoft.com/office/drawing/2014/main" id="{F40763A2-A227-4F19-8FBC-4E88B36BAABB}"/>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8" name="Đồ họa 57" descr="Clapping hands with solid fill">
            <a:hlinkClick r:id="rId16" action="ppaction://hlinksldjump"/>
            <a:extLst>
              <a:ext uri="{FF2B5EF4-FFF2-40B4-BE49-F238E27FC236}">
                <a16:creationId xmlns:a16="http://schemas.microsoft.com/office/drawing/2014/main" id="{206D4B24-18FC-402E-ACC1-B4C5EECA409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5499969"/>
            <a:ext cx="519113" cy="519113"/>
          </a:xfrm>
          <a:prstGeom prst="rect">
            <a:avLst/>
          </a:prstGeom>
        </p:spPr>
      </p:pic>
      <p:pic>
        <p:nvPicPr>
          <p:cNvPr id="59" name="Đồ họa 58" descr="Question mark with solid fill">
            <a:extLst>
              <a:ext uri="{FF2B5EF4-FFF2-40B4-BE49-F238E27FC236}">
                <a16:creationId xmlns:a16="http://schemas.microsoft.com/office/drawing/2014/main" id="{3EE01F85-F0BD-40C2-982A-420B2205ABE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09759" y="846384"/>
            <a:ext cx="5347197" cy="5347197"/>
          </a:xfrm>
          <a:prstGeom prst="rect">
            <a:avLst/>
          </a:prstGeom>
        </p:spPr>
      </p:pic>
      <p:pic>
        <p:nvPicPr>
          <p:cNvPr id="56" name="Đồ họa 55" descr="Social network with solid fill">
            <a:hlinkClick r:id="rId21"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77805" y="1621007"/>
            <a:ext cx="519113" cy="519113"/>
          </a:xfrm>
          <a:prstGeom prst="rect">
            <a:avLst/>
          </a:prstGeom>
        </p:spPr>
      </p:pic>
      <p:pic>
        <p:nvPicPr>
          <p:cNvPr id="75" name="Đồ họa 74" descr="Clock with solid fill">
            <a:hlinkClick r:id="rId24"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65105" y="838919"/>
            <a:ext cx="519112" cy="519112"/>
          </a:xfrm>
          <a:prstGeom prst="rect">
            <a:avLst/>
          </a:prstGeom>
        </p:spPr>
      </p:pic>
      <p:pic>
        <p:nvPicPr>
          <p:cNvPr id="47" name="Đồ họa 46" descr="Lightbulb with solid fill">
            <a:hlinkClick r:id="rId27"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20866" y="2455678"/>
            <a:ext cx="432990" cy="432990"/>
          </a:xfrm>
          <a:prstGeom prst="rect">
            <a:avLst/>
          </a:prstGeom>
        </p:spPr>
      </p:pic>
      <p:sp>
        <p:nvSpPr>
          <p:cNvPr id="55" name="TextBox 11">
            <a:extLst>
              <a:ext uri="{FF2B5EF4-FFF2-40B4-BE49-F238E27FC236}">
                <a16:creationId xmlns:a16="http://schemas.microsoft.com/office/drawing/2014/main" id="{BB392792-8810-4241-A8AC-D503CB58E9BD}"/>
              </a:ext>
            </a:extLst>
          </p:cNvPr>
          <p:cNvSpPr txBox="1"/>
          <p:nvPr/>
        </p:nvSpPr>
        <p:spPr>
          <a:xfrm>
            <a:off x="5742758" y="2483344"/>
            <a:ext cx="6228376" cy="762709"/>
          </a:xfrm>
          <a:prstGeom prst="rect">
            <a:avLst/>
          </a:prstGeom>
        </p:spPr>
        <p:txBody>
          <a:bodyPr wrap="square" lIns="0" tIns="0" rIns="0" bIns="0" rtlCol="0" anchor="t">
            <a:spAutoFit/>
          </a:bodyPr>
          <a:lstStyle/>
          <a:p>
            <a:pPr marL="0" lvl="0" indent="0">
              <a:lnSpc>
                <a:spcPts val="6727"/>
              </a:lnSpc>
              <a:spcBef>
                <a:spcPct val="0"/>
              </a:spcBef>
            </a:pPr>
            <a:r>
              <a:rPr lang="vi-VN" sz="3600" b="1" spc="-51">
                <a:solidFill>
                  <a:schemeClr val="bg1"/>
                </a:solidFill>
              </a:rPr>
              <a:t>Trả lời câu hỏi</a:t>
            </a:r>
            <a:endParaRPr lang="en-US" sz="3600" b="1" spc="-51">
              <a:solidFill>
                <a:schemeClr val="bg1"/>
              </a:solidFill>
            </a:endParaRPr>
          </a:p>
        </p:txBody>
      </p:sp>
      <p:sp>
        <p:nvSpPr>
          <p:cNvPr id="2" name="Hộp Văn bản 1">
            <a:extLst>
              <a:ext uri="{FF2B5EF4-FFF2-40B4-BE49-F238E27FC236}">
                <a16:creationId xmlns:a16="http://schemas.microsoft.com/office/drawing/2014/main" id="{DDEC69A5-6EE1-4349-93FA-E2EFEC822FCC}"/>
              </a:ext>
            </a:extLst>
          </p:cNvPr>
          <p:cNvSpPr txBox="1"/>
          <p:nvPr/>
        </p:nvSpPr>
        <p:spPr>
          <a:xfrm>
            <a:off x="5796653" y="3519983"/>
            <a:ext cx="5953361" cy="1099981"/>
          </a:xfrm>
          <a:prstGeom prst="rect">
            <a:avLst/>
          </a:prstGeom>
          <a:noFill/>
        </p:spPr>
        <p:txBody>
          <a:bodyPr wrap="none" rtlCol="0">
            <a:spAutoFit/>
          </a:bodyPr>
          <a:lstStyle/>
          <a:p>
            <a:pPr marL="342900" indent="-342900">
              <a:buFont typeface="Arial" panose="020B0604020202020204" pitchFamily="34" charset="0"/>
              <a:buChar char="•"/>
            </a:pPr>
            <a:r>
              <a:rPr lang="vi-VN" sz="2800">
                <a:solidFill>
                  <a:schemeClr val="bg1"/>
                </a:solidFill>
              </a:rPr>
              <a:t>Trả lời câu hỏi của ban giám khảo</a:t>
            </a:r>
          </a:p>
          <a:p>
            <a:pPr marL="342900" indent="-342900">
              <a:lnSpc>
                <a:spcPct val="150000"/>
              </a:lnSpc>
              <a:buFont typeface="Arial" panose="020B0604020202020204" pitchFamily="34" charset="0"/>
              <a:buChar char="•"/>
            </a:pPr>
            <a:r>
              <a:rPr lang="vi-VN" sz="2800">
                <a:solidFill>
                  <a:schemeClr val="bg1"/>
                </a:solidFill>
              </a:rPr>
              <a:t>Trả lời câu hỏi của bạn cùng khóa</a:t>
            </a:r>
            <a:endParaRPr lang="en-US" sz="2800">
              <a:solidFill>
                <a:schemeClr val="bg1"/>
              </a:solidFill>
            </a:endParaRPr>
          </a:p>
        </p:txBody>
      </p:sp>
      <p:pic>
        <p:nvPicPr>
          <p:cNvPr id="61" name="Đồ họa 60" descr="Gears with solid fill">
            <a:hlinkClick r:id="rId30" action="ppaction://hlinksldjump"/>
            <a:extLst>
              <a:ext uri="{FF2B5EF4-FFF2-40B4-BE49-F238E27FC236}">
                <a16:creationId xmlns:a16="http://schemas.microsoft.com/office/drawing/2014/main" id="{823E6E8C-CD3C-4EEE-99C4-4DB5F3B64D6D}"/>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12525" y="4003467"/>
            <a:ext cx="449673" cy="449673"/>
          </a:xfrm>
          <a:prstGeom prst="rect">
            <a:avLst/>
          </a:prstGeom>
        </p:spPr>
      </p:pic>
      <p:grpSp>
        <p:nvGrpSpPr>
          <p:cNvPr id="71" name="Nhóm 70">
            <a:extLst>
              <a:ext uri="{FF2B5EF4-FFF2-40B4-BE49-F238E27FC236}">
                <a16:creationId xmlns:a16="http://schemas.microsoft.com/office/drawing/2014/main" id="{61E7CAEE-A533-40DA-B72B-420CF42DC3A6}"/>
              </a:ext>
            </a:extLst>
          </p:cNvPr>
          <p:cNvGrpSpPr/>
          <p:nvPr/>
        </p:nvGrpSpPr>
        <p:grpSpPr>
          <a:xfrm>
            <a:off x="-3797644" y="89022"/>
            <a:ext cx="519112" cy="519112"/>
            <a:chOff x="2275087" y="950246"/>
            <a:chExt cx="519112" cy="519112"/>
          </a:xfrm>
        </p:grpSpPr>
        <p:sp>
          <p:nvSpPr>
            <p:cNvPr id="72" name="Hình Bầu dục 71">
              <a:extLst>
                <a:ext uri="{FF2B5EF4-FFF2-40B4-BE49-F238E27FC236}">
                  <a16:creationId xmlns:a16="http://schemas.microsoft.com/office/drawing/2014/main" id="{274616E0-D1BA-4B97-B25C-2D42170E8E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Đồ họa 72" descr="Home with solid fill">
              <a:extLst>
                <a:ext uri="{FF2B5EF4-FFF2-40B4-BE49-F238E27FC236}">
                  <a16:creationId xmlns:a16="http://schemas.microsoft.com/office/drawing/2014/main" id="{B4DBFD0D-8975-471F-AFB9-D587D46C9334}"/>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74" name="Đồ họa 73" descr="Home with solid fill">
            <a:hlinkClick r:id="rId35" action="ppaction://hlinksldjump"/>
            <a:extLst>
              <a:ext uri="{FF2B5EF4-FFF2-40B4-BE49-F238E27FC236}">
                <a16:creationId xmlns:a16="http://schemas.microsoft.com/office/drawing/2014/main" id="{BCBE6368-334B-4904-BC9D-2649DEEA610E}"/>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63" name="Nhóm 62">
            <a:extLst>
              <a:ext uri="{FF2B5EF4-FFF2-40B4-BE49-F238E27FC236}">
                <a16:creationId xmlns:a16="http://schemas.microsoft.com/office/drawing/2014/main" id="{E979DC4B-3D40-4AF8-9FBB-3F05AEF100B5}"/>
              </a:ext>
            </a:extLst>
          </p:cNvPr>
          <p:cNvGrpSpPr/>
          <p:nvPr/>
        </p:nvGrpSpPr>
        <p:grpSpPr>
          <a:xfrm>
            <a:off x="-3797644" y="3204493"/>
            <a:ext cx="519112" cy="519112"/>
            <a:chOff x="-3797644" y="3204493"/>
            <a:chExt cx="519112" cy="519112"/>
          </a:xfrm>
        </p:grpSpPr>
        <p:sp>
          <p:nvSpPr>
            <p:cNvPr id="76" name="Hình Bầu dục 75">
              <a:extLst>
                <a:ext uri="{FF2B5EF4-FFF2-40B4-BE49-F238E27FC236}">
                  <a16:creationId xmlns:a16="http://schemas.microsoft.com/office/drawing/2014/main" id="{D30277A8-79C4-4CF2-9308-D8CD9D44598E}"/>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Đồ họa 76" descr="Presentation with pie chart with solid fill">
              <a:extLst>
                <a:ext uri="{FF2B5EF4-FFF2-40B4-BE49-F238E27FC236}">
                  <a16:creationId xmlns:a16="http://schemas.microsoft.com/office/drawing/2014/main" id="{5B51D69D-FFF4-4BF1-95E9-6A1E04FFED4F}"/>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78" name="Đồ họa 77" descr="Presentation with pie chart with solid fill">
            <a:hlinkClick r:id="rId40" action="ppaction://hlinksldjump"/>
            <a:extLst>
              <a:ext uri="{FF2B5EF4-FFF2-40B4-BE49-F238E27FC236}">
                <a16:creationId xmlns:a16="http://schemas.microsoft.com/office/drawing/2014/main" id="{B3E15588-E6DB-4572-9CB0-FF9CCF067311}"/>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13678202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7B10A"/>
        </a:solidFill>
        <a:effectLst/>
      </p:bgPr>
    </p:bg>
    <p:spTree>
      <p:nvGrpSpPr>
        <p:cNvPr id="1" name=""/>
        <p:cNvGrpSpPr/>
        <p:nvPr/>
      </p:nvGrpSpPr>
      <p:grpSpPr>
        <a:xfrm>
          <a:off x="0" y="0"/>
          <a:ext cx="0" cy="0"/>
          <a:chOff x="0" y="0"/>
          <a:chExt cx="0" cy="0"/>
        </a:xfrm>
      </p:grpSpPr>
      <p:grpSp>
        <p:nvGrpSpPr>
          <p:cNvPr id="19" name="Nhóm 18">
            <a:extLst>
              <a:ext uri="{FF2B5EF4-FFF2-40B4-BE49-F238E27FC236}">
                <a16:creationId xmlns:a16="http://schemas.microsoft.com/office/drawing/2014/main" id="{146CDCDA-7232-4896-B69E-E9AAED418312}"/>
              </a:ext>
            </a:extLst>
          </p:cNvPr>
          <p:cNvGrpSpPr/>
          <p:nvPr/>
        </p:nvGrpSpPr>
        <p:grpSpPr>
          <a:xfrm>
            <a:off x="285141"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7644" y="5502350"/>
              <a:ext cx="519113" cy="519113"/>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54583" y="2458059"/>
              <a:ext cx="432990" cy="432990"/>
            </a:xfrm>
            <a:prstGeom prst="rect">
              <a:avLst/>
            </a:prstGeom>
          </p:spPr>
        </p:pic>
      </p:grpSp>
      <p:grpSp>
        <p:nvGrpSpPr>
          <p:cNvPr id="39" name="Nhóm 38">
            <a:extLst>
              <a:ext uri="{FF2B5EF4-FFF2-40B4-BE49-F238E27FC236}">
                <a16:creationId xmlns:a16="http://schemas.microsoft.com/office/drawing/2014/main" id="{41C33821-197D-4E1C-8F93-E7842C9B4B22}"/>
              </a:ext>
            </a:extLst>
          </p:cNvPr>
          <p:cNvGrpSpPr/>
          <p:nvPr/>
        </p:nvGrpSpPr>
        <p:grpSpPr>
          <a:xfrm>
            <a:off x="-3797644" y="3204493"/>
            <a:ext cx="519112" cy="519112"/>
            <a:chOff x="-3797644" y="3204493"/>
            <a:chExt cx="519112" cy="519112"/>
          </a:xfrm>
        </p:grpSpPr>
        <p:sp>
          <p:nvSpPr>
            <p:cNvPr id="40" name="Hình Bầu dục 39">
              <a:extLst>
                <a:ext uri="{FF2B5EF4-FFF2-40B4-BE49-F238E27FC236}">
                  <a16:creationId xmlns:a16="http://schemas.microsoft.com/office/drawing/2014/main" id="{1E26F810-D894-45E3-BD0D-2D315A893E23}"/>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Đồ họa 49" descr="Presentation with pie chart with solid fill">
              <a:extLst>
                <a:ext uri="{FF2B5EF4-FFF2-40B4-BE49-F238E27FC236}">
                  <a16:creationId xmlns:a16="http://schemas.microsoft.com/office/drawing/2014/main" id="{C156B7DF-9D1A-434E-9F00-E2EED953D2A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38072" y="3264065"/>
              <a:ext cx="399968" cy="399968"/>
            </a:xfrm>
            <a:prstGeom prst="rect">
              <a:avLst/>
            </a:prstGeom>
          </p:spPr>
        </p:pic>
      </p:grpSp>
      <p:grpSp>
        <p:nvGrpSpPr>
          <p:cNvPr id="48" name="Nhóm 47">
            <a:extLst>
              <a:ext uri="{FF2B5EF4-FFF2-40B4-BE49-F238E27FC236}">
                <a16:creationId xmlns:a16="http://schemas.microsoft.com/office/drawing/2014/main" id="{85C896B1-535A-4DA5-A52F-E7644BF3EE02}"/>
              </a:ext>
            </a:extLst>
          </p:cNvPr>
          <p:cNvGrpSpPr/>
          <p:nvPr/>
        </p:nvGrpSpPr>
        <p:grpSpPr>
          <a:xfrm>
            <a:off x="-3797644" y="3963509"/>
            <a:ext cx="519112" cy="519112"/>
            <a:chOff x="-3797644" y="3963509"/>
            <a:chExt cx="519112" cy="519112"/>
          </a:xfrm>
        </p:grpSpPr>
        <p:sp>
          <p:nvSpPr>
            <p:cNvPr id="49" name="Hình Bầu dục 48">
              <a:extLst>
                <a:ext uri="{FF2B5EF4-FFF2-40B4-BE49-F238E27FC236}">
                  <a16:creationId xmlns:a16="http://schemas.microsoft.com/office/drawing/2014/main" id="{3F707F77-1D14-4CB4-9918-7DE015053A96}"/>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Đồ họa 56" descr="Gears with solid fill">
              <a:extLst>
                <a:ext uri="{FF2B5EF4-FFF2-40B4-BE49-F238E27FC236}">
                  <a16:creationId xmlns:a16="http://schemas.microsoft.com/office/drawing/2014/main" id="{7FD4B8DD-2D1C-4F3E-A477-1A3F327BC16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62924" y="4005848"/>
              <a:ext cx="449673" cy="449673"/>
            </a:xfrm>
            <a:prstGeom prst="rect">
              <a:avLst/>
            </a:prstGeom>
          </p:spPr>
        </p:pic>
      </p:grpSp>
      <p:grpSp>
        <p:nvGrpSpPr>
          <p:cNvPr id="60" name="Nhóm 59">
            <a:extLst>
              <a:ext uri="{FF2B5EF4-FFF2-40B4-BE49-F238E27FC236}">
                <a16:creationId xmlns:a16="http://schemas.microsoft.com/office/drawing/2014/main" id="{C0D42D05-B2D1-4612-A756-196A51110127}"/>
              </a:ext>
            </a:extLst>
          </p:cNvPr>
          <p:cNvGrpSpPr/>
          <p:nvPr/>
        </p:nvGrpSpPr>
        <p:grpSpPr>
          <a:xfrm>
            <a:off x="-3797644" y="4743334"/>
            <a:ext cx="519112" cy="519112"/>
            <a:chOff x="-3797644" y="4743334"/>
            <a:chExt cx="519112" cy="519112"/>
          </a:xfrm>
        </p:grpSpPr>
        <p:sp>
          <p:nvSpPr>
            <p:cNvPr id="62" name="Hình Bầu dục 61">
              <a:extLst>
                <a:ext uri="{FF2B5EF4-FFF2-40B4-BE49-F238E27FC236}">
                  <a16:creationId xmlns:a16="http://schemas.microsoft.com/office/drawing/2014/main" id="{CB6C3129-B88B-4399-B635-1B4B7A4AAA87}"/>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Question mark with solid fill">
              <a:extLst>
                <a:ext uri="{FF2B5EF4-FFF2-40B4-BE49-F238E27FC236}">
                  <a16:creationId xmlns:a16="http://schemas.microsoft.com/office/drawing/2014/main" id="{AA57135C-107B-4610-9407-C98010B1D97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84132" y="4770358"/>
              <a:ext cx="492088" cy="492088"/>
            </a:xfrm>
            <a:prstGeom prst="rect">
              <a:avLst/>
            </a:prstGeom>
          </p:spPr>
        </p:pic>
      </p:grpSp>
      <p:grpSp>
        <p:nvGrpSpPr>
          <p:cNvPr id="46" name="Nhóm 45">
            <a:extLst>
              <a:ext uri="{FF2B5EF4-FFF2-40B4-BE49-F238E27FC236}">
                <a16:creationId xmlns:a16="http://schemas.microsoft.com/office/drawing/2014/main" id="{6A669906-113D-443F-A4F6-65BC35EFD2C5}"/>
              </a:ext>
            </a:extLst>
          </p:cNvPr>
          <p:cNvGrpSpPr/>
          <p:nvPr/>
        </p:nvGrpSpPr>
        <p:grpSpPr>
          <a:xfrm>
            <a:off x="-3" y="-5050498"/>
            <a:ext cx="809761" cy="21626249"/>
            <a:chOff x="-2" y="-8906209"/>
            <a:chExt cx="618798" cy="16526209"/>
          </a:xfrm>
          <a:effectLst>
            <a:outerShdw blurRad="50800" dist="38100" dir="5400000" algn="t" rotWithShape="0">
              <a:prstClr val="black">
                <a:alpha val="40000"/>
              </a:prstClr>
            </a:outerShdw>
          </a:effectLst>
        </p:grpSpPr>
        <p:grpSp>
          <p:nvGrpSpPr>
            <p:cNvPr id="59" name="Nhóm 58">
              <a:extLst>
                <a:ext uri="{FF2B5EF4-FFF2-40B4-BE49-F238E27FC236}">
                  <a16:creationId xmlns:a16="http://schemas.microsoft.com/office/drawing/2014/main" id="{7EA32525-EABB-47F2-A30D-B84DB5E55834}"/>
                </a:ext>
              </a:extLst>
            </p:cNvPr>
            <p:cNvGrpSpPr/>
            <p:nvPr/>
          </p:nvGrpSpPr>
          <p:grpSpPr>
            <a:xfrm rot="5400000">
              <a:off x="-4483829" y="-952501"/>
              <a:ext cx="9586453" cy="618795"/>
              <a:chOff x="1302773" y="3428999"/>
              <a:chExt cx="9586453" cy="618795"/>
            </a:xfrm>
          </p:grpSpPr>
          <p:sp>
            <p:nvSpPr>
              <p:cNvPr id="70" name="Hình tự do: Hình 69">
                <a:extLst>
                  <a:ext uri="{FF2B5EF4-FFF2-40B4-BE49-F238E27FC236}">
                    <a16:creationId xmlns:a16="http://schemas.microsoft.com/office/drawing/2014/main" id="{9BDA5E75-EBF7-4100-9624-AD43EC66E8B4}"/>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Hình tự do: Hình 70">
                <a:extLst>
                  <a:ext uri="{FF2B5EF4-FFF2-40B4-BE49-F238E27FC236}">
                    <a16:creationId xmlns:a16="http://schemas.microsoft.com/office/drawing/2014/main" id="{80E1E63F-B44C-4C95-A976-3E1A0775BD1C}"/>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8" name="Hình chữ nhật 67">
              <a:extLst>
                <a:ext uri="{FF2B5EF4-FFF2-40B4-BE49-F238E27FC236}">
                  <a16:creationId xmlns:a16="http://schemas.microsoft.com/office/drawing/2014/main" id="{688669A0-EA09-4D1B-BDB2-6F546EF21349}"/>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ình chữ nhật 68">
              <a:extLst>
                <a:ext uri="{FF2B5EF4-FFF2-40B4-BE49-F238E27FC236}">
                  <a16:creationId xmlns:a16="http://schemas.microsoft.com/office/drawing/2014/main" id="{ED3EF84C-7DCB-4A60-9251-592855293FCC}"/>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7"/>
          <a:stretch>
            <a:fillRect/>
          </a:stretch>
        </p:blipFill>
        <p:spPr>
          <a:xfrm>
            <a:off x="3737844" y="-2418735"/>
            <a:ext cx="3696216" cy="1514686"/>
          </a:xfrm>
          <a:prstGeom prst="rect">
            <a:avLst/>
          </a:prstGeom>
        </p:spPr>
      </p:pic>
      <p:pic>
        <p:nvPicPr>
          <p:cNvPr id="58" name="Đồ họa 57" descr="Clapping hands with solid fill">
            <a:extLst>
              <a:ext uri="{FF2B5EF4-FFF2-40B4-BE49-F238E27FC236}">
                <a16:creationId xmlns:a16="http://schemas.microsoft.com/office/drawing/2014/main" id="{206D4B24-18FC-402E-ACC1-B4C5EECA409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210914" y="1213283"/>
            <a:ext cx="4496769" cy="4496769"/>
          </a:xfrm>
          <a:prstGeom prst="rect">
            <a:avLst/>
          </a:prstGeom>
        </p:spPr>
      </p:pic>
      <p:pic>
        <p:nvPicPr>
          <p:cNvPr id="56" name="Đồ họa 55" descr="Social network with solid fill">
            <a:hlinkClick r:id="rId20"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77805" y="1621007"/>
            <a:ext cx="519113" cy="519113"/>
          </a:xfrm>
          <a:prstGeom prst="rect">
            <a:avLst/>
          </a:prstGeom>
        </p:spPr>
      </p:pic>
      <p:pic>
        <p:nvPicPr>
          <p:cNvPr id="75" name="Đồ họa 74" descr="Clock with solid fill">
            <a:hlinkClick r:id="rId23"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65105" y="838919"/>
            <a:ext cx="519112" cy="519112"/>
          </a:xfrm>
          <a:prstGeom prst="rect">
            <a:avLst/>
          </a:prstGeom>
        </p:spPr>
      </p:pic>
      <p:pic>
        <p:nvPicPr>
          <p:cNvPr id="47" name="Đồ họa 46" descr="Lightbulb with solid fill">
            <a:hlinkClick r:id="rId26"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20866" y="2455678"/>
            <a:ext cx="432990" cy="432990"/>
          </a:xfrm>
          <a:prstGeom prst="rect">
            <a:avLst/>
          </a:prstGeom>
        </p:spPr>
      </p:pic>
      <p:pic>
        <p:nvPicPr>
          <p:cNvPr id="52" name="Đồ họa 51" descr="Presentation with pie chart with solid fill">
            <a:hlinkClick r:id="rId29" action="ppaction://hlinksldjump"/>
            <a:extLst>
              <a:ext uri="{FF2B5EF4-FFF2-40B4-BE49-F238E27FC236}">
                <a16:creationId xmlns:a16="http://schemas.microsoft.com/office/drawing/2014/main" id="{446811DD-6A31-4BF7-BB64-722A2A33D42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7377" y="3261684"/>
            <a:ext cx="399968" cy="399968"/>
          </a:xfrm>
          <a:prstGeom prst="rect">
            <a:avLst/>
          </a:prstGeom>
        </p:spPr>
      </p:pic>
      <p:sp>
        <p:nvSpPr>
          <p:cNvPr id="55" name="TextBox 11">
            <a:extLst>
              <a:ext uri="{FF2B5EF4-FFF2-40B4-BE49-F238E27FC236}">
                <a16:creationId xmlns:a16="http://schemas.microsoft.com/office/drawing/2014/main" id="{BB392792-8810-4241-A8AC-D503CB58E9BD}"/>
              </a:ext>
            </a:extLst>
          </p:cNvPr>
          <p:cNvSpPr txBox="1"/>
          <p:nvPr/>
        </p:nvSpPr>
        <p:spPr>
          <a:xfrm>
            <a:off x="5742758" y="2483344"/>
            <a:ext cx="6228376" cy="1621919"/>
          </a:xfrm>
          <a:prstGeom prst="rect">
            <a:avLst/>
          </a:prstGeom>
        </p:spPr>
        <p:txBody>
          <a:bodyPr wrap="square" lIns="0" tIns="0" rIns="0" bIns="0" rtlCol="0" anchor="t">
            <a:spAutoFit/>
          </a:bodyPr>
          <a:lstStyle/>
          <a:p>
            <a:pPr marL="0" lvl="0" indent="0" algn="ctr">
              <a:lnSpc>
                <a:spcPts val="6727"/>
              </a:lnSpc>
              <a:spcBef>
                <a:spcPct val="0"/>
              </a:spcBef>
            </a:pPr>
            <a:r>
              <a:rPr lang="vi-VN" sz="3600" b="1" spc="-51">
                <a:solidFill>
                  <a:schemeClr val="bg1"/>
                </a:solidFill>
              </a:rPr>
              <a:t>Cảm ơn mọi người </a:t>
            </a:r>
            <a:br>
              <a:rPr lang="vi-VN" sz="3600" b="1" spc="-51">
                <a:solidFill>
                  <a:schemeClr val="bg1"/>
                </a:solidFill>
              </a:rPr>
            </a:br>
            <a:r>
              <a:rPr lang="vi-VN" sz="3600" b="1" spc="-51">
                <a:solidFill>
                  <a:schemeClr val="bg1"/>
                </a:solidFill>
              </a:rPr>
              <a:t>đã theo dõi bài thuyết trình</a:t>
            </a:r>
            <a:endParaRPr lang="en-US" sz="3600" b="1" spc="-51">
              <a:solidFill>
                <a:schemeClr val="bg1"/>
              </a:solidFill>
            </a:endParaRPr>
          </a:p>
        </p:txBody>
      </p:sp>
      <p:pic>
        <p:nvPicPr>
          <p:cNvPr id="61" name="Đồ họa 60" descr="Gears with solid fill">
            <a:hlinkClick r:id="rId32" action="ppaction://hlinksldjump"/>
            <a:extLst>
              <a:ext uri="{FF2B5EF4-FFF2-40B4-BE49-F238E27FC236}">
                <a16:creationId xmlns:a16="http://schemas.microsoft.com/office/drawing/2014/main" id="{823E6E8C-CD3C-4EEE-99C4-4DB5F3B64D6D}"/>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12525" y="4003467"/>
            <a:ext cx="449673" cy="449673"/>
          </a:xfrm>
          <a:prstGeom prst="rect">
            <a:avLst/>
          </a:prstGeom>
        </p:spPr>
      </p:pic>
      <p:pic>
        <p:nvPicPr>
          <p:cNvPr id="66" name="Đồ họa 65" descr="Question mark with solid fill">
            <a:hlinkClick r:id="rId35" action="ppaction://hlinksldjump"/>
            <a:extLst>
              <a:ext uri="{FF2B5EF4-FFF2-40B4-BE49-F238E27FC236}">
                <a16:creationId xmlns:a16="http://schemas.microsoft.com/office/drawing/2014/main" id="{1D00A0F2-7488-498D-92AC-39C88DDF0A1B}"/>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191317" y="4767977"/>
            <a:ext cx="492088" cy="492088"/>
          </a:xfrm>
          <a:prstGeom prst="rect">
            <a:avLst/>
          </a:prstGeom>
        </p:spPr>
      </p:pic>
      <p:grpSp>
        <p:nvGrpSpPr>
          <p:cNvPr id="72" name="Nhóm 71">
            <a:extLst>
              <a:ext uri="{FF2B5EF4-FFF2-40B4-BE49-F238E27FC236}">
                <a16:creationId xmlns:a16="http://schemas.microsoft.com/office/drawing/2014/main" id="{DAEAA30B-F7A5-457E-8B4B-415D330AF3EE}"/>
              </a:ext>
            </a:extLst>
          </p:cNvPr>
          <p:cNvGrpSpPr/>
          <p:nvPr/>
        </p:nvGrpSpPr>
        <p:grpSpPr>
          <a:xfrm>
            <a:off x="-3797644" y="89022"/>
            <a:ext cx="519112" cy="519112"/>
            <a:chOff x="2275087" y="950246"/>
            <a:chExt cx="519112" cy="519112"/>
          </a:xfrm>
        </p:grpSpPr>
        <p:sp>
          <p:nvSpPr>
            <p:cNvPr id="73" name="Hình Bầu dục 72">
              <a:extLst>
                <a:ext uri="{FF2B5EF4-FFF2-40B4-BE49-F238E27FC236}">
                  <a16:creationId xmlns:a16="http://schemas.microsoft.com/office/drawing/2014/main" id="{02ED8CC9-8505-4A6B-8C58-07A3D001C211}"/>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Đồ họa 73" descr="Home with solid fill">
              <a:extLst>
                <a:ext uri="{FF2B5EF4-FFF2-40B4-BE49-F238E27FC236}">
                  <a16:creationId xmlns:a16="http://schemas.microsoft.com/office/drawing/2014/main" id="{430F441F-E097-44DD-830C-D75E449F935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23744" y="998903"/>
              <a:ext cx="421797" cy="421797"/>
            </a:xfrm>
            <a:prstGeom prst="rect">
              <a:avLst/>
            </a:prstGeom>
          </p:spPr>
        </p:pic>
      </p:grpSp>
      <p:pic>
        <p:nvPicPr>
          <p:cNvPr id="76" name="Đồ họa 75" descr="Home with solid fill">
            <a:hlinkClick r:id="rId40" action="ppaction://hlinksldjump"/>
            <a:extLst>
              <a:ext uri="{FF2B5EF4-FFF2-40B4-BE49-F238E27FC236}">
                <a16:creationId xmlns:a16="http://schemas.microsoft.com/office/drawing/2014/main" id="{0AED22A2-7EEC-4125-BF0C-03B29F349F80}"/>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2812" y="154146"/>
            <a:ext cx="421797" cy="421797"/>
          </a:xfrm>
          <a:prstGeom prst="rect">
            <a:avLst/>
          </a:prstGeom>
        </p:spPr>
      </p:pic>
    </p:spTree>
    <p:extLst>
      <p:ext uri="{BB962C8B-B14F-4D97-AF65-F5344CB8AC3E}">
        <p14:creationId xmlns:p14="http://schemas.microsoft.com/office/powerpoint/2010/main" val="16558778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14" name="!!Nhóm 13">
            <a:extLst>
              <a:ext uri="{FF2B5EF4-FFF2-40B4-BE49-F238E27FC236}">
                <a16:creationId xmlns:a16="http://schemas.microsoft.com/office/drawing/2014/main" id="{187EA1DC-D78D-4DB9-80FA-3A5DA270396A}"/>
              </a:ext>
            </a:extLst>
          </p:cNvPr>
          <p:cNvGrpSpPr/>
          <p:nvPr/>
        </p:nvGrpSpPr>
        <p:grpSpPr>
          <a:xfrm>
            <a:off x="278221"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13" name="Nhóm 12">
            <a:extLst>
              <a:ext uri="{FF2B5EF4-FFF2-40B4-BE49-F238E27FC236}">
                <a16:creationId xmlns:a16="http://schemas.microsoft.com/office/drawing/2014/main" id="{6E10979E-3A86-4C98-9D69-AA3BAB4608E0}"/>
              </a:ext>
            </a:extLst>
          </p:cNvPr>
          <p:cNvGrpSpPr/>
          <p:nvPr/>
        </p:nvGrpSpPr>
        <p:grpSpPr>
          <a:xfrm>
            <a:off x="-3797644" y="1623388"/>
            <a:ext cx="519113" cy="534352"/>
            <a:chOff x="-3797644" y="1623388"/>
            <a:chExt cx="519113" cy="534352"/>
          </a:xfrm>
        </p:grpSpPr>
        <p:sp>
          <p:nvSpPr>
            <p:cNvPr id="50" name="Hình Bầu dục 49">
              <a:extLst>
                <a:ext uri="{FF2B5EF4-FFF2-40B4-BE49-F238E27FC236}">
                  <a16:creationId xmlns:a16="http://schemas.microsoft.com/office/drawing/2014/main" id="{608597EF-BF5B-470C-B5DC-3CC74DF05F2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Social network with solid fill">
              <a:extLst>
                <a:ext uri="{FF2B5EF4-FFF2-40B4-BE49-F238E27FC236}">
                  <a16:creationId xmlns:a16="http://schemas.microsoft.com/office/drawing/2014/main" id="{A8AFBA90-923E-4E13-83AF-CF483F8295E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15" name="Nhóm 14">
            <a:extLst>
              <a:ext uri="{FF2B5EF4-FFF2-40B4-BE49-F238E27FC236}">
                <a16:creationId xmlns:a16="http://schemas.microsoft.com/office/drawing/2014/main" id="{DACE7B3B-DFCF-403D-A69C-CACBE4F9BEF4}"/>
              </a:ext>
            </a:extLst>
          </p:cNvPr>
          <p:cNvGrpSpPr/>
          <p:nvPr/>
        </p:nvGrpSpPr>
        <p:grpSpPr>
          <a:xfrm>
            <a:off x="-3797644"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75" name="Nhóm 74">
            <a:extLst>
              <a:ext uri="{FF2B5EF4-FFF2-40B4-BE49-F238E27FC236}">
                <a16:creationId xmlns:a16="http://schemas.microsoft.com/office/drawing/2014/main" id="{A6F6117A-F03E-4F70-86D4-41B0CF23D389}"/>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76" name="Nhóm 75">
              <a:extLst>
                <a:ext uri="{FF2B5EF4-FFF2-40B4-BE49-F238E27FC236}">
                  <a16:creationId xmlns:a16="http://schemas.microsoft.com/office/drawing/2014/main" id="{21686B63-CBBC-493B-BEA5-B9924970583A}"/>
                </a:ext>
              </a:extLst>
            </p:cNvPr>
            <p:cNvGrpSpPr/>
            <p:nvPr/>
          </p:nvGrpSpPr>
          <p:grpSpPr>
            <a:xfrm rot="5400000">
              <a:off x="-4483829" y="-952501"/>
              <a:ext cx="9586453" cy="618795"/>
              <a:chOff x="1302773" y="3428999"/>
              <a:chExt cx="9586453" cy="618795"/>
            </a:xfrm>
          </p:grpSpPr>
          <p:sp>
            <p:nvSpPr>
              <p:cNvPr id="79" name="Hình tự do: Hình 78">
                <a:extLst>
                  <a:ext uri="{FF2B5EF4-FFF2-40B4-BE49-F238E27FC236}">
                    <a16:creationId xmlns:a16="http://schemas.microsoft.com/office/drawing/2014/main" id="{379CE481-355E-4F06-B8A8-DE67CAC5BA88}"/>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Hình tự do: Hình 79">
                <a:extLst>
                  <a:ext uri="{FF2B5EF4-FFF2-40B4-BE49-F238E27FC236}">
                    <a16:creationId xmlns:a16="http://schemas.microsoft.com/office/drawing/2014/main" id="{950832EB-0A10-4538-A140-160BD0DC6CF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7" name="Hình chữ nhật 76">
              <a:extLst>
                <a:ext uri="{FF2B5EF4-FFF2-40B4-BE49-F238E27FC236}">
                  <a16:creationId xmlns:a16="http://schemas.microsoft.com/office/drawing/2014/main" id="{11D9E591-0CC4-4312-A21B-515B87A1B746}"/>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ình chữ nhật 77">
              <a:extLst>
                <a:ext uri="{FF2B5EF4-FFF2-40B4-BE49-F238E27FC236}">
                  <a16:creationId xmlns:a16="http://schemas.microsoft.com/office/drawing/2014/main" id="{4D62970E-DFF2-4A58-A42A-EF9D3D3166F4}"/>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F46EA711-40D9-40C9-B0BF-B1DDF2F7DA0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61" name="Đồ họa 60" descr="Lightbulb with solid fill">
            <a:extLst>
              <a:ext uri="{FF2B5EF4-FFF2-40B4-BE49-F238E27FC236}">
                <a16:creationId xmlns:a16="http://schemas.microsoft.com/office/drawing/2014/main" id="{0F1A0C1A-82A1-461B-9B15-52CAF73FD47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3" name="Đồ họa 2" descr="Clock with solid fill">
            <a:hlinkClick r:id="rId21" action="ppaction://hlinksldjump"/>
            <a:extLst>
              <a:ext uri="{FF2B5EF4-FFF2-40B4-BE49-F238E27FC236}">
                <a16:creationId xmlns:a16="http://schemas.microsoft.com/office/drawing/2014/main" id="{8BCB28B3-4129-471D-BF96-D6C05CDD2FF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419600" y="1332057"/>
            <a:ext cx="4133850" cy="4133850"/>
          </a:xfrm>
          <a:prstGeom prst="rect">
            <a:avLst/>
          </a:prstGeom>
        </p:spPr>
      </p:pic>
      <p:sp>
        <p:nvSpPr>
          <p:cNvPr id="90" name="TextBox 17">
            <a:extLst>
              <a:ext uri="{FF2B5EF4-FFF2-40B4-BE49-F238E27FC236}">
                <a16:creationId xmlns:a16="http://schemas.microsoft.com/office/drawing/2014/main" id="{27F6767D-8FAE-4D5A-9F3E-192551D60B6D}"/>
              </a:ext>
            </a:extLst>
          </p:cNvPr>
          <p:cNvSpPr txBox="1"/>
          <p:nvPr/>
        </p:nvSpPr>
        <p:spPr>
          <a:xfrm>
            <a:off x="-273379" y="5621812"/>
            <a:ext cx="13519808" cy="467307"/>
          </a:xfrm>
          <a:prstGeom prst="rect">
            <a:avLst/>
          </a:prstGeom>
        </p:spPr>
        <p:txBody>
          <a:bodyPr wrap="square" lIns="0" tIns="0" rIns="0" bIns="0" rtlCol="0" anchor="t">
            <a:spAutoFit/>
          </a:bodyPr>
          <a:lstStyle/>
          <a:p>
            <a:pPr algn="ctr">
              <a:lnSpc>
                <a:spcPts val="2994"/>
              </a:lnSpc>
            </a:pPr>
            <a:r>
              <a:rPr lang="vi-VN" sz="5400">
                <a:solidFill>
                  <a:srgbClr val="F4F4F4"/>
                </a:solidFill>
                <a:latin typeface="Noto Sans"/>
              </a:rPr>
              <a:t>Trình tự thuyết trình</a:t>
            </a:r>
            <a:endParaRPr lang="en-US" sz="5400">
              <a:solidFill>
                <a:srgbClr val="F4F4F4"/>
              </a:solidFill>
              <a:latin typeface="Noto Sans"/>
            </a:endParaRPr>
          </a:p>
        </p:txBody>
      </p:sp>
      <p:pic>
        <p:nvPicPr>
          <p:cNvPr id="94" name="Đồ họa 93" descr="Gears with solid fill">
            <a:hlinkClick r:id="rId24" action="ppaction://hlinksldjump"/>
            <a:extLst>
              <a:ext uri="{FF2B5EF4-FFF2-40B4-BE49-F238E27FC236}">
                <a16:creationId xmlns:a16="http://schemas.microsoft.com/office/drawing/2014/main" id="{203E95AA-94EA-4040-930A-813D2BFCEE09}"/>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2525" y="4003467"/>
            <a:ext cx="449673" cy="449673"/>
          </a:xfrm>
          <a:prstGeom prst="rect">
            <a:avLst/>
          </a:prstGeom>
        </p:spPr>
      </p:pic>
      <p:pic>
        <p:nvPicPr>
          <p:cNvPr id="95" name="Đồ họa 94" descr="Question mark with solid fill">
            <a:hlinkClick r:id="rId27" action="ppaction://hlinksldjump"/>
            <a:extLst>
              <a:ext uri="{FF2B5EF4-FFF2-40B4-BE49-F238E27FC236}">
                <a16:creationId xmlns:a16="http://schemas.microsoft.com/office/drawing/2014/main" id="{8E9BF96E-4A70-4F1A-B773-FA85B39912F4}"/>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91317" y="4767977"/>
            <a:ext cx="492088" cy="492088"/>
          </a:xfrm>
          <a:prstGeom prst="rect">
            <a:avLst/>
          </a:prstGeom>
        </p:spPr>
      </p:pic>
      <p:pic>
        <p:nvPicPr>
          <p:cNvPr id="96" name="Đồ họa 95" descr="Clapping hands with solid fill">
            <a:hlinkClick r:id="rId30" action="ppaction://hlinksldjump"/>
            <a:extLst>
              <a:ext uri="{FF2B5EF4-FFF2-40B4-BE49-F238E27FC236}">
                <a16:creationId xmlns:a16="http://schemas.microsoft.com/office/drawing/2014/main" id="{A8AFCFD5-B2B1-4644-B1A5-C1EEBB766BF3}"/>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7805" y="5499969"/>
            <a:ext cx="519113" cy="519113"/>
          </a:xfrm>
          <a:prstGeom prst="rect">
            <a:avLst/>
          </a:prstGeom>
        </p:spPr>
      </p:pic>
      <p:grpSp>
        <p:nvGrpSpPr>
          <p:cNvPr id="42" name="Nhóm 41">
            <a:extLst>
              <a:ext uri="{FF2B5EF4-FFF2-40B4-BE49-F238E27FC236}">
                <a16:creationId xmlns:a16="http://schemas.microsoft.com/office/drawing/2014/main" id="{0F6E1BF3-07AF-4C8D-8398-B1E87BEC893D}"/>
              </a:ext>
            </a:extLst>
          </p:cNvPr>
          <p:cNvGrpSpPr/>
          <p:nvPr/>
        </p:nvGrpSpPr>
        <p:grpSpPr>
          <a:xfrm>
            <a:off x="-3797644" y="89022"/>
            <a:ext cx="519112" cy="519112"/>
            <a:chOff x="2275087" y="950246"/>
            <a:chExt cx="519112" cy="519112"/>
          </a:xfrm>
        </p:grpSpPr>
        <p:sp>
          <p:nvSpPr>
            <p:cNvPr id="43" name="Hình Bầu dục 42">
              <a:extLst>
                <a:ext uri="{FF2B5EF4-FFF2-40B4-BE49-F238E27FC236}">
                  <a16:creationId xmlns:a16="http://schemas.microsoft.com/office/drawing/2014/main" id="{E592FB5A-0E60-4A53-AC47-7CD048E1EBE0}"/>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Home with solid fill">
              <a:extLst>
                <a:ext uri="{FF2B5EF4-FFF2-40B4-BE49-F238E27FC236}">
                  <a16:creationId xmlns:a16="http://schemas.microsoft.com/office/drawing/2014/main" id="{3A73C2FE-E227-493F-A5C5-BE8925CAB507}"/>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47" name="Đồ họa 46" descr="Home with solid fill">
            <a:hlinkClick r:id="rId35" action="ppaction://hlinksldjump"/>
            <a:extLst>
              <a:ext uri="{FF2B5EF4-FFF2-40B4-BE49-F238E27FC236}">
                <a16:creationId xmlns:a16="http://schemas.microsoft.com/office/drawing/2014/main" id="{7BA813D7-DAFD-4CAF-9489-876458AE335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49" name="Nhóm 48">
            <a:extLst>
              <a:ext uri="{FF2B5EF4-FFF2-40B4-BE49-F238E27FC236}">
                <a16:creationId xmlns:a16="http://schemas.microsoft.com/office/drawing/2014/main" id="{9FF470B9-CC04-48EA-A76F-BCB9664FC748}"/>
              </a:ext>
            </a:extLst>
          </p:cNvPr>
          <p:cNvGrpSpPr/>
          <p:nvPr/>
        </p:nvGrpSpPr>
        <p:grpSpPr>
          <a:xfrm>
            <a:off x="-3797644" y="3204493"/>
            <a:ext cx="519112" cy="519112"/>
            <a:chOff x="-3797644" y="3204493"/>
            <a:chExt cx="519112" cy="519112"/>
          </a:xfrm>
        </p:grpSpPr>
        <p:sp>
          <p:nvSpPr>
            <p:cNvPr id="51" name="Hình Bầu dục 50">
              <a:extLst>
                <a:ext uri="{FF2B5EF4-FFF2-40B4-BE49-F238E27FC236}">
                  <a16:creationId xmlns:a16="http://schemas.microsoft.com/office/drawing/2014/main" id="{C4B96BE2-0D90-4ED0-A60A-9EF87BA90052}"/>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Presentation with pie chart with solid fill">
              <a:extLst>
                <a:ext uri="{FF2B5EF4-FFF2-40B4-BE49-F238E27FC236}">
                  <a16:creationId xmlns:a16="http://schemas.microsoft.com/office/drawing/2014/main" id="{D0704349-E45D-4538-AAC0-11C9E7AD0E68}"/>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53" name="Đồ họa 52" descr="Presentation with pie chart with solid fill">
            <a:hlinkClick r:id="rId40" action="ppaction://hlinksldjump"/>
            <a:extLst>
              <a:ext uri="{FF2B5EF4-FFF2-40B4-BE49-F238E27FC236}">
                <a16:creationId xmlns:a16="http://schemas.microsoft.com/office/drawing/2014/main" id="{3C4B2678-F038-41C0-BA6A-8F15E6F09247}"/>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42929905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pic>
        <p:nvPicPr>
          <p:cNvPr id="100" name="Đồ họa 99" descr="Clock with solid fill">
            <a:extLst>
              <a:ext uri="{FF2B5EF4-FFF2-40B4-BE49-F238E27FC236}">
                <a16:creationId xmlns:a16="http://schemas.microsoft.com/office/drawing/2014/main" id="{8B27B40A-38E4-4049-927C-CB9EA968ED1A}"/>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101" name="TextBox 17">
            <a:extLst>
              <a:ext uri="{FF2B5EF4-FFF2-40B4-BE49-F238E27FC236}">
                <a16:creationId xmlns:a16="http://schemas.microsoft.com/office/drawing/2014/main" id="{A6311538-09D2-4550-9183-6A5BCF0F04AF}"/>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2" name="!!Hình Bầu dục 91">
            <a:hlinkClick r:id="rId42" action="ppaction://hlinksldjump"/>
            <a:extLst>
              <a:ext uri="{FF2B5EF4-FFF2-40B4-BE49-F238E27FC236}">
                <a16:creationId xmlns:a16="http://schemas.microsoft.com/office/drawing/2014/main" id="{DC35F657-3FB3-4F97-B296-F061F1E6BE60}"/>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Hình Bầu dục 92">
            <a:hlinkClick r:id="rId43" action="ppaction://hlinksldjump"/>
            <a:extLst>
              <a:ext uri="{FF2B5EF4-FFF2-40B4-BE49-F238E27FC236}">
                <a16:creationId xmlns:a16="http://schemas.microsoft.com/office/drawing/2014/main" id="{A161A8F2-E6DF-4B4A-BD1A-0998561B1B83}"/>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Hình Bầu dục 93">
            <a:hlinkClick r:id="rId44" action="ppaction://hlinksldjump"/>
            <a:extLst>
              <a:ext uri="{FF2B5EF4-FFF2-40B4-BE49-F238E27FC236}">
                <a16:creationId xmlns:a16="http://schemas.microsoft.com/office/drawing/2014/main" id="{C560F33D-CA59-4F58-9085-64D951F62760}"/>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ình Bầu dục 94">
            <a:hlinkClick r:id="rId45" action="ppaction://hlinksldjump"/>
            <a:extLst>
              <a:ext uri="{FF2B5EF4-FFF2-40B4-BE49-F238E27FC236}">
                <a16:creationId xmlns:a16="http://schemas.microsoft.com/office/drawing/2014/main" id="{9B5D3FA3-48BD-4B15-9227-DEBB9EB1D230}"/>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13618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2" name="!!Hình Bầu dục 91">
            <a:extLst>
              <a:ext uri="{FF2B5EF4-FFF2-40B4-BE49-F238E27FC236}">
                <a16:creationId xmlns:a16="http://schemas.microsoft.com/office/drawing/2014/main" id="{DC35F657-3FB3-4F97-B296-F061F1E6BE60}"/>
              </a:ext>
            </a:extLst>
          </p:cNvPr>
          <p:cNvSpPr/>
          <p:nvPr/>
        </p:nvSpPr>
        <p:spPr>
          <a:xfrm>
            <a:off x="2360763" y="4341970"/>
            <a:ext cx="2316012" cy="2315998"/>
          </a:xfrm>
          <a:prstGeom prst="ellipse">
            <a:avLst/>
          </a:prstGeom>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1</a:t>
            </a:r>
            <a:br>
              <a:rPr lang="vi-VN" sz="2800">
                <a:solidFill>
                  <a:srgbClr val="F4F4F4"/>
                </a:solidFill>
                <a:latin typeface="Noto Sans"/>
              </a:rPr>
            </a:br>
            <a:r>
              <a:rPr lang="en-US" sz="2300">
                <a:solidFill>
                  <a:srgbClr val="F4F4F4"/>
                </a:solidFill>
                <a:latin typeface="Noto Sans"/>
              </a:rPr>
              <a:t>Giới thiệu bản thân‍‍‍‍</a:t>
            </a:r>
            <a:br>
              <a:rPr lang="vi-VN" sz="2300">
                <a:solidFill>
                  <a:srgbClr val="F4F4F4"/>
                </a:solidFill>
                <a:latin typeface="Noto Sans"/>
              </a:rPr>
            </a:br>
            <a:r>
              <a:rPr lang="en-US" sz="2300">
                <a:solidFill>
                  <a:srgbClr val="F4F4F4"/>
                </a:solidFill>
                <a:latin typeface="Noto Sans"/>
              </a:rPr>
              <a:t>và ý</a:t>
            </a:r>
            <a:r>
              <a:rPr lang="vi-VN" sz="2300">
                <a:solidFill>
                  <a:srgbClr val="F4F4F4"/>
                </a:solidFill>
                <a:latin typeface="Noto Sans"/>
              </a:rPr>
              <a:t> </a:t>
            </a:r>
            <a:r>
              <a:rPr lang="en-US" sz="2300">
                <a:solidFill>
                  <a:srgbClr val="F4F4F4"/>
                </a:solidFill>
                <a:latin typeface="Noto Sans"/>
              </a:rPr>
              <a:t>tưởng</a:t>
            </a:r>
          </a:p>
        </p:txBody>
      </p:sp>
      <p:pic>
        <p:nvPicPr>
          <p:cNvPr id="96" name="Đồ họa 95" descr="Clock with solid fill">
            <a:extLst>
              <a:ext uri="{FF2B5EF4-FFF2-40B4-BE49-F238E27FC236}">
                <a16:creationId xmlns:a16="http://schemas.microsoft.com/office/drawing/2014/main" id="{CBAB8BD8-CF96-4049-BC07-4A7C0B3BC907}"/>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97" name="TextBox 17">
            <a:extLst>
              <a:ext uri="{FF2B5EF4-FFF2-40B4-BE49-F238E27FC236}">
                <a16:creationId xmlns:a16="http://schemas.microsoft.com/office/drawing/2014/main" id="{7C0B1697-FD53-449B-9C7B-F57B2D66BABB}"/>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98" name="!!Hình Bầu dục 92">
            <a:hlinkClick r:id="rId42" action="ppaction://hlinksldjump"/>
            <a:extLst>
              <a:ext uri="{FF2B5EF4-FFF2-40B4-BE49-F238E27FC236}">
                <a16:creationId xmlns:a16="http://schemas.microsoft.com/office/drawing/2014/main" id="{1D64C8D8-F980-434B-8C17-8C9DAFD31045}"/>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Hình Bầu dục 93">
            <a:hlinkClick r:id="rId43" action="ppaction://hlinksldjump"/>
            <a:extLst>
              <a:ext uri="{FF2B5EF4-FFF2-40B4-BE49-F238E27FC236}">
                <a16:creationId xmlns:a16="http://schemas.microsoft.com/office/drawing/2014/main" id="{C401D78A-EC6C-49AE-8C38-1B7044C6C185}"/>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Hình Bầu dục 94">
            <a:hlinkClick r:id="rId44" action="ppaction://hlinksldjump"/>
            <a:extLst>
              <a:ext uri="{FF2B5EF4-FFF2-40B4-BE49-F238E27FC236}">
                <a16:creationId xmlns:a16="http://schemas.microsoft.com/office/drawing/2014/main" id="{97A3467D-C41D-47C3-91E3-9DA44B6EBCDA}"/>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9788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5" name="!!Hình Bầu dục 94">
            <a:extLst>
              <a:ext uri="{FF2B5EF4-FFF2-40B4-BE49-F238E27FC236}">
                <a16:creationId xmlns:a16="http://schemas.microsoft.com/office/drawing/2014/main" id="{9B5D3FA3-48BD-4B15-9227-DEBB9EB1D230}"/>
              </a:ext>
            </a:extLst>
          </p:cNvPr>
          <p:cNvSpPr/>
          <p:nvPr/>
        </p:nvSpPr>
        <p:spPr>
          <a:xfrm>
            <a:off x="4304926" y="4253920"/>
            <a:ext cx="2492114" cy="2492098"/>
          </a:xfrm>
          <a:prstGeom prst="ellipse">
            <a:avLst/>
          </a:prstGeom>
          <a:ln w="571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2</a:t>
            </a:r>
            <a:br>
              <a:rPr lang="vi-VN" sz="2400">
                <a:solidFill>
                  <a:srgbClr val="F4F4F4"/>
                </a:solidFill>
                <a:latin typeface="Noto Sans"/>
              </a:rPr>
            </a:br>
            <a:r>
              <a:rPr lang="vi-VN" sz="2600">
                <a:solidFill>
                  <a:srgbClr val="F4F4F4"/>
                </a:solidFill>
                <a:latin typeface="Noto Sans"/>
              </a:rPr>
              <a:t>Quá trình làm sản phẩm</a:t>
            </a:r>
            <a:endParaRPr lang="en-US" sz="2600">
              <a:solidFill>
                <a:srgbClr val="F4F4F4"/>
              </a:solidFill>
              <a:latin typeface="Noto Sans"/>
            </a:endParaRPr>
          </a:p>
        </p:txBody>
      </p:sp>
      <p:pic>
        <p:nvPicPr>
          <p:cNvPr id="74" name="Đồ họa 73" descr="Clock with solid fill">
            <a:extLst>
              <a:ext uri="{FF2B5EF4-FFF2-40B4-BE49-F238E27FC236}">
                <a16:creationId xmlns:a16="http://schemas.microsoft.com/office/drawing/2014/main" id="{B433E08B-354A-4CF2-93B4-375A125655CE}"/>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75" name="TextBox 17">
            <a:extLst>
              <a:ext uri="{FF2B5EF4-FFF2-40B4-BE49-F238E27FC236}">
                <a16:creationId xmlns:a16="http://schemas.microsoft.com/office/drawing/2014/main" id="{C760437C-8A0A-4A04-B4A0-92D9E5E394DD}"/>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76" name="!!Hình Bầu dục 91">
            <a:hlinkClick r:id="rId42" action="ppaction://hlinksldjump"/>
            <a:extLst>
              <a:ext uri="{FF2B5EF4-FFF2-40B4-BE49-F238E27FC236}">
                <a16:creationId xmlns:a16="http://schemas.microsoft.com/office/drawing/2014/main" id="{B52944FF-AA59-41E2-8F71-85423EFA2162}"/>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Bầu dục 92">
            <a:hlinkClick r:id="rId43" action="ppaction://hlinksldjump"/>
            <a:extLst>
              <a:ext uri="{FF2B5EF4-FFF2-40B4-BE49-F238E27FC236}">
                <a16:creationId xmlns:a16="http://schemas.microsoft.com/office/drawing/2014/main" id="{19094A9A-F495-4397-8013-FD5656917E69}"/>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ình Bầu dục 93">
            <a:hlinkClick r:id="rId44" action="ppaction://hlinksldjump"/>
            <a:extLst>
              <a:ext uri="{FF2B5EF4-FFF2-40B4-BE49-F238E27FC236}">
                <a16:creationId xmlns:a16="http://schemas.microsoft.com/office/drawing/2014/main" id="{361B3064-9C68-4E69-81A8-70DF06349005}"/>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86444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4" name="!!Hình Bầu dục 93">
            <a:extLst>
              <a:ext uri="{FF2B5EF4-FFF2-40B4-BE49-F238E27FC236}">
                <a16:creationId xmlns:a16="http://schemas.microsoft.com/office/drawing/2014/main" id="{C560F33D-CA59-4F58-9085-64D951F62760}"/>
              </a:ext>
            </a:extLst>
          </p:cNvPr>
          <p:cNvSpPr/>
          <p:nvPr/>
        </p:nvSpPr>
        <p:spPr>
          <a:xfrm>
            <a:off x="6365661" y="4282441"/>
            <a:ext cx="2435072" cy="2435056"/>
          </a:xfrm>
          <a:prstGeom prst="ellipse">
            <a:avLst/>
          </a:prstGeom>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3</a:t>
            </a:r>
            <a:br>
              <a:rPr lang="vi-VN" sz="1800">
                <a:solidFill>
                  <a:srgbClr val="F4F4F4"/>
                </a:solidFill>
                <a:latin typeface="Noto Sans"/>
              </a:rPr>
            </a:br>
            <a:r>
              <a:rPr lang="en-US" sz="2600">
                <a:solidFill>
                  <a:srgbClr val="F4F4F4"/>
                </a:solidFill>
                <a:latin typeface="Noto Sans"/>
              </a:rPr>
              <a:t>Demo </a:t>
            </a:r>
            <a:r>
              <a:rPr lang="vi-VN" sz="2600">
                <a:solidFill>
                  <a:srgbClr val="F4F4F4"/>
                </a:solidFill>
                <a:latin typeface="Noto Sans"/>
              </a:rPr>
              <a:t>sản phẩm</a:t>
            </a:r>
          </a:p>
        </p:txBody>
      </p:sp>
      <p:pic>
        <p:nvPicPr>
          <p:cNvPr id="74" name="Đồ họa 73" descr="Clock with solid fill">
            <a:extLst>
              <a:ext uri="{FF2B5EF4-FFF2-40B4-BE49-F238E27FC236}">
                <a16:creationId xmlns:a16="http://schemas.microsoft.com/office/drawing/2014/main" id="{F754A4FF-256C-4D69-8AD4-A3FE45FAFD73}"/>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75" name="TextBox 17">
            <a:extLst>
              <a:ext uri="{FF2B5EF4-FFF2-40B4-BE49-F238E27FC236}">
                <a16:creationId xmlns:a16="http://schemas.microsoft.com/office/drawing/2014/main" id="{E70B6584-9AE4-4E34-9D1A-59A6880B994D}"/>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76" name="!!Hình Bầu dục 91">
            <a:hlinkClick r:id="rId42" action="ppaction://hlinksldjump"/>
            <a:extLst>
              <a:ext uri="{FF2B5EF4-FFF2-40B4-BE49-F238E27FC236}">
                <a16:creationId xmlns:a16="http://schemas.microsoft.com/office/drawing/2014/main" id="{77AE85A8-437A-4C2E-9E2A-CB4723AB93E2}"/>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Bầu dục 92">
            <a:hlinkClick r:id="rId43" action="ppaction://hlinksldjump"/>
            <a:extLst>
              <a:ext uri="{FF2B5EF4-FFF2-40B4-BE49-F238E27FC236}">
                <a16:creationId xmlns:a16="http://schemas.microsoft.com/office/drawing/2014/main" id="{D2C825F2-7396-4EBC-85DB-0813D00C1BA5}"/>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ình Bầu dục 94">
            <a:hlinkClick r:id="rId44" action="ppaction://hlinksldjump"/>
            <a:extLst>
              <a:ext uri="{FF2B5EF4-FFF2-40B4-BE49-F238E27FC236}">
                <a16:creationId xmlns:a16="http://schemas.microsoft.com/office/drawing/2014/main" id="{05E4EB8B-2B92-4D5C-BF26-0BAD01E8D9A1}"/>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2327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3" name="!!Hình Bầu dục 92">
            <a:extLst>
              <a:ext uri="{FF2B5EF4-FFF2-40B4-BE49-F238E27FC236}">
                <a16:creationId xmlns:a16="http://schemas.microsoft.com/office/drawing/2014/main" id="{A161A8F2-E6DF-4B4A-BD1A-0998561B1B83}"/>
              </a:ext>
            </a:extLst>
          </p:cNvPr>
          <p:cNvSpPr/>
          <p:nvPr/>
        </p:nvSpPr>
        <p:spPr>
          <a:xfrm>
            <a:off x="8390087" y="4282441"/>
            <a:ext cx="2450646" cy="2450630"/>
          </a:xfrm>
          <a:prstGeom prst="ellipse">
            <a:avLst/>
          </a:prstGeom>
          <a:ln w="571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4</a:t>
            </a:r>
            <a:br>
              <a:rPr lang="vi-VN" sz="2800">
                <a:solidFill>
                  <a:srgbClr val="F4F4F4"/>
                </a:solidFill>
                <a:latin typeface="Noto Sans"/>
              </a:rPr>
            </a:br>
            <a:endParaRPr lang="vi-VN" sz="2800">
              <a:solidFill>
                <a:srgbClr val="F4F4F4"/>
              </a:solidFill>
              <a:latin typeface="Noto Sans"/>
            </a:endParaRPr>
          </a:p>
          <a:p>
            <a:pPr algn="ctr"/>
            <a:endParaRPr lang="vi-VN" sz="2800">
              <a:solidFill>
                <a:srgbClr val="F4F4F4"/>
              </a:solidFill>
              <a:latin typeface="Noto Sans"/>
            </a:endParaRPr>
          </a:p>
          <a:p>
            <a:pPr algn="ctr"/>
            <a:endParaRPr lang="en-US" sz="2600">
              <a:solidFill>
                <a:srgbClr val="F4F4F4"/>
              </a:solidFill>
              <a:latin typeface="Noto Sans"/>
            </a:endParaRPr>
          </a:p>
        </p:txBody>
      </p:sp>
      <p:pic>
        <p:nvPicPr>
          <p:cNvPr id="74" name="Đồ họa 73" descr="Clock with solid fill">
            <a:extLst>
              <a:ext uri="{FF2B5EF4-FFF2-40B4-BE49-F238E27FC236}">
                <a16:creationId xmlns:a16="http://schemas.microsoft.com/office/drawing/2014/main" id="{887263D1-8F17-4D29-842D-8D8DAC14588C}"/>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75" name="TextBox 17">
            <a:extLst>
              <a:ext uri="{FF2B5EF4-FFF2-40B4-BE49-F238E27FC236}">
                <a16:creationId xmlns:a16="http://schemas.microsoft.com/office/drawing/2014/main" id="{CFA6FB07-91FD-40BD-8463-3BB20384155A}"/>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76" name="!!Hình Bầu dục 91">
            <a:hlinkClick r:id="rId42" action="ppaction://hlinksldjump"/>
            <a:extLst>
              <a:ext uri="{FF2B5EF4-FFF2-40B4-BE49-F238E27FC236}">
                <a16:creationId xmlns:a16="http://schemas.microsoft.com/office/drawing/2014/main" id="{F62891AA-0EE1-4400-8432-21CE7FACD139}"/>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Bầu dục 93">
            <a:hlinkClick r:id="rId43" action="ppaction://hlinksldjump"/>
            <a:extLst>
              <a:ext uri="{FF2B5EF4-FFF2-40B4-BE49-F238E27FC236}">
                <a16:creationId xmlns:a16="http://schemas.microsoft.com/office/drawing/2014/main" id="{8E2FA6D6-3A2F-480F-803C-5345BE092DA2}"/>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ình Bầu dục 94">
            <a:hlinkClick r:id="rId44" action="ppaction://hlinksldjump"/>
            <a:extLst>
              <a:ext uri="{FF2B5EF4-FFF2-40B4-BE49-F238E27FC236}">
                <a16:creationId xmlns:a16="http://schemas.microsoft.com/office/drawing/2014/main" id="{E4DE4B2F-A136-491C-B481-1741247BA5A5}"/>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995B1AD-2379-0F3D-8574-F53728A9353A}"/>
              </a:ext>
            </a:extLst>
          </p:cNvPr>
          <p:cNvSpPr txBox="1"/>
          <p:nvPr/>
        </p:nvSpPr>
        <p:spPr>
          <a:xfrm>
            <a:off x="8680265" y="5169713"/>
            <a:ext cx="1870289" cy="1292662"/>
          </a:xfrm>
          <a:prstGeom prst="rect">
            <a:avLst/>
          </a:prstGeom>
          <a:noFill/>
        </p:spPr>
        <p:txBody>
          <a:bodyPr wrap="square" rtlCol="0">
            <a:spAutoFit/>
          </a:bodyPr>
          <a:lstStyle/>
          <a:p>
            <a:pPr algn="ctr"/>
            <a:r>
              <a:rPr lang="vi-VN" sz="2600">
                <a:solidFill>
                  <a:srgbClr val="F4F4F4"/>
                </a:solidFill>
                <a:latin typeface="Noto Sans"/>
              </a:rPr>
              <a:t>Trả lời câu hỏi và tổng kết</a:t>
            </a:r>
            <a:endParaRPr lang="en-US" sz="2600"/>
          </a:p>
        </p:txBody>
      </p:sp>
    </p:spTree>
    <p:extLst>
      <p:ext uri="{BB962C8B-B14F-4D97-AF65-F5344CB8AC3E}">
        <p14:creationId xmlns:p14="http://schemas.microsoft.com/office/powerpoint/2010/main" val="19411094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8C6B"/>
        </a:solidFill>
        <a:effectLst/>
      </p:bgPr>
    </p:bg>
    <p:spTree>
      <p:nvGrpSpPr>
        <p:cNvPr id="1" name=""/>
        <p:cNvGrpSpPr/>
        <p:nvPr/>
      </p:nvGrpSpPr>
      <p:grpSpPr>
        <a:xfrm>
          <a:off x="0" y="0"/>
          <a:ext cx="0" cy="0"/>
          <a:chOff x="0" y="0"/>
          <a:chExt cx="0" cy="0"/>
        </a:xfrm>
      </p:grpSpPr>
      <p:grpSp>
        <p:nvGrpSpPr>
          <p:cNvPr id="13" name="Nhóm 12">
            <a:extLst>
              <a:ext uri="{FF2B5EF4-FFF2-40B4-BE49-F238E27FC236}">
                <a16:creationId xmlns:a16="http://schemas.microsoft.com/office/drawing/2014/main" id="{6E10979E-3A86-4C98-9D69-AA3BAB4608E0}"/>
              </a:ext>
            </a:extLst>
          </p:cNvPr>
          <p:cNvGrpSpPr/>
          <p:nvPr/>
        </p:nvGrpSpPr>
        <p:grpSpPr>
          <a:xfrm>
            <a:off x="280476" y="1623388"/>
            <a:ext cx="519113" cy="534352"/>
            <a:chOff x="-3797644" y="1623388"/>
            <a:chExt cx="519113" cy="534352"/>
          </a:xfrm>
        </p:grpSpPr>
        <p:sp>
          <p:nvSpPr>
            <p:cNvPr id="50" name="Hình Bầu dục 49">
              <a:extLst>
                <a:ext uri="{FF2B5EF4-FFF2-40B4-BE49-F238E27FC236}">
                  <a16:creationId xmlns:a16="http://schemas.microsoft.com/office/drawing/2014/main" id="{608597EF-BF5B-470C-B5DC-3CC74DF05F2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Social network with solid fill">
              <a:extLst>
                <a:ext uri="{FF2B5EF4-FFF2-40B4-BE49-F238E27FC236}">
                  <a16:creationId xmlns:a16="http://schemas.microsoft.com/office/drawing/2014/main" id="{A8AFBA90-923E-4E13-83AF-CF483F8295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7644" y="1623388"/>
              <a:ext cx="519113" cy="519113"/>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15" name="Nhóm 14">
            <a:extLst>
              <a:ext uri="{FF2B5EF4-FFF2-40B4-BE49-F238E27FC236}">
                <a16:creationId xmlns:a16="http://schemas.microsoft.com/office/drawing/2014/main" id="{DACE7B3B-DFCF-403D-A69C-CACBE4F9BEF4}"/>
              </a:ext>
            </a:extLst>
          </p:cNvPr>
          <p:cNvGrpSpPr/>
          <p:nvPr/>
        </p:nvGrpSpPr>
        <p:grpSpPr>
          <a:xfrm>
            <a:off x="-3797644"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41" name="Nhóm 40">
            <a:extLst>
              <a:ext uri="{FF2B5EF4-FFF2-40B4-BE49-F238E27FC236}">
                <a16:creationId xmlns:a16="http://schemas.microsoft.com/office/drawing/2014/main" id="{3DC0A067-52DF-4BA4-AAC9-44D5FF41A418}"/>
              </a:ext>
            </a:extLst>
          </p:cNvPr>
          <p:cNvGrpSpPr/>
          <p:nvPr/>
        </p:nvGrpSpPr>
        <p:grpSpPr>
          <a:xfrm>
            <a:off x="-3" y="-8909815"/>
            <a:ext cx="809761" cy="21626249"/>
            <a:chOff x="-2" y="-8906209"/>
            <a:chExt cx="618798" cy="16526209"/>
          </a:xfrm>
          <a:effectLst>
            <a:outerShdw blurRad="50800" dist="38100" dir="5400000" algn="t" rotWithShape="0">
              <a:prstClr val="black">
                <a:alpha val="40000"/>
              </a:prstClr>
            </a:outerShdw>
          </a:effectLst>
        </p:grpSpPr>
        <p:grpSp>
          <p:nvGrpSpPr>
            <p:cNvPr id="42" name="Nhóm 41">
              <a:extLst>
                <a:ext uri="{FF2B5EF4-FFF2-40B4-BE49-F238E27FC236}">
                  <a16:creationId xmlns:a16="http://schemas.microsoft.com/office/drawing/2014/main" id="{8038DD3B-F6D5-4DFC-AAEB-1DA97073D577}"/>
                </a:ext>
              </a:extLst>
            </p:cNvPr>
            <p:cNvGrpSpPr/>
            <p:nvPr/>
          </p:nvGrpSpPr>
          <p:grpSpPr>
            <a:xfrm rot="5400000">
              <a:off x="-4483829" y="-952501"/>
              <a:ext cx="9586453" cy="618795"/>
              <a:chOff x="1302773" y="3428999"/>
              <a:chExt cx="9586453" cy="618795"/>
            </a:xfrm>
          </p:grpSpPr>
          <p:sp>
            <p:nvSpPr>
              <p:cNvPr id="55" name="Hình tự do: Hình 54">
                <a:extLst>
                  <a:ext uri="{FF2B5EF4-FFF2-40B4-BE49-F238E27FC236}">
                    <a16:creationId xmlns:a16="http://schemas.microsoft.com/office/drawing/2014/main" id="{166F1CDD-8538-4579-9EAE-AB51B10AECBA}"/>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Hình tự do: Hình 55">
                <a:extLst>
                  <a:ext uri="{FF2B5EF4-FFF2-40B4-BE49-F238E27FC236}">
                    <a16:creationId xmlns:a16="http://schemas.microsoft.com/office/drawing/2014/main" id="{0111E894-290D-4D07-A207-5F7494E8F957}"/>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1" name="Hình chữ nhật 50">
              <a:extLst>
                <a:ext uri="{FF2B5EF4-FFF2-40B4-BE49-F238E27FC236}">
                  <a16:creationId xmlns:a16="http://schemas.microsoft.com/office/drawing/2014/main" id="{AC34C52E-8155-4E71-8A15-491C685246FA}"/>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ình chữ nhật 52">
              <a:extLst>
                <a:ext uri="{FF2B5EF4-FFF2-40B4-BE49-F238E27FC236}">
                  <a16:creationId xmlns:a16="http://schemas.microsoft.com/office/drawing/2014/main" id="{954CA86D-960D-4A29-87B7-80C4717D6679}"/>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61" name="Đồ họa 60" descr="Lightbulb with solid fill">
            <a:hlinkClick r:id="rId16" action="ppaction://hlinksldjump"/>
            <a:extLst>
              <a:ext uri="{FF2B5EF4-FFF2-40B4-BE49-F238E27FC236}">
                <a16:creationId xmlns:a16="http://schemas.microsoft.com/office/drawing/2014/main" id="{0F1A0C1A-82A1-461B-9B15-52CAF73FD47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20866" y="2455678"/>
            <a:ext cx="432990" cy="432990"/>
          </a:xfrm>
          <a:prstGeom prst="rect">
            <a:avLst/>
          </a:prstGeom>
        </p:spPr>
      </p:pic>
      <p:pic>
        <p:nvPicPr>
          <p:cNvPr id="43" name="Đồ họa 42" descr="Social network with solid fill">
            <a:extLst>
              <a:ext uri="{FF2B5EF4-FFF2-40B4-BE49-F238E27FC236}">
                <a16:creationId xmlns:a16="http://schemas.microsoft.com/office/drawing/2014/main" id="{99ECC4DF-BFC2-43AE-AC74-1245DAEB82E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239997" y="1894792"/>
            <a:ext cx="3445781" cy="3445781"/>
          </a:xfrm>
          <a:prstGeom prst="rect">
            <a:avLst/>
          </a:prstGeom>
        </p:spPr>
      </p:pic>
      <p:grpSp>
        <p:nvGrpSpPr>
          <p:cNvPr id="45" name="Group 10">
            <a:extLst>
              <a:ext uri="{FF2B5EF4-FFF2-40B4-BE49-F238E27FC236}">
                <a16:creationId xmlns:a16="http://schemas.microsoft.com/office/drawing/2014/main" id="{A357834A-A967-4EBA-B41C-62AB0DEEE3C6}"/>
              </a:ext>
            </a:extLst>
          </p:cNvPr>
          <p:cNvGrpSpPr/>
          <p:nvPr/>
        </p:nvGrpSpPr>
        <p:grpSpPr>
          <a:xfrm>
            <a:off x="5075228" y="2291017"/>
            <a:ext cx="6643314" cy="3441317"/>
            <a:chOff x="0" y="9525"/>
            <a:chExt cx="12952462" cy="4145570"/>
          </a:xfrm>
        </p:grpSpPr>
        <p:sp>
          <p:nvSpPr>
            <p:cNvPr id="47" name="TextBox 11">
              <a:extLst>
                <a:ext uri="{FF2B5EF4-FFF2-40B4-BE49-F238E27FC236}">
                  <a16:creationId xmlns:a16="http://schemas.microsoft.com/office/drawing/2014/main" id="{B1826C91-276D-4E42-96B5-42C470EB4241}"/>
                </a:ext>
              </a:extLst>
            </p:cNvPr>
            <p:cNvSpPr txBox="1"/>
            <p:nvPr/>
          </p:nvSpPr>
          <p:spPr>
            <a:xfrm>
              <a:off x="0" y="9525"/>
              <a:ext cx="12952462" cy="1392829"/>
            </a:xfrm>
            <a:prstGeom prst="rect">
              <a:avLst/>
            </a:prstGeom>
          </p:spPr>
          <p:txBody>
            <a:bodyPr lIns="0" tIns="0" rIns="0" bIns="0" rtlCol="0" anchor="t">
              <a:spAutoFit/>
            </a:bodyPr>
            <a:lstStyle/>
            <a:p>
              <a:pPr>
                <a:lnSpc>
                  <a:spcPts val="10199"/>
                </a:lnSpc>
                <a:spcBef>
                  <a:spcPct val="0"/>
                </a:spcBef>
              </a:pPr>
              <a:r>
                <a:rPr lang="en-US" sz="6000" spc="-84" err="1">
                  <a:solidFill>
                    <a:schemeClr val="bg1"/>
                  </a:solidFill>
                  <a:latin typeface="Arial" panose="020B0604020202020204" pitchFamily="34" charset="0"/>
                  <a:cs typeface="Arial" panose="020B0604020202020204" pitchFamily="34" charset="0"/>
                </a:rPr>
                <a:t>Giới</a:t>
              </a:r>
              <a:r>
                <a:rPr lang="en-US" sz="6000" spc="-84">
                  <a:solidFill>
                    <a:schemeClr val="bg1"/>
                  </a:solidFill>
                  <a:latin typeface="Arial" panose="020B0604020202020204" pitchFamily="34" charset="0"/>
                  <a:cs typeface="Arial" panose="020B0604020202020204" pitchFamily="34" charset="0"/>
                </a:rPr>
                <a:t> </a:t>
              </a:r>
              <a:r>
                <a:rPr lang="en-US" sz="6000" spc="-84" err="1">
                  <a:solidFill>
                    <a:schemeClr val="bg1"/>
                  </a:solidFill>
                  <a:latin typeface="Arial" panose="020B0604020202020204" pitchFamily="34" charset="0"/>
                  <a:cs typeface="Arial" panose="020B0604020202020204" pitchFamily="34" charset="0"/>
                </a:rPr>
                <a:t>thiệu</a:t>
              </a:r>
              <a:r>
                <a:rPr lang="en-US" sz="6000" spc="-84">
                  <a:solidFill>
                    <a:schemeClr val="bg1"/>
                  </a:solidFill>
                  <a:latin typeface="Arial" panose="020B0604020202020204" pitchFamily="34" charset="0"/>
                  <a:cs typeface="Arial" panose="020B0604020202020204" pitchFamily="34" charset="0"/>
                </a:rPr>
                <a:t> </a:t>
              </a:r>
              <a:r>
                <a:rPr lang="en-US" sz="6000" spc="-84" err="1">
                  <a:solidFill>
                    <a:schemeClr val="bg1"/>
                  </a:solidFill>
                  <a:latin typeface="Arial" panose="020B0604020202020204" pitchFamily="34" charset="0"/>
                  <a:cs typeface="Arial" panose="020B0604020202020204" pitchFamily="34" charset="0"/>
                </a:rPr>
                <a:t>bản</a:t>
              </a:r>
              <a:r>
                <a:rPr lang="en-US" sz="6000" spc="-84">
                  <a:solidFill>
                    <a:schemeClr val="bg1"/>
                  </a:solidFill>
                  <a:latin typeface="Arial" panose="020B0604020202020204" pitchFamily="34" charset="0"/>
                  <a:cs typeface="Arial" panose="020B0604020202020204" pitchFamily="34" charset="0"/>
                </a:rPr>
                <a:t> </a:t>
              </a:r>
              <a:r>
                <a:rPr lang="en-US" sz="6000" spc="-84" err="1">
                  <a:solidFill>
                    <a:schemeClr val="bg1"/>
                  </a:solidFill>
                  <a:latin typeface="Arial" panose="020B0604020202020204" pitchFamily="34" charset="0"/>
                  <a:cs typeface="Arial" panose="020B0604020202020204" pitchFamily="34" charset="0"/>
                </a:rPr>
                <a:t>thân</a:t>
              </a:r>
              <a:endParaRPr lang="en-US" sz="6000" spc="-84">
                <a:solidFill>
                  <a:schemeClr val="bg1"/>
                </a:solidFill>
                <a:latin typeface="Arial" panose="020B0604020202020204" pitchFamily="34" charset="0"/>
                <a:cs typeface="Arial" panose="020B0604020202020204" pitchFamily="34" charset="0"/>
              </a:endParaRPr>
            </a:p>
          </p:txBody>
        </p:sp>
        <p:sp>
          <p:nvSpPr>
            <p:cNvPr id="49" name="TextBox 12">
              <a:extLst>
                <a:ext uri="{FF2B5EF4-FFF2-40B4-BE49-F238E27FC236}">
                  <a16:creationId xmlns:a16="http://schemas.microsoft.com/office/drawing/2014/main" id="{D978AB69-8394-4A2F-B453-C4A4B5506F59}"/>
                </a:ext>
              </a:extLst>
            </p:cNvPr>
            <p:cNvSpPr txBox="1"/>
            <p:nvPr/>
          </p:nvSpPr>
          <p:spPr>
            <a:xfrm>
              <a:off x="0" y="1930524"/>
              <a:ext cx="12348749" cy="2224571"/>
            </a:xfrm>
            <a:prstGeom prst="rect">
              <a:avLst/>
            </a:prstGeom>
          </p:spPr>
          <p:txBody>
            <a:bodyPr wrap="square" lIns="0" tIns="0" rIns="0" bIns="0" rtlCol="0" anchor="t">
              <a:spAutoFit/>
            </a:bodyPr>
            <a:lstStyle/>
            <a:p>
              <a:pPr marL="690876" lvl="1" indent="-345438">
                <a:buFont typeface="Arial"/>
                <a:buChar char="•"/>
              </a:pPr>
              <a:r>
                <a:rPr lang="en-US" sz="2400" err="1">
                  <a:solidFill>
                    <a:schemeClr val="bg1"/>
                  </a:solidFill>
                  <a:latin typeface="Arial" panose="020B0604020202020204" pitchFamily="34" charset="0"/>
                  <a:cs typeface="Arial" panose="020B0604020202020204" pitchFamily="34" charset="0"/>
                </a:rPr>
                <a:t>Họ</a:t>
              </a:r>
              <a:r>
                <a:rPr lang="en-US" sz="2400">
                  <a:solidFill>
                    <a:schemeClr val="bg1"/>
                  </a:solidFill>
                  <a:latin typeface="Arial" panose="020B0604020202020204" pitchFamily="34" charset="0"/>
                  <a:cs typeface="Arial" panose="020B0604020202020204" pitchFamily="34" charset="0"/>
                </a:rPr>
                <a:t> </a:t>
              </a:r>
              <a:r>
                <a:rPr lang="en-US" sz="2400" err="1">
                  <a:solidFill>
                    <a:schemeClr val="bg1"/>
                  </a:solidFill>
                  <a:latin typeface="Arial" panose="020B0604020202020204" pitchFamily="34" charset="0"/>
                  <a:cs typeface="Arial" panose="020B0604020202020204" pitchFamily="34" charset="0"/>
                </a:rPr>
                <a:t>và</a:t>
              </a:r>
              <a:r>
                <a:rPr lang="en-US" sz="2400">
                  <a:solidFill>
                    <a:schemeClr val="bg1"/>
                  </a:solidFill>
                  <a:latin typeface="Arial" panose="020B0604020202020204" pitchFamily="34" charset="0"/>
                  <a:cs typeface="Arial" panose="020B0604020202020204" pitchFamily="34" charset="0"/>
                </a:rPr>
                <a:t> </a:t>
              </a:r>
              <a:r>
                <a:rPr lang="en-US" sz="2400" err="1">
                  <a:solidFill>
                    <a:schemeClr val="bg1"/>
                  </a:solidFill>
                  <a:latin typeface="Arial" panose="020B0604020202020204" pitchFamily="34" charset="0"/>
                  <a:cs typeface="Arial" panose="020B0604020202020204" pitchFamily="34" charset="0"/>
                </a:rPr>
                <a:t>tên</a:t>
              </a:r>
              <a:r>
                <a:rPr lang="en-US" sz="2400">
                  <a:solidFill>
                    <a:schemeClr val="bg1"/>
                  </a:solidFill>
                  <a:latin typeface="Arial" panose="020B0604020202020204" pitchFamily="34" charset="0"/>
                  <a:cs typeface="Arial" panose="020B0604020202020204" pitchFamily="34" charset="0"/>
                </a:rPr>
                <a:t>: Mai Ngọc Châu</a:t>
              </a:r>
            </a:p>
            <a:p>
              <a:pPr marL="690876" lvl="1" indent="-345438">
                <a:buFont typeface="Arial"/>
                <a:buChar char="•"/>
              </a:pPr>
              <a:r>
                <a:rPr lang="en-US" sz="2400" err="1">
                  <a:solidFill>
                    <a:schemeClr val="bg1"/>
                  </a:solidFill>
                  <a:latin typeface="Arial" panose="020B0604020202020204" pitchFamily="34" charset="0"/>
                  <a:cs typeface="Arial" panose="020B0604020202020204" pitchFamily="34" charset="0"/>
                </a:rPr>
                <a:t>Tuổi</a:t>
              </a:r>
              <a:r>
                <a:rPr lang="en-US" sz="2400">
                  <a:solidFill>
                    <a:schemeClr val="bg1"/>
                  </a:solidFill>
                  <a:latin typeface="Arial" panose="020B0604020202020204" pitchFamily="34" charset="0"/>
                  <a:cs typeface="Arial" panose="020B0604020202020204" pitchFamily="34" charset="0"/>
                </a:rPr>
                <a:t>: </a:t>
              </a:r>
              <a:r>
                <a:rPr lang="vi-VN" sz="2400">
                  <a:solidFill>
                    <a:schemeClr val="bg1"/>
                  </a:solidFill>
                  <a:latin typeface="Arial" panose="020B0604020202020204" pitchFamily="34" charset="0"/>
                  <a:cs typeface="Arial" panose="020B0604020202020204" pitchFamily="34" charset="0"/>
                </a:rPr>
                <a:t>12</a:t>
              </a:r>
              <a:r>
                <a:rPr lang="en-US" sz="2400">
                  <a:solidFill>
                    <a:schemeClr val="bg1"/>
                  </a:solidFill>
                  <a:latin typeface="Arial" panose="020B0604020202020204" pitchFamily="34" charset="0"/>
                  <a:cs typeface="Arial" panose="020B0604020202020204" pitchFamily="34" charset="0"/>
                </a:rPr>
                <a:t> tuổi</a:t>
              </a:r>
            </a:p>
            <a:p>
              <a:pPr marL="690876" lvl="1" indent="-345438">
                <a:buFont typeface="Arial"/>
                <a:buChar char="•"/>
              </a:pPr>
              <a:r>
                <a:rPr lang="vi-VN" sz="2400">
                  <a:solidFill>
                    <a:schemeClr val="bg1"/>
                  </a:solidFill>
                  <a:latin typeface="Arial" panose="020B0604020202020204" pitchFamily="34" charset="0"/>
                  <a:cs typeface="Arial" panose="020B0604020202020204" pitchFamily="34" charset="0"/>
                </a:rPr>
                <a:t>Trường: THCS Thạnh Phú</a:t>
              </a:r>
              <a:endParaRPr lang="en-US" sz="2400">
                <a:solidFill>
                  <a:schemeClr val="bg1"/>
                </a:solidFill>
                <a:latin typeface="Arial" panose="020B0604020202020204" pitchFamily="34" charset="0"/>
                <a:cs typeface="Arial" panose="020B0604020202020204" pitchFamily="34" charset="0"/>
              </a:endParaRPr>
            </a:p>
            <a:p>
              <a:pPr marL="690876" lvl="1" indent="-345438">
                <a:buFont typeface="Arial"/>
                <a:buChar char="•"/>
              </a:pPr>
              <a:r>
                <a:rPr lang="vi-VN" sz="2400">
                  <a:solidFill>
                    <a:schemeClr val="bg1"/>
                  </a:solidFill>
                  <a:latin typeface="Arial" panose="020B0604020202020204" pitchFamily="34" charset="0"/>
                  <a:cs typeface="Arial" panose="020B0604020202020204" pitchFamily="34" charset="0"/>
                </a:rPr>
                <a:t>Sở thích: Chơi game, đạp xe, nghe nhạc, viết code, tìm hiểu về những thứ mới lạ</a:t>
              </a:r>
              <a:endParaRPr lang="en-US" sz="2400">
                <a:solidFill>
                  <a:schemeClr val="bg1"/>
                </a:solidFill>
                <a:latin typeface="Arial" panose="020B0604020202020204" pitchFamily="34" charset="0"/>
                <a:cs typeface="Arial" panose="020B0604020202020204" pitchFamily="34" charset="0"/>
              </a:endParaRPr>
            </a:p>
          </p:txBody>
        </p:sp>
      </p:grpSp>
      <p:pic>
        <p:nvPicPr>
          <p:cNvPr id="52" name="Đồ họa 51" descr="Clock with solid fill">
            <a:hlinkClick r:id="rId21" action="ppaction://hlinksldjump"/>
            <a:extLst>
              <a:ext uri="{FF2B5EF4-FFF2-40B4-BE49-F238E27FC236}">
                <a16:creationId xmlns:a16="http://schemas.microsoft.com/office/drawing/2014/main" id="{2810CFB0-D82F-4317-AA4E-33F253CB148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5105" y="838919"/>
            <a:ext cx="519112" cy="519112"/>
          </a:xfrm>
          <a:prstGeom prst="rect">
            <a:avLst/>
          </a:prstGeom>
        </p:spPr>
      </p:pic>
      <p:pic>
        <p:nvPicPr>
          <p:cNvPr id="76" name="Đồ họa 75" descr="Gears with solid fill">
            <a:hlinkClick r:id="rId24" action="ppaction://hlinksldjump"/>
            <a:extLst>
              <a:ext uri="{FF2B5EF4-FFF2-40B4-BE49-F238E27FC236}">
                <a16:creationId xmlns:a16="http://schemas.microsoft.com/office/drawing/2014/main" id="{4D97478B-70F5-4F4D-9E90-752E81F9858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2525" y="4003467"/>
            <a:ext cx="449673" cy="449673"/>
          </a:xfrm>
          <a:prstGeom prst="rect">
            <a:avLst/>
          </a:prstGeom>
        </p:spPr>
      </p:pic>
      <p:pic>
        <p:nvPicPr>
          <p:cNvPr id="77" name="Đồ họa 76" descr="Question mark with solid fill">
            <a:hlinkClick r:id="rId27" action="ppaction://hlinksldjump"/>
            <a:extLst>
              <a:ext uri="{FF2B5EF4-FFF2-40B4-BE49-F238E27FC236}">
                <a16:creationId xmlns:a16="http://schemas.microsoft.com/office/drawing/2014/main" id="{CD66E795-FBD1-433F-AEF3-D5292FC6DDC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91317" y="4767977"/>
            <a:ext cx="492088" cy="492088"/>
          </a:xfrm>
          <a:prstGeom prst="rect">
            <a:avLst/>
          </a:prstGeom>
        </p:spPr>
      </p:pic>
      <p:pic>
        <p:nvPicPr>
          <p:cNvPr id="78" name="Đồ họa 77" descr="Clapping hands with solid fill">
            <a:hlinkClick r:id="rId30" action="ppaction://hlinksldjump"/>
            <a:extLst>
              <a:ext uri="{FF2B5EF4-FFF2-40B4-BE49-F238E27FC236}">
                <a16:creationId xmlns:a16="http://schemas.microsoft.com/office/drawing/2014/main" id="{ABB54903-13FC-427D-BB0D-5634DB32F630}"/>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7805" y="5499969"/>
            <a:ext cx="519113" cy="519113"/>
          </a:xfrm>
          <a:prstGeom prst="rect">
            <a:avLst/>
          </a:prstGeom>
        </p:spPr>
      </p:pic>
      <p:grpSp>
        <p:nvGrpSpPr>
          <p:cNvPr id="58" name="Nhóm 57">
            <a:extLst>
              <a:ext uri="{FF2B5EF4-FFF2-40B4-BE49-F238E27FC236}">
                <a16:creationId xmlns:a16="http://schemas.microsoft.com/office/drawing/2014/main" id="{315ECA26-9F74-443C-9B0F-5269EC57C006}"/>
              </a:ext>
            </a:extLst>
          </p:cNvPr>
          <p:cNvGrpSpPr/>
          <p:nvPr/>
        </p:nvGrpSpPr>
        <p:grpSpPr>
          <a:xfrm>
            <a:off x="-3797644" y="89022"/>
            <a:ext cx="519112" cy="519112"/>
            <a:chOff x="2275087" y="950246"/>
            <a:chExt cx="519112" cy="519112"/>
          </a:xfrm>
        </p:grpSpPr>
        <p:sp>
          <p:nvSpPr>
            <p:cNvPr id="59" name="Hình Bầu dục 58">
              <a:extLst>
                <a:ext uri="{FF2B5EF4-FFF2-40B4-BE49-F238E27FC236}">
                  <a16:creationId xmlns:a16="http://schemas.microsoft.com/office/drawing/2014/main" id="{6C66C662-2663-4972-A161-D40E0067DD35}"/>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Đồ họa 59" descr="Home with solid fill">
              <a:extLst>
                <a:ext uri="{FF2B5EF4-FFF2-40B4-BE49-F238E27FC236}">
                  <a16:creationId xmlns:a16="http://schemas.microsoft.com/office/drawing/2014/main" id="{6885811B-06B5-41C0-987C-CB2FEBE4BB3C}"/>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62" name="Đồ họa 61" descr="Home with solid fill">
            <a:hlinkClick r:id="rId35" action="ppaction://hlinksldjump"/>
            <a:extLst>
              <a:ext uri="{FF2B5EF4-FFF2-40B4-BE49-F238E27FC236}">
                <a16:creationId xmlns:a16="http://schemas.microsoft.com/office/drawing/2014/main" id="{0F4387CA-2555-4963-BFB7-DCBFA3D34A5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63" name="Nhóm 62">
            <a:extLst>
              <a:ext uri="{FF2B5EF4-FFF2-40B4-BE49-F238E27FC236}">
                <a16:creationId xmlns:a16="http://schemas.microsoft.com/office/drawing/2014/main" id="{71D76141-0546-464D-A3BE-EF78D3FE0A7D}"/>
              </a:ext>
            </a:extLst>
          </p:cNvPr>
          <p:cNvGrpSpPr/>
          <p:nvPr/>
        </p:nvGrpSpPr>
        <p:grpSpPr>
          <a:xfrm>
            <a:off x="-3797644" y="3204493"/>
            <a:ext cx="519112" cy="519112"/>
            <a:chOff x="-3797644" y="3204493"/>
            <a:chExt cx="519112" cy="519112"/>
          </a:xfrm>
        </p:grpSpPr>
        <p:sp>
          <p:nvSpPr>
            <p:cNvPr id="73" name="Hình Bầu dục 72">
              <a:extLst>
                <a:ext uri="{FF2B5EF4-FFF2-40B4-BE49-F238E27FC236}">
                  <a16:creationId xmlns:a16="http://schemas.microsoft.com/office/drawing/2014/main" id="{E6A572DF-FE81-40EC-8A64-A25787B9102C}"/>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Đồ họa 73" descr="Presentation with pie chart with solid fill">
              <a:extLst>
                <a:ext uri="{FF2B5EF4-FFF2-40B4-BE49-F238E27FC236}">
                  <a16:creationId xmlns:a16="http://schemas.microsoft.com/office/drawing/2014/main" id="{1A3A530A-3A9C-4978-9AA1-FC070BD35705}"/>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75" name="Đồ họa 74" descr="Presentation with pie chart with solid fill">
            <a:hlinkClick r:id="rId40" action="ppaction://hlinksldjump"/>
            <a:extLst>
              <a:ext uri="{FF2B5EF4-FFF2-40B4-BE49-F238E27FC236}">
                <a16:creationId xmlns:a16="http://schemas.microsoft.com/office/drawing/2014/main" id="{BD25BCF5-0177-4AB4-B926-55AC8E6C36ED}"/>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32477427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61" name="!Đồ họa 60" descr="Lightbulb with solid fill">
            <a:extLst>
              <a:ext uri="{FF2B5EF4-FFF2-40B4-BE49-F238E27FC236}">
                <a16:creationId xmlns:a16="http://schemas.microsoft.com/office/drawing/2014/main" id="{0F1A0C1A-82A1-461B-9B15-52CAF73FD47D}"/>
              </a:ext>
            </a:extLst>
          </p:cNvPr>
          <p:cNvPicPr>
            <a:picLocks noGrp="1" noRot="1" noChangeAspect="1" noMove="1" noResize="1" noEditPoints="1" noAdjustHandles="1" noChangeArrowheads="1" noChangeShapeType="1" noCrop="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27063" y="1862899"/>
            <a:ext cx="3132202" cy="3132202"/>
          </a:xfrm>
          <a:prstGeom prst="rect">
            <a:avLst/>
          </a:prstGeom>
        </p:spPr>
      </p:pic>
      <p:pic>
        <p:nvPicPr>
          <p:cNvPr id="56" name="Đồ họa 55" descr="Social network with solid fill">
            <a:hlinkClick r:id="rId18"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7805" y="1621007"/>
            <a:ext cx="519113" cy="519113"/>
          </a:xfrm>
          <a:prstGeom prst="rect">
            <a:avLst/>
          </a:prstGeom>
        </p:spPr>
      </p:pic>
      <p:sp>
        <p:nvSpPr>
          <p:cNvPr id="73" name="!TextBox 11">
            <a:extLst>
              <a:ext uri="{FF2B5EF4-FFF2-40B4-BE49-F238E27FC236}">
                <a16:creationId xmlns:a16="http://schemas.microsoft.com/office/drawing/2014/main" id="{7893709D-71C8-4992-A151-3DD51DE9F71F}"/>
              </a:ext>
            </a:extLst>
          </p:cNvPr>
          <p:cNvSpPr txBox="1">
            <a:spLocks noGrp="1" noRot="1" noMove="1" noResize="1" noEditPoints="1" noAdjustHandles="1" noChangeArrowheads="1" noChangeShapeType="1"/>
          </p:cNvSpPr>
          <p:nvPr/>
        </p:nvSpPr>
        <p:spPr>
          <a:xfrm>
            <a:off x="4062676" y="1341582"/>
            <a:ext cx="7812206" cy="1188648"/>
          </a:xfrm>
          <a:prstGeom prst="rect">
            <a:avLst/>
          </a:prstGeom>
        </p:spPr>
        <p:txBody>
          <a:bodyPr lIns="0" tIns="0" rIns="0" bIns="0" rtlCol="0" anchor="t">
            <a:spAutoFit/>
          </a:bodyPr>
          <a:lstStyle/>
          <a:p>
            <a:pPr>
              <a:lnSpc>
                <a:spcPts val="10199"/>
              </a:lnSpc>
              <a:spcBef>
                <a:spcPct val="0"/>
              </a:spcBef>
            </a:pPr>
            <a:r>
              <a:rPr lang="en-US" sz="7200" spc="-84">
                <a:solidFill>
                  <a:schemeClr val="bg1"/>
                </a:solidFill>
              </a:rPr>
              <a:t>Ý </a:t>
            </a:r>
            <a:r>
              <a:rPr lang="en-US" sz="7200" spc="-84" err="1">
                <a:solidFill>
                  <a:schemeClr val="bg1"/>
                </a:solidFill>
              </a:rPr>
              <a:t>tưởng</a:t>
            </a:r>
            <a:r>
              <a:rPr lang="en-US" sz="7200" spc="-84">
                <a:solidFill>
                  <a:schemeClr val="bg1"/>
                </a:solidFill>
              </a:rPr>
              <a:t> </a:t>
            </a:r>
            <a:r>
              <a:rPr lang="en-US" sz="7200" spc="-84" err="1">
                <a:solidFill>
                  <a:schemeClr val="bg1"/>
                </a:solidFill>
              </a:rPr>
              <a:t>sản</a:t>
            </a:r>
            <a:r>
              <a:rPr lang="en-US" sz="7200" spc="-84">
                <a:solidFill>
                  <a:schemeClr val="bg1"/>
                </a:solidFill>
              </a:rPr>
              <a:t> </a:t>
            </a:r>
            <a:r>
              <a:rPr lang="en-US" sz="7200" spc="-84" err="1">
                <a:solidFill>
                  <a:schemeClr val="bg1"/>
                </a:solidFill>
              </a:rPr>
              <a:t>phẩm</a:t>
            </a:r>
            <a:endParaRPr lang="en-US" sz="7200" spc="-84">
              <a:solidFill>
                <a:schemeClr val="bg1"/>
              </a:solidFill>
            </a:endParaRPr>
          </a:p>
        </p:txBody>
      </p:sp>
      <p:sp>
        <p:nvSpPr>
          <p:cNvPr id="74" name="TextBox 12">
            <a:extLst>
              <a:ext uri="{FF2B5EF4-FFF2-40B4-BE49-F238E27FC236}">
                <a16:creationId xmlns:a16="http://schemas.microsoft.com/office/drawing/2014/main" id="{A044DA61-C7C0-4079-92BD-087AAB34108F}"/>
              </a:ext>
            </a:extLst>
          </p:cNvPr>
          <p:cNvSpPr txBox="1"/>
          <p:nvPr/>
        </p:nvSpPr>
        <p:spPr>
          <a:xfrm>
            <a:off x="3905250" y="2955840"/>
            <a:ext cx="8121645" cy="2822735"/>
          </a:xfrm>
          <a:prstGeom prst="rect">
            <a:avLst/>
          </a:prstGeom>
        </p:spPr>
        <p:txBody>
          <a:bodyPr wrap="square" lIns="0" tIns="0" rIns="0" bIns="0" rtlCol="0" anchor="t">
            <a:spAutoFit/>
          </a:bodyPr>
          <a:lstStyle/>
          <a:p>
            <a:pPr algn="just">
              <a:buFont typeface="Arial" panose="020B0604020202020204" pitchFamily="34" charset="0"/>
              <a:buChar char="•"/>
            </a:pPr>
            <a:r>
              <a:rPr lang="vi-VN" sz="2700" b="1">
                <a:solidFill>
                  <a:schemeClr val="bg1"/>
                </a:solidFill>
                <a:latin typeface="Calibri" panose="020F0502020204030204" pitchFamily="34" charset="0"/>
                <a:ea typeface="Calibri" panose="020F0502020204030204" pitchFamily="34" charset="0"/>
                <a:cs typeface="Calibri" panose="020F0502020204030204" pitchFamily="34" charset="0"/>
              </a:rPr>
              <a:t> Phần mềm ghi chú đơn giản, dễ sử dụng</a:t>
            </a:r>
            <a:endParaRPr lang="vi-VN" sz="2700" b="1" i="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lvl="1"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  Giao diện thân thiện</a:t>
            </a:r>
          </a:p>
          <a:p>
            <a:pPr marL="742950" lvl="1" indent="-285750"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Tạo, chỉnh sửa, xóa bỏ ghi chú, tạo danh sách việc cần làm chỉ với vài thao tác đơn giản.</a:t>
            </a:r>
          </a:p>
          <a:p>
            <a:pPr algn="just">
              <a:buFont typeface="Arial" panose="020B0604020202020204" pitchFamily="34" charset="0"/>
              <a:buChar char="•"/>
            </a:pPr>
            <a:r>
              <a:rPr lang="vi-VN" sz="2700" b="1" i="0">
                <a:solidFill>
                  <a:schemeClr val="bg1"/>
                </a:solidFill>
                <a:effectLst/>
                <a:latin typeface="Calibri" panose="020F0502020204030204" pitchFamily="34" charset="0"/>
                <a:ea typeface="Calibri" panose="020F0502020204030204" pitchFamily="34" charset="0"/>
                <a:cs typeface="Calibri" panose="020F0502020204030204" pitchFamily="34" charset="0"/>
              </a:rPr>
              <a:t> Ứng dụng thực tế</a:t>
            </a:r>
          </a:p>
          <a:p>
            <a:pPr marL="742950" lvl="1" indent="-285750"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Học tập: Ghi chú bài giảng, tài liệu học tập hiệu quả.</a:t>
            </a:r>
          </a:p>
          <a:p>
            <a:pPr marL="742950" lvl="1" indent="-285750"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Sáng tạo: Lưu trữ ý tưởng mọi lúc, mọi nơi.</a:t>
            </a:r>
          </a:p>
        </p:txBody>
      </p:sp>
      <p:pic>
        <p:nvPicPr>
          <p:cNvPr id="75" name="Đồ họa 74" descr="Clock with solid fill">
            <a:hlinkClick r:id="rId21"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5105" y="838919"/>
            <a:ext cx="519112" cy="519112"/>
          </a:xfrm>
          <a:prstGeom prst="rect">
            <a:avLst/>
          </a:prstGeom>
        </p:spPr>
      </p:pic>
      <p:pic>
        <p:nvPicPr>
          <p:cNvPr id="76" name="Đồ họa 75" descr="Gears with solid fill">
            <a:hlinkClick r:id="rId24"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2525" y="4003467"/>
            <a:ext cx="449673" cy="449673"/>
          </a:xfrm>
          <a:prstGeom prst="rect">
            <a:avLst/>
          </a:prstGeom>
        </p:spPr>
      </p:pic>
      <p:pic>
        <p:nvPicPr>
          <p:cNvPr id="77" name="Đồ họa 76" descr="Question mark with solid fill">
            <a:hlinkClick r:id="rId27"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91317" y="4767977"/>
            <a:ext cx="492088" cy="492088"/>
          </a:xfrm>
          <a:prstGeom prst="rect">
            <a:avLst/>
          </a:prstGeom>
        </p:spPr>
      </p:pic>
      <p:pic>
        <p:nvPicPr>
          <p:cNvPr id="78" name="Đồ họa 77" descr="Clapping hands with solid fill">
            <a:hlinkClick r:id="rId30"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59" name="Đồ họa 58" descr="Home with solid fill">
            <a:hlinkClick r:id="rId35"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40"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37243511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2075</TotalTime>
  <Words>1340</Words>
  <Application>Microsoft Office PowerPoint</Application>
  <PresentationFormat>Widescreen</PresentationFormat>
  <Paragraphs>110</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Calibri</vt:lpstr>
      <vt:lpstr>Calibri Light</vt:lpstr>
      <vt:lpstr>Noto Sans</vt:lpstr>
      <vt:lpstr>Times New Roman</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Aurora Aurora</dc:creator>
  <cp:lastModifiedBy>Ngọc Châu Mai</cp:lastModifiedBy>
  <cp:revision>138</cp:revision>
  <dcterms:created xsi:type="dcterms:W3CDTF">2023-03-03T09:51:39Z</dcterms:created>
  <dcterms:modified xsi:type="dcterms:W3CDTF">2024-02-18T07:36:27Z</dcterms:modified>
</cp:coreProperties>
</file>