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2" r:id="rId4"/>
    <p:sldId id="273" r:id="rId5"/>
    <p:sldId id="274" r:id="rId6"/>
    <p:sldId id="275" r:id="rId7"/>
    <p:sldId id="276" r:id="rId8"/>
    <p:sldId id="259" r:id="rId9"/>
    <p:sldId id="260" r:id="rId10"/>
    <p:sldId id="277" r:id="rId11"/>
    <p:sldId id="281" r:id="rId12"/>
    <p:sldId id="279" r:id="rId13"/>
    <p:sldId id="280" r:id="rId14"/>
    <p:sldId id="278"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B10A"/>
    <a:srgbClr val="FFF7D4"/>
    <a:srgbClr val="E8C872"/>
    <a:srgbClr val="495664"/>
    <a:srgbClr val="FFD166"/>
    <a:srgbClr val="45B7B8"/>
    <a:srgbClr val="393E46"/>
    <a:srgbClr val="FFAD84"/>
    <a:srgbClr val="6DA4AA"/>
    <a:srgbClr val="FFBB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106" autoAdjust="0"/>
  </p:normalViewPr>
  <p:slideViewPr>
    <p:cSldViewPr snapToGrid="0">
      <p:cViewPr varScale="1">
        <p:scale>
          <a:sx n="68" d="100"/>
          <a:sy n="68" d="100"/>
        </p:scale>
        <p:origin x="1440" y="6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2/18/2024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27081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11</a:t>
            </a:fld>
            <a:endParaRPr lang="en-US"/>
          </a:p>
        </p:txBody>
      </p:sp>
    </p:spTree>
    <p:extLst>
      <p:ext uri="{BB962C8B-B14F-4D97-AF65-F5344CB8AC3E}">
        <p14:creationId xmlns:p14="http://schemas.microsoft.com/office/powerpoint/2010/main" val="324746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66983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418273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14</a:t>
            </a:fld>
            <a:endParaRPr lang="en-US"/>
          </a:p>
        </p:txBody>
      </p:sp>
    </p:spTree>
    <p:extLst>
      <p:ext uri="{BB962C8B-B14F-4D97-AF65-F5344CB8AC3E}">
        <p14:creationId xmlns:p14="http://schemas.microsoft.com/office/powerpoint/2010/main" val="21628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15</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17</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18</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8.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6.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5.xml"/><Relationship Id="rId33" Type="http://schemas.openxmlformats.org/officeDocument/2006/relationships/slide" Target="slide17.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slide" Target="slide8.xml"/><Relationship Id="rId20" Type="http://schemas.openxmlformats.org/officeDocument/2006/relationships/image" Target="../media/image18.png"/><Relationship Id="rId29" Type="http://schemas.openxmlformats.org/officeDocument/2006/relationships/image" Target="../media/image30.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s>
</file>

<file path=ppt/slides/_rels/slide1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2.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3.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5.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50.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5.xml"/><Relationship Id="rId16" Type="http://schemas.openxmlformats.org/officeDocument/2006/relationships/image" Target="../media/image17.svg"/><Relationship Id="rId20" Type="http://schemas.openxmlformats.org/officeDocument/2006/relationships/slide" Target="slide16.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7.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51.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8.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6.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52.png"/><Relationship Id="rId26" Type="http://schemas.openxmlformats.org/officeDocument/2006/relationships/slide" Target="slide9.xml"/><Relationship Id="rId39" Type="http://schemas.openxmlformats.org/officeDocument/2006/relationships/slide" Target="slide15.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8.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7.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53.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6.xml"/><Relationship Id="rId16" Type="http://schemas.openxmlformats.org/officeDocument/2006/relationships/slide" Target="slide18.xml"/><Relationship Id="rId20" Type="http://schemas.openxmlformats.org/officeDocument/2006/relationships/image" Target="../media/image55.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54.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6.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8.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56.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7.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5.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6.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57.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7.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45" Type="http://schemas.openxmlformats.org/officeDocument/2006/relationships/slide" Target="slide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image" Target="../media/image35.svg"/></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err="1">
                  <a:latin typeface="Arial" panose="020B0604020202020204" pitchFamily="34" charset="0"/>
                  <a:cs typeface="Arial" panose="020B0604020202020204" pitchFamily="34" charset="0"/>
                </a:rPr>
                <a:t>Sản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phẩm</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Eclahtee Note</a:t>
              </a:r>
            </a:p>
            <a:p>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thyết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81D5BA92-FD3D-E5F3-5331-C8CF92611D6F}"/>
              </a:ext>
            </a:extLst>
          </p:cNvPr>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564130" y="1519890"/>
            <a:ext cx="1869930" cy="1869930"/>
          </a:xfrm>
          <a:prstGeom prst="rect">
            <a:avLst/>
          </a:prstGeom>
        </p:spPr>
      </p:pic>
      <p:sp>
        <p:nvSpPr>
          <p:cNvPr id="3" name="!TextBox 11">
            <a:extLst>
              <a:ext uri="{FF2B5EF4-FFF2-40B4-BE49-F238E27FC236}">
                <a16:creationId xmlns:a16="http://schemas.microsoft.com/office/drawing/2014/main" id="{3046A870-42A3-2357-35EA-65C2C530DC20}"/>
              </a:ext>
            </a:extLst>
          </p:cNvPr>
          <p:cNvSpPr txBox="1"/>
          <p:nvPr/>
        </p:nvSpPr>
        <p:spPr>
          <a:xfrm>
            <a:off x="1980743" y="3745129"/>
            <a:ext cx="9036705" cy="1107996"/>
          </a:xfrm>
          <a:prstGeom prst="rect">
            <a:avLst/>
          </a:prstGeom>
          <a:noFill/>
        </p:spPr>
        <p:txBody>
          <a:bodyPr wrap="none" rtlCol="0">
            <a:spAutoFit/>
          </a:bodyPr>
          <a:lstStyle/>
          <a:p>
            <a:r>
              <a:rPr lang="vi-VN" sz="6600" spc="-84">
                <a:solidFill>
                  <a:schemeClr val="bg1"/>
                </a:solidFill>
              </a:rPr>
              <a:t>Quá trình làm sản phẩm</a:t>
            </a:r>
            <a:endParaRPr lang="en-US" sz="6600" spc="-84">
              <a:solidFill>
                <a:schemeClr val="bg1"/>
              </a:solidFill>
            </a:endParaRPr>
          </a:p>
        </p:txBody>
      </p:sp>
    </p:spTree>
    <p:extLst>
      <p:ext uri="{BB962C8B-B14F-4D97-AF65-F5344CB8AC3E}">
        <p14:creationId xmlns:p14="http://schemas.microsoft.com/office/powerpoint/2010/main" val="1436214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1296516"/>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28526"/>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1</a:t>
            </a:r>
            <a:endParaRPr lang="vi-VN" sz="2000" b="1"/>
          </a:p>
          <a:p>
            <a:pPr algn="ctr"/>
            <a:r>
              <a:rPr lang="vi-VN"/>
              <a:t>Tạo các GUI và Import vào code</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20016"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7723" y="4173852"/>
            <a:ext cx="740728" cy="740728"/>
          </a:xfrm>
          <a:prstGeom prst="rect">
            <a:avLst/>
          </a:prstGeom>
        </p:spPr>
      </p:pic>
    </p:spTree>
    <p:extLst>
      <p:ext uri="{BB962C8B-B14F-4D97-AF65-F5344CB8AC3E}">
        <p14:creationId xmlns:p14="http://schemas.microsoft.com/office/powerpoint/2010/main" val="2879060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8DA1EED-5636-265C-2AB9-6929BFBC541B}"/>
              </a:ext>
            </a:extLst>
          </p:cNvPr>
          <p:cNvCxnSpPr/>
          <p:nvPr/>
        </p:nvCxnSpPr>
        <p:spPr>
          <a:xfrm>
            <a:off x="3868511" y="4543045"/>
            <a:ext cx="1217820" cy="0"/>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3942524" y="5418917"/>
            <a:ext cx="5650228" cy="1200329"/>
          </a:xfrm>
          <a:prstGeom prst="rect">
            <a:avLst/>
          </a:prstGeom>
          <a:noFill/>
        </p:spPr>
        <p:txBody>
          <a:bodyPr wrap="square" rtlCol="0">
            <a:spAutoFit/>
          </a:bodyPr>
          <a:lstStyle/>
          <a:p>
            <a:pPr algn="ctr">
              <a:lnSpc>
                <a:spcPct val="150000"/>
              </a:lnSpc>
            </a:pPr>
            <a:r>
              <a:rPr lang="vi-VN" sz="2400" b="1"/>
              <a:t>Tuần </a:t>
            </a:r>
            <a:r>
              <a:rPr lang="en-US" sz="2400" b="1"/>
              <a:t>2</a:t>
            </a:r>
          </a:p>
          <a:p>
            <a:pPr algn="ctr"/>
            <a:r>
              <a:rPr lang="en-US"/>
              <a:t>Code </a:t>
            </a:r>
            <a:r>
              <a:rPr lang="vi-VN"/>
              <a:t>các chức năng chính</a:t>
            </a:r>
          </a:p>
          <a:p>
            <a:pPr algn="ctr"/>
            <a:r>
              <a:rPr lang="vi-VN"/>
              <a:t>(Chuyển trang, đọc file, lưu ghi chú, Gemini API,...)</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6" name="!Đồ họa 60" descr="Lightbulb with solid fill">
            <a:extLst>
              <a:ext uri="{FF2B5EF4-FFF2-40B4-BE49-F238E27FC236}">
                <a16:creationId xmlns:a16="http://schemas.microsoft.com/office/drawing/2014/main" id="{B11D13D9-C72C-A5AC-0562-E689EB91007F}"/>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8" name="!TextBox 11">
            <a:extLst>
              <a:ext uri="{FF2B5EF4-FFF2-40B4-BE49-F238E27FC236}">
                <a16:creationId xmlns:a16="http://schemas.microsoft.com/office/drawing/2014/main" id="{D3CEC36A-CED6-1DB8-6B84-BBCBBF0720B1}"/>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342960240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E75207-78CB-7073-6F6A-603CFED4C7C9}"/>
              </a:ext>
            </a:extLst>
          </p:cNvPr>
          <p:cNvCxnSpPr>
            <a:cxnSpLocks/>
            <a:endCxn id="26" idx="2"/>
          </p:cNvCxnSpPr>
          <p:nvPr/>
        </p:nvCxnSpPr>
        <p:spPr>
          <a:xfrm flipV="1">
            <a:off x="3868511" y="4538281"/>
            <a:ext cx="3477380" cy="4764"/>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105525" y="5418917"/>
            <a:ext cx="5324226" cy="1200329"/>
          </a:xfrm>
          <a:prstGeom prst="rect">
            <a:avLst/>
          </a:prstGeom>
          <a:noFill/>
        </p:spPr>
        <p:txBody>
          <a:bodyPr wrap="square" rtlCol="0">
            <a:spAutoFit/>
          </a:bodyPr>
          <a:lstStyle/>
          <a:p>
            <a:pPr algn="ctr">
              <a:lnSpc>
                <a:spcPct val="150000"/>
              </a:lnSpc>
            </a:pPr>
            <a:r>
              <a:rPr lang="vi-VN" sz="2400" b="1"/>
              <a:t>Tuần 3</a:t>
            </a:r>
            <a:endParaRPr lang="vi-VN" sz="2000" b="1"/>
          </a:p>
          <a:p>
            <a:pPr algn="ctr"/>
            <a:r>
              <a:rPr lang="vi-VN"/>
              <a:t>Thêm các chức năng phụ</a:t>
            </a:r>
          </a:p>
          <a:p>
            <a:pPr algn="ctr"/>
            <a:r>
              <a:rPr lang="vi-VN"/>
              <a:t>(Tạo mã captcha, tìm kiếm, điều chỉnh font chữ,...)</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966F8B66-AB03-D1C9-7714-79A2E869CBAB}"/>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9E40B2D4-FAAE-2D97-7538-5457A4B1603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99675956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10F61C2-F538-2D48-C299-750AC8A1472F}"/>
              </a:ext>
            </a:extLst>
          </p:cNvPr>
          <p:cNvCxnSpPr>
            <a:cxnSpLocks/>
            <a:endCxn id="27" idx="2"/>
          </p:cNvCxnSpPr>
          <p:nvPr/>
        </p:nvCxnSpPr>
        <p:spPr>
          <a:xfrm flipV="1">
            <a:off x="3868511" y="4525960"/>
            <a:ext cx="5724240" cy="17085"/>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4</a:t>
            </a:r>
            <a:endParaRPr lang="vi-VN" sz="2000" b="1"/>
          </a:p>
          <a:p>
            <a:pPr algn="ctr"/>
            <a:r>
              <a:rPr lang="vi-VN"/>
              <a:t>Kiểm tra lỗi &amp; Hoàn thiện sản phẩm</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6F209262-A5A3-0E6A-5D4E-DE6FE75DE67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F34F7EC7-038C-2B8C-646B-C7CC6C2A2202}"/>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69301304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a:solidFill>
                  <a:schemeClr val="bg1"/>
                </a:solidFill>
              </a:rPr>
              <a:t>Trình bày sản phẩm</a:t>
            </a: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444197" y="2757983"/>
            <a:ext cx="6580832" cy="2862322"/>
          </a:xfrm>
          <a:prstGeom prst="rect">
            <a:avLst/>
          </a:prstGeom>
          <a:noFill/>
        </p:spPr>
        <p:txBody>
          <a:bodyPr wrap="square" rtlCol="0">
            <a:spAutoFit/>
          </a:bodyPr>
          <a:lstStyle/>
          <a:p>
            <a:pPr marL="342900" indent="-342900" algn="just">
              <a:buFont typeface="Arial" panose="020B0604020202020204" pitchFamily="34" charset="0"/>
              <a:buChar char="•"/>
            </a:pPr>
            <a:r>
              <a:rPr lang="vi-VN" sz="2400">
                <a:solidFill>
                  <a:schemeClr val="bg1"/>
                </a:solidFill>
              </a:rPr>
              <a:t>Phần mềm chưa được chạy đa luồng dấn đến tình trạng đóng băng cửa sổ khi API phản hồi.</a:t>
            </a:r>
          </a:p>
          <a:p>
            <a:pPr marL="342900" indent="-342900" algn="just">
              <a:buFont typeface="Arial" panose="020B0604020202020204" pitchFamily="34" charset="0"/>
              <a:buChar char="•"/>
            </a:pPr>
            <a:endParaRPr lang="vi-VN" sz="2000">
              <a:solidFill>
                <a:schemeClr val="bg1"/>
              </a:solidFill>
            </a:endParaRPr>
          </a:p>
          <a:p>
            <a:pPr marL="342900" indent="-342900" algn="just">
              <a:buFont typeface="Arial" panose="020B0604020202020204" pitchFamily="34" charset="0"/>
              <a:buChar char="•"/>
            </a:pPr>
            <a:r>
              <a:rPr lang="vi-VN" sz="2400">
                <a:solidFill>
                  <a:schemeClr val="bg1"/>
                </a:solidFill>
              </a:rPr>
              <a:t>Một số thao tác sử dụng chưa thực sự trực quan.</a:t>
            </a:r>
          </a:p>
          <a:p>
            <a:pPr algn="just"/>
            <a:endParaRPr lang="vi-VN" sz="1600">
              <a:solidFill>
                <a:schemeClr val="bg1"/>
              </a:solidFill>
            </a:endParaRPr>
          </a:p>
          <a:p>
            <a:pPr marL="342900" indent="-342900" algn="just">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65587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2"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3"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4"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5"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vi-VN" sz="2600">
                <a:solidFill>
                  <a:srgbClr val="F4F4F4"/>
                </a:solidFill>
                <a:latin typeface="Noto Sans"/>
              </a:rPr>
              <a:t>Quá trình làm sản phẩm</a:t>
            </a: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600">
                <a:solidFill>
                  <a:srgbClr val="F4F4F4"/>
                </a:solidFill>
                <a:latin typeface="Noto Sans"/>
              </a:rPr>
              <a:t>Demo </a:t>
            </a:r>
            <a:r>
              <a:rPr lang="vi-VN" sz="2600">
                <a:solidFill>
                  <a:srgbClr val="F4F4F4"/>
                </a:solidFill>
                <a:latin typeface="Noto Sans"/>
              </a:rPr>
              <a:t>sản phẩm</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endParaRPr lang="vi-VN" sz="2800">
              <a:solidFill>
                <a:srgbClr val="F4F4F4"/>
              </a:solidFill>
              <a:latin typeface="Noto Sans"/>
            </a:endParaRPr>
          </a:p>
          <a:p>
            <a:pPr algn="ctr"/>
            <a:endParaRPr lang="vi-VN" sz="2800">
              <a:solidFill>
                <a:srgbClr val="F4F4F4"/>
              </a:solidFill>
              <a:latin typeface="Noto Sans"/>
            </a:endParaRPr>
          </a:p>
          <a:p>
            <a:pPr algn="ct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95B1AD-2379-0F3D-8574-F53728A9353A}"/>
              </a:ext>
            </a:extLst>
          </p:cNvPr>
          <p:cNvSpPr txBox="1"/>
          <p:nvPr/>
        </p:nvSpPr>
        <p:spPr>
          <a:xfrm>
            <a:off x="8680265" y="5169713"/>
            <a:ext cx="1870289" cy="1292662"/>
          </a:xfrm>
          <a:prstGeom prst="rect">
            <a:avLst/>
          </a:prstGeom>
          <a:noFill/>
        </p:spPr>
        <p:txBody>
          <a:bodyPr wrap="square" rtlCol="0">
            <a:spAutoFit/>
          </a:bodyPr>
          <a:lstStyle/>
          <a:p>
            <a:pPr algn="ctr"/>
            <a:r>
              <a:rPr lang="vi-VN" sz="2600">
                <a:solidFill>
                  <a:srgbClr val="F4F4F4"/>
                </a:solidFill>
                <a:latin typeface="Noto Sans"/>
              </a:rPr>
              <a:t>Trả lời câu hỏi và tổng kết</a:t>
            </a:r>
            <a:endParaRPr lang="en-US" sz="2600"/>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39997" y="1894792"/>
            <a:ext cx="3445781" cy="3445781"/>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075228" y="2291017"/>
            <a:ext cx="6643314" cy="3441317"/>
            <a:chOff x="0" y="9525"/>
            <a:chExt cx="12952462" cy="4145570"/>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392829"/>
            </a:xfrm>
            <a:prstGeom prst="rect">
              <a:avLst/>
            </a:prstGeom>
          </p:spPr>
          <p:txBody>
            <a:bodyPr lIns="0" tIns="0" rIns="0" bIns="0" rtlCol="0" anchor="t">
              <a:spAutoFit/>
            </a:bodyPr>
            <a:lstStyle/>
            <a:p>
              <a:pPr>
                <a:lnSpc>
                  <a:spcPts val="10199"/>
                </a:lnSpc>
                <a:spcBef>
                  <a:spcPct val="0"/>
                </a:spcBef>
              </a:pPr>
              <a:r>
                <a:rPr lang="en-US" sz="6000" spc="-84" err="1">
                  <a:solidFill>
                    <a:schemeClr val="bg1"/>
                  </a:solidFill>
                  <a:latin typeface="Arial" panose="020B0604020202020204" pitchFamily="34" charset="0"/>
                  <a:cs typeface="Arial" panose="020B0604020202020204" pitchFamily="34" charset="0"/>
                </a:rPr>
                <a:t>Giới</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thiệu</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bản</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thân</a:t>
              </a:r>
              <a:endParaRPr lang="en-US" sz="6000" spc="-84">
                <a:solidFill>
                  <a:schemeClr val="bg1"/>
                </a:solidFill>
                <a:latin typeface="Arial" panose="020B0604020202020204" pitchFamily="34" charset="0"/>
                <a:cs typeface="Arial" panose="020B0604020202020204" pitchFamily="34" charset="0"/>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2348749" cy="2224571"/>
            </a:xfrm>
            <a:prstGeom prst="rect">
              <a:avLst/>
            </a:prstGeom>
          </p:spPr>
          <p:txBody>
            <a:bodyPr wrap="square" lIns="0" tIns="0" rIns="0" bIns="0" rtlCol="0" anchor="t">
              <a:spAutoFit/>
            </a:bodyPr>
            <a:lstStyle/>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Họ</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và</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tên</a:t>
              </a:r>
              <a:r>
                <a:rPr lang="en-US" sz="2400">
                  <a:solidFill>
                    <a:schemeClr val="bg1"/>
                  </a:solidFill>
                  <a:latin typeface="Arial" panose="020B0604020202020204" pitchFamily="34" charset="0"/>
                  <a:cs typeface="Arial" panose="020B0604020202020204" pitchFamily="34" charset="0"/>
                </a:rPr>
                <a:t>: Mai Ngọc Châu</a:t>
              </a:r>
            </a:p>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Tuổi</a:t>
              </a:r>
              <a:r>
                <a:rPr lang="en-US" sz="2400">
                  <a:solidFill>
                    <a:schemeClr val="bg1"/>
                  </a:solidFill>
                  <a:latin typeface="Arial" panose="020B0604020202020204" pitchFamily="34" charset="0"/>
                  <a:cs typeface="Arial" panose="020B0604020202020204" pitchFamily="34" charset="0"/>
                </a:rPr>
                <a:t>: </a:t>
              </a:r>
              <a:r>
                <a:rPr lang="vi-VN" sz="2400">
                  <a:solidFill>
                    <a:schemeClr val="bg1"/>
                  </a:solidFill>
                  <a:latin typeface="Arial" panose="020B0604020202020204" pitchFamily="34" charset="0"/>
                  <a:cs typeface="Arial" panose="020B0604020202020204" pitchFamily="34" charset="0"/>
                </a:rPr>
                <a:t>12</a:t>
              </a:r>
              <a:r>
                <a:rPr lang="en-US" sz="2400">
                  <a:solidFill>
                    <a:schemeClr val="bg1"/>
                  </a:solidFill>
                  <a:latin typeface="Arial" panose="020B0604020202020204" pitchFamily="34" charset="0"/>
                  <a:cs typeface="Arial" panose="020B0604020202020204" pitchFamily="34" charset="0"/>
                </a:rPr>
                <a:t> tuổi</a:t>
              </a:r>
            </a:p>
            <a:p>
              <a:pPr marL="690876" lvl="1" indent="-345438">
                <a:buFont typeface="Arial"/>
                <a:buChar char="•"/>
              </a:pPr>
              <a:r>
                <a:rPr lang="vi-VN" sz="2400">
                  <a:solidFill>
                    <a:schemeClr val="bg1"/>
                  </a:solidFill>
                  <a:latin typeface="Arial" panose="020B0604020202020204" pitchFamily="34" charset="0"/>
                  <a:cs typeface="Arial" panose="020B0604020202020204" pitchFamily="34" charset="0"/>
                </a:rPr>
                <a:t>Trường: THCS Thạnh Phú</a:t>
              </a:r>
              <a:endParaRPr lang="en-US" sz="2400">
                <a:solidFill>
                  <a:schemeClr val="bg1"/>
                </a:solidFill>
                <a:latin typeface="Arial" panose="020B0604020202020204" pitchFamily="34" charset="0"/>
                <a:cs typeface="Arial" panose="020B0604020202020204" pitchFamily="34" charset="0"/>
              </a:endParaRPr>
            </a:p>
            <a:p>
              <a:pPr marL="690876" lvl="1" indent="-345438">
                <a:buFont typeface="Arial"/>
                <a:buChar char="•"/>
              </a:pPr>
              <a:r>
                <a:rPr lang="vi-VN" sz="2400">
                  <a:solidFill>
                    <a:schemeClr val="bg1"/>
                  </a:solidFill>
                  <a:latin typeface="Arial" panose="020B0604020202020204" pitchFamily="34" charset="0"/>
                  <a:cs typeface="Arial" panose="020B0604020202020204" pitchFamily="34" charset="0"/>
                </a:rPr>
                <a:t>Sở thích: Chơi game, đạp xe, nghe nhạc, viết code, tìm hiểu về những thứ mới lạ</a:t>
              </a:r>
              <a:endParaRPr lang="en-US" sz="2400">
                <a:solidFill>
                  <a:schemeClr val="bg1"/>
                </a:solidFill>
                <a:latin typeface="Arial" panose="020B0604020202020204" pitchFamily="34" charset="0"/>
                <a:cs typeface="Arial" panose="020B0604020202020204" pitchFamily="34" charset="0"/>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Grp="1" noRot="1" noChangeAspect="1" noMove="1" noResize="1" noEditPoints="1" noAdjustHandles="1" noChangeArrowheads="1" noChangeShapeType="1" noCrop="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7063" y="1862899"/>
            <a:ext cx="3132202" cy="3132202"/>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sp>
        <p:nvSpPr>
          <p:cNvPr id="73" name="!TextBox 11">
            <a:extLst>
              <a:ext uri="{FF2B5EF4-FFF2-40B4-BE49-F238E27FC236}">
                <a16:creationId xmlns:a16="http://schemas.microsoft.com/office/drawing/2014/main" id="{7893709D-71C8-4992-A151-3DD51DE9F71F}"/>
              </a:ext>
            </a:extLst>
          </p:cNvPr>
          <p:cNvSpPr txBox="1">
            <a:spLocks noGrp="1" noRot="1" noMove="1" noResize="1" noEditPoints="1" noAdjustHandles="1" noChangeArrowheads="1" noChangeShapeType="1"/>
          </p:cNvSpPr>
          <p:nvPr/>
        </p:nvSpPr>
        <p:spPr>
          <a:xfrm>
            <a:off x="4062676" y="1341582"/>
            <a:ext cx="7812206" cy="1188648"/>
          </a:xfrm>
          <a:prstGeom prst="rect">
            <a:avLst/>
          </a:prstGeom>
        </p:spPr>
        <p:txBody>
          <a:bodyPr lIns="0" tIns="0" rIns="0" bIns="0" rtlCol="0" anchor="t">
            <a:spAutoFit/>
          </a:bodyPr>
          <a:lstStyle/>
          <a:p>
            <a:pPr>
              <a:lnSpc>
                <a:spcPts val="10199"/>
              </a:lnSpc>
              <a:spcBef>
                <a:spcPct val="0"/>
              </a:spcBef>
            </a:pPr>
            <a:r>
              <a:rPr lang="en-US" sz="7200" spc="-84">
                <a:solidFill>
                  <a:schemeClr val="bg1"/>
                </a:solidFill>
              </a:rPr>
              <a:t>Ý </a:t>
            </a:r>
            <a:r>
              <a:rPr lang="en-US" sz="7200" spc="-84" err="1">
                <a:solidFill>
                  <a:schemeClr val="bg1"/>
                </a:solidFill>
              </a:rPr>
              <a:t>tưởng</a:t>
            </a:r>
            <a:r>
              <a:rPr lang="en-US" sz="7200" spc="-84">
                <a:solidFill>
                  <a:schemeClr val="bg1"/>
                </a:solidFill>
              </a:rPr>
              <a:t> </a:t>
            </a:r>
            <a:r>
              <a:rPr lang="en-US" sz="7200" spc="-84" err="1">
                <a:solidFill>
                  <a:schemeClr val="bg1"/>
                </a:solidFill>
              </a:rPr>
              <a:t>sản</a:t>
            </a:r>
            <a:r>
              <a:rPr lang="en-US" sz="7200" spc="-84">
                <a:solidFill>
                  <a:schemeClr val="bg1"/>
                </a:solidFill>
              </a:rPr>
              <a:t> </a:t>
            </a:r>
            <a:r>
              <a:rPr lang="en-US" sz="7200" spc="-84" err="1">
                <a:solidFill>
                  <a:schemeClr val="bg1"/>
                </a:solidFill>
              </a:rPr>
              <a:t>phẩm</a:t>
            </a:r>
            <a:endParaRPr lang="en-US" sz="72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905250" y="2955840"/>
            <a:ext cx="8121645" cy="2822735"/>
          </a:xfrm>
          <a:prstGeom prst="rect">
            <a:avLst/>
          </a:prstGeom>
        </p:spPr>
        <p:txBody>
          <a:bodyPr wrap="square" lIns="0" tIns="0" rIns="0" bIns="0" rtlCol="0" anchor="t">
            <a:spAutoFit/>
          </a:bodyPr>
          <a:lstStyle/>
          <a:p>
            <a:pPr algn="just">
              <a:buFont typeface="Arial" panose="020B0604020202020204" pitchFamily="34" charset="0"/>
              <a:buChar char="•"/>
            </a:pPr>
            <a:r>
              <a:rPr lang="vi-VN" sz="2700" b="1">
                <a:solidFill>
                  <a:schemeClr val="bg1"/>
                </a:solidFill>
                <a:latin typeface="Calibri" panose="020F0502020204030204" pitchFamily="34" charset="0"/>
                <a:ea typeface="Calibri" panose="020F0502020204030204" pitchFamily="34" charset="0"/>
                <a:cs typeface="Calibri" panose="020F0502020204030204" pitchFamily="34" charset="0"/>
              </a:rPr>
              <a:t> Phần mềm ghi chú đơn giản, dễ sử dụng</a:t>
            </a:r>
            <a:endPar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Sáng tạo: Lưu trữ ý tưởng mọi lúc, mọi nơi.</a:t>
            </a:r>
          </a:p>
        </p:txBody>
      </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2044</TotalTime>
  <Words>1340</Words>
  <Application>Microsoft Office PowerPoint</Application>
  <PresentationFormat>Widescreen</PresentationFormat>
  <Paragraphs>110</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Noto Sans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138</cp:revision>
  <dcterms:created xsi:type="dcterms:W3CDTF">2023-03-03T09:51:39Z</dcterms:created>
  <dcterms:modified xsi:type="dcterms:W3CDTF">2024-02-18T07:05:23Z</dcterms:modified>
</cp:coreProperties>
</file>