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74" r:id="rId3"/>
    <p:sldId id="373" r:id="rId4"/>
    <p:sldId id="372" r:id="rId5"/>
    <p:sldId id="375" r:id="rId6"/>
    <p:sldId id="376" r:id="rId7"/>
    <p:sldId id="377" r:id="rId8"/>
    <p:sldId id="378" r:id="rId9"/>
    <p:sldId id="379" r:id="rId10"/>
    <p:sldId id="38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hần Mặc định" id="{6452D5CE-1229-4568-B644-E87F54A9964D}">
          <p14:sldIdLst>
            <p14:sldId id="256"/>
            <p14:sldId id="374"/>
            <p14:sldId id="373"/>
            <p14:sldId id="372"/>
            <p14:sldId id="375"/>
            <p14:sldId id="376"/>
            <p14:sldId id="377"/>
            <p14:sldId id="378"/>
            <p14:sldId id="379"/>
            <p14:sldId id="3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F66CFE7-B8E4-2C1E-DC8B-FE193ACC6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32310719-1F75-F5A6-4588-E9EC72345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A4BD4C2-9635-2E10-5056-9AC529184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2C73-1468-44CE-A6D9-4CEADF7F8A0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3E9366C-BE2A-9D06-39DC-D01041B27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312CA7D-B34E-E7A9-673F-679A75FB9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B9EF-DB9E-4DC9-B91D-F3AF4ADA2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54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A7DAB24-E503-C716-B991-DB01EAFA9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E9FD6315-2541-CABA-744D-3F71D310A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42CB748-26BD-8D2E-D946-1760D52B9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2C73-1468-44CE-A6D9-4CEADF7F8A0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58BE4EF-D335-8459-6997-FE89D358F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BD188CB-0FB4-4DDF-BBE6-8BB88F466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B9EF-DB9E-4DC9-B91D-F3AF4ADA2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57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46A37064-2372-FD19-27F3-D4F5BD4C3F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7DA1DA3E-5E20-3CB8-90A9-DC9353339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A81B77B-443C-80AD-AB44-701C0AE0D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2C73-1468-44CE-A6D9-4CEADF7F8A0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732BB5B-5787-1836-951A-2893DE930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4A1B5AC-69A3-4994-B3A7-96C5CBFBC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B9EF-DB9E-4DC9-B91D-F3AF4ADA2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88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3F33D28-C6CA-A8E5-5747-2B008E9E9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2A71102-4C70-D28F-BC46-70BBF574A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5316214-F8E5-0B9F-FBA5-7FD7D304E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2C73-1468-44CE-A6D9-4CEADF7F8A0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8326226-11FB-720D-7693-1A0684046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0FEDBC0-64D8-F676-7C45-8474481F2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B9EF-DB9E-4DC9-B91D-F3AF4ADA2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159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99E456E-9018-2557-8191-3EA3E683F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1CFAB195-FA58-5EDA-78CD-32B8CF02F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D2CACA8-2366-8300-E704-C7F9461DE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2C73-1468-44CE-A6D9-4CEADF7F8A0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DA53838-DA5A-73A9-95CB-10188115D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1206ADC-070F-1730-0E0A-5BC7C8E05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B9EF-DB9E-4DC9-B91D-F3AF4ADA2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96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2E167B3-D2D2-DC32-2AA5-20ED6EAA2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0C3C27E-C442-2B29-4BAF-4B8BACF47A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57AD8592-CF4E-BFDA-C385-50736BE15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75586ED7-A452-C3D8-E9A9-94C1FFDAD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2C73-1468-44CE-A6D9-4CEADF7F8A0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E9B5FEDC-ED20-BB22-BBED-02B5E796C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D718402A-65B5-D89C-D59F-803B835C3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B9EF-DB9E-4DC9-B91D-F3AF4ADA2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9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D92E502-7DFA-073C-FA1C-D66F2C529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5DBAE12E-DE40-03D0-EF62-03951CAC6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17C7078B-AA70-AA4D-A817-A8EDB0923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0198F51D-B19B-FD79-B8A8-4586545F2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7DF1CA54-2871-9719-4642-99F7BFBC92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48E3C038-5445-FC90-DF97-8592A2D52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2C73-1468-44CE-A6D9-4CEADF7F8A0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9CF360DD-0002-9791-9ACC-8FB168C35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A63D5571-0748-EA27-9D24-1EAFC5CA8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B9EF-DB9E-4DC9-B91D-F3AF4ADA2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1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1F8D521-DBFC-B5DA-5783-2366BCB9D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AA4B744F-D05E-F7EA-94BF-1129975F4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2C73-1468-44CE-A6D9-4CEADF7F8A0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AB873C21-E1E1-BB65-33D1-048983EB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05A85BEE-B4DA-371F-EC6D-269195EB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B9EF-DB9E-4DC9-B91D-F3AF4ADA2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49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B2CF230F-E96E-3103-9785-6B017663F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2C73-1468-44CE-A6D9-4CEADF7F8A0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3F54CA8F-B28B-3E33-858E-FD1A85FC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4614467-30A7-F6E0-72A8-EC5D05912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B9EF-DB9E-4DC9-B91D-F3AF4ADA2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64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7DDA3DD-F63B-F7CC-E432-4D105FC39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9D75DF5-077F-0132-0B04-B06A32CB1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0602E7EA-9A30-5C77-D7B6-3D969FB41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602390D-8D92-7B9F-A753-E6BAF008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2C73-1468-44CE-A6D9-4CEADF7F8A0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2E8AA45-713B-A895-DC58-773623DF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CE93A844-D946-24FC-1A69-DB9B87722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B9EF-DB9E-4DC9-B91D-F3AF4ADA2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82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153A36A-B006-AC54-E5B5-3C5A14162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729ABEE7-E04F-2120-D849-E3FFC9FB65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D0241AD8-7AF1-BD12-B253-6F2C3D09D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D9164A3-9380-F57E-907F-F7C5208F1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2C73-1468-44CE-A6D9-4CEADF7F8A0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4C49DB11-7C12-7A39-F281-7CB6AC3FE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EB3036AD-EDC6-D3F2-6F0F-857350AE3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B9EF-DB9E-4DC9-B91D-F3AF4ADA2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3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BED4D8C1-BF82-485D-91DE-1D7F61887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2D8423A1-D7EF-7C82-CC3C-6E85CF360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681521A-7B57-55E4-5FDC-060BB468AC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B2C73-1468-44CE-A6D9-4CEADF7F8A0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56B338E-B297-153F-4A25-D1EF93B29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6F3F16B-017F-0281-56B7-4C0DDC0E3C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2B9EF-DB9E-4DC9-B91D-F3AF4ADA2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74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A96E434-8156-58FD-BC0B-E8057D9F06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Xin </a:t>
            </a:r>
            <a:r>
              <a:rPr lang="en-US" dirty="0" err="1"/>
              <a:t>chào</a:t>
            </a:r>
            <a:r>
              <a:rPr lang="en-US" dirty="0"/>
              <a:t> </a:t>
            </a:r>
            <a:r>
              <a:rPr lang="en-US" dirty="0" err="1"/>
              <a:t>cô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endParaRPr lang="en-US" dirty="0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1BAA9239-4B19-ECA6-3B81-A13C084588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Tổ</a:t>
            </a:r>
            <a:r>
              <a:rPr lang="en-US" sz="2800" dirty="0"/>
              <a:t> 1 – 8/15</a:t>
            </a:r>
          </a:p>
        </p:txBody>
      </p:sp>
      <p:pic>
        <p:nvPicPr>
          <p:cNvPr id="1026" name="Picture 2" descr="Cheems xin chào | Ảnh chó vui nhộn, Meme, Hài hước">
            <a:extLst>
              <a:ext uri="{FF2B5EF4-FFF2-40B4-BE49-F238E27FC236}">
                <a16:creationId xmlns:a16="http://schemas.microsoft.com/office/drawing/2014/main" id="{B7F78173-2654-5D96-A7F8-6A0EC8A7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455" y="0"/>
            <a:ext cx="2635545" cy="2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e related image detail. Funny Drawings, Doodle Drawings, Easy Drawings, Black Phone Wallpaper ...">
            <a:extLst>
              <a:ext uri="{FF2B5EF4-FFF2-40B4-BE49-F238E27FC236}">
                <a16:creationId xmlns:a16="http://schemas.microsoft.com/office/drawing/2014/main" id="{47C05C9C-621C-AA66-3AEB-866991E8D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2" y="420688"/>
            <a:ext cx="1895475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meme xin chào">
            <a:extLst>
              <a:ext uri="{FF2B5EF4-FFF2-40B4-BE49-F238E27FC236}">
                <a16:creationId xmlns:a16="http://schemas.microsoft.com/office/drawing/2014/main" id="{E2AE0EE3-2917-944C-793A-59F15B364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646" y="3613135"/>
            <a:ext cx="2821110" cy="2835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587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8241BFE5-B786-420F-D37E-098893A3D0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ơn</a:t>
            </a:r>
            <a:r>
              <a:rPr lang="en-US" dirty="0"/>
              <a:t> </a:t>
            </a:r>
            <a:r>
              <a:rPr lang="en-US" dirty="0" err="1"/>
              <a:t>cô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lắng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5" name="Tiêu đề phụ 4">
            <a:extLst>
              <a:ext uri="{FF2B5EF4-FFF2-40B4-BE49-F238E27FC236}">
                <a16:creationId xmlns:a16="http://schemas.microsoft.com/office/drawing/2014/main" id="{A2EF1139-1D11-C3D8-4C50-39336CE2E6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Xin </a:t>
            </a:r>
            <a:r>
              <a:rPr lang="en-US" dirty="0" err="1"/>
              <a:t>chào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hẹn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cô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2050" name="Picture 2" descr="Image result for tạm biệt meme">
            <a:extLst>
              <a:ext uri="{FF2B5EF4-FFF2-40B4-BE49-F238E27FC236}">
                <a16:creationId xmlns:a16="http://schemas.microsoft.com/office/drawing/2014/main" id="{0BCF1060-73D8-4F55-2F6C-E5A342CED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256" y="361210"/>
            <a:ext cx="20097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tạm biệt meme">
            <a:extLst>
              <a:ext uri="{FF2B5EF4-FFF2-40B4-BE49-F238E27FC236}">
                <a16:creationId xmlns:a16="http://schemas.microsoft.com/office/drawing/2014/main" id="{94416348-35DE-7FA4-56F9-418D10C94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8683" y="4031466"/>
            <a:ext cx="2306160" cy="225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8" descr="LƯU NGAY 99+ Ảnh Meme Cảm Ơn CƯỜI RỤNG RỐN">
            <a:extLst>
              <a:ext uri="{FF2B5EF4-FFF2-40B4-BE49-F238E27FC236}">
                <a16:creationId xmlns:a16="http://schemas.microsoft.com/office/drawing/2014/main" id="{1AFFFC94-E519-79FC-1BA7-57456D45D2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00652" y="3276600"/>
            <a:ext cx="3247748" cy="225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LƯU NGAY 99+ Ảnh Meme Cảm Ơn CƯỜI RỤNG RỐN">
            <a:extLst>
              <a:ext uri="{FF2B5EF4-FFF2-40B4-BE49-F238E27FC236}">
                <a16:creationId xmlns:a16="http://schemas.microsoft.com/office/drawing/2014/main" id="{EC365E29-3ED0-266A-44FC-50CD03E4FA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LƯU NGAY 99+ Ảnh Meme Cảm Ơn CƯỜI RỤNG RỐN">
            <a:extLst>
              <a:ext uri="{FF2B5EF4-FFF2-40B4-BE49-F238E27FC236}">
                <a16:creationId xmlns:a16="http://schemas.microsoft.com/office/drawing/2014/main" id="{BC796345-F152-3504-08C0-027D2B9E68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6" descr="LƯU NGAY 99+ Ảnh Meme Cảm Ơn CƯỜI RỤNG RỐN">
            <a:extLst>
              <a:ext uri="{FF2B5EF4-FFF2-40B4-BE49-F238E27FC236}">
                <a16:creationId xmlns:a16="http://schemas.microsoft.com/office/drawing/2014/main" id="{A43BA189-5444-63B1-C215-7CF0C54FDA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8" descr="LƯU NGAY 99+ Ảnh Meme Cảm Ơn CƯỜI RỤNG RỐN">
            <a:extLst>
              <a:ext uri="{FF2B5EF4-FFF2-40B4-BE49-F238E27FC236}">
                <a16:creationId xmlns:a16="http://schemas.microsoft.com/office/drawing/2014/main" id="{04315A49-1093-AA44-0ED6-D090642E49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20" descr="LƯU NGAY 99+ Ảnh Meme Cảm Ơn CƯỜI RỤNG RỐN">
            <a:extLst>
              <a:ext uri="{FF2B5EF4-FFF2-40B4-BE49-F238E27FC236}">
                <a16:creationId xmlns:a16="http://schemas.microsoft.com/office/drawing/2014/main" id="{044EA176-4E40-C620-DE88-0659407A8E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53200" y="3886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22" descr="LƯU NGAY 99+ Ảnh Meme Cảm Ơn CƯỜI RỤNG RỐN">
            <a:extLst>
              <a:ext uri="{FF2B5EF4-FFF2-40B4-BE49-F238E27FC236}">
                <a16:creationId xmlns:a16="http://schemas.microsoft.com/office/drawing/2014/main" id="{BDA690D1-0784-455E-6094-61485E5E04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05600" y="4038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24" descr="LƯU NGAY 99+ Ảnh Meme Cảm Ơn CƯỜI RỤNG RỐN">
            <a:extLst>
              <a:ext uri="{FF2B5EF4-FFF2-40B4-BE49-F238E27FC236}">
                <a16:creationId xmlns:a16="http://schemas.microsoft.com/office/drawing/2014/main" id="{A0E7EF1C-BF7D-C319-C450-CD844F3D8C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4191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6" descr="LƯU NGAY 99+ Ảnh Meme Cảm Ơn CƯỜI RỤNG RỐN">
            <a:extLst>
              <a:ext uri="{FF2B5EF4-FFF2-40B4-BE49-F238E27FC236}">
                <a16:creationId xmlns:a16="http://schemas.microsoft.com/office/drawing/2014/main" id="{E4B93454-B078-1F2D-1762-B68243AE4B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10400" y="4343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8" descr="LƯU NGAY 99+ Ảnh Meme Cảm Ơn CƯỜI RỤNG RỐN">
            <a:extLst>
              <a:ext uri="{FF2B5EF4-FFF2-40B4-BE49-F238E27FC236}">
                <a16:creationId xmlns:a16="http://schemas.microsoft.com/office/drawing/2014/main" id="{64155503-1950-2554-BA8B-632B9FC9AE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62800" y="4495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30" descr="LƯU NGAY 99+ Ảnh Meme Cảm Ơn CƯỜI RỤNG RỐN">
            <a:extLst>
              <a:ext uri="{FF2B5EF4-FFF2-40B4-BE49-F238E27FC236}">
                <a16:creationId xmlns:a16="http://schemas.microsoft.com/office/drawing/2014/main" id="{CE32B4BF-E665-F53A-9049-BADF7DB27B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15200" y="4648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32" descr="LƯU NGAY 99+ Ảnh Meme Cảm Ơn CƯỜI RỤNG RỐN">
            <a:extLst>
              <a:ext uri="{FF2B5EF4-FFF2-40B4-BE49-F238E27FC236}">
                <a16:creationId xmlns:a16="http://schemas.microsoft.com/office/drawing/2014/main" id="{9C6D56C3-6CFF-4943-67D2-7DA97FA84C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67600" y="4800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82" name="Picture 34" descr="Tổng hợp meme gấu trúc weibo hài hước, độc, bá đạo">
            <a:extLst>
              <a:ext uri="{FF2B5EF4-FFF2-40B4-BE49-F238E27FC236}">
                <a16:creationId xmlns:a16="http://schemas.microsoft.com/office/drawing/2014/main" id="{BFF983DC-E989-E3E7-4DEE-26F219C81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71" y="3903261"/>
            <a:ext cx="2943973" cy="2405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665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Hình ảnh 2">
            <a:extLst>
              <a:ext uri="{FF2B5EF4-FFF2-40B4-BE49-F238E27FC236}">
                <a16:creationId xmlns:a16="http://schemas.microsoft.com/office/drawing/2014/main" id="{5F51C825-A2E8-EF45-0867-740BE4D8F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55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Hình ảnh 2">
            <a:extLst>
              <a:ext uri="{FF2B5EF4-FFF2-40B4-BE49-F238E27FC236}">
                <a16:creationId xmlns:a16="http://schemas.microsoft.com/office/drawing/2014/main" id="{5294D90C-8FB9-FDB3-CFA9-0C3FE9628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890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Hình ảnh 2">
            <a:extLst>
              <a:ext uri="{FF2B5EF4-FFF2-40B4-BE49-F238E27FC236}">
                <a16:creationId xmlns:a16="http://schemas.microsoft.com/office/drawing/2014/main" id="{6B422165-9A4A-8F73-CFDA-4F83782A4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439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61E7DB8-4D71-02A0-2DCD-169E7BD357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Nhìn</a:t>
            </a:r>
            <a:r>
              <a:rPr lang="en-US" dirty="0"/>
              <a:t> 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0978AC72-C465-A604-8916-DDBB763EC5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45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5EAD342C-F773-4BCC-4805-D4DB3F36C4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Gì</a:t>
            </a:r>
          </a:p>
        </p:txBody>
      </p:sp>
      <p:sp>
        <p:nvSpPr>
          <p:cNvPr id="5" name="Tiêu đề phụ 4">
            <a:extLst>
              <a:ext uri="{FF2B5EF4-FFF2-40B4-BE49-F238E27FC236}">
                <a16:creationId xmlns:a16="http://schemas.microsoft.com/office/drawing/2014/main" id="{47DE11AA-03CB-8AAF-9236-51FA0C69A3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92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FE458363-5CA0-2DDC-CAE5-61E4263773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Mà</a:t>
            </a:r>
            <a:endParaRPr lang="en-US" dirty="0"/>
          </a:p>
        </p:txBody>
      </p:sp>
      <p:sp>
        <p:nvSpPr>
          <p:cNvPr id="5" name="Tiêu đề phụ 4">
            <a:extLst>
              <a:ext uri="{FF2B5EF4-FFF2-40B4-BE49-F238E27FC236}">
                <a16:creationId xmlns:a16="http://schemas.microsoft.com/office/drawing/2014/main" id="{9B85613B-9DBB-5E3C-8690-4D1B57EFB6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71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33C97D27-1579-9DBF-5300-7B826C847A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Nhìn</a:t>
            </a:r>
            <a:endParaRPr lang="en-US" dirty="0"/>
          </a:p>
        </p:txBody>
      </p:sp>
      <p:sp>
        <p:nvSpPr>
          <p:cNvPr id="5" name="Tiêu đề phụ 4">
            <a:extLst>
              <a:ext uri="{FF2B5EF4-FFF2-40B4-BE49-F238E27FC236}">
                <a16:creationId xmlns:a16="http://schemas.microsoft.com/office/drawing/2014/main" id="{9A851395-FA9A-434E-B237-9B2A2854F7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729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F9818A7E-5C66-38C9-B38A-3B35D25D69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Rồi</a:t>
            </a:r>
            <a:endParaRPr lang="en-US" dirty="0"/>
          </a:p>
        </p:txBody>
      </p:sp>
      <p:sp>
        <p:nvSpPr>
          <p:cNvPr id="5" name="Tiêu đề phụ 4">
            <a:extLst>
              <a:ext uri="{FF2B5EF4-FFF2-40B4-BE49-F238E27FC236}">
                <a16:creationId xmlns:a16="http://schemas.microsoft.com/office/drawing/2014/main" id="{421293A4-0330-7E3F-F5F6-7DF336A57C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24481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39</Words>
  <Application>Microsoft Office PowerPoint</Application>
  <PresentationFormat>Màn hình rộng</PresentationFormat>
  <Paragraphs>9</Paragraphs>
  <Slides>10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Chủ đề Office</vt:lpstr>
      <vt:lpstr>Xin chào cô và các bạn</vt:lpstr>
      <vt:lpstr>Bản trình bày PowerPoint</vt:lpstr>
      <vt:lpstr>Bản trình bày PowerPoint</vt:lpstr>
      <vt:lpstr>Bản trình bày PowerPoint</vt:lpstr>
      <vt:lpstr>Nhìn </vt:lpstr>
      <vt:lpstr>Gì</vt:lpstr>
      <vt:lpstr>Mà</vt:lpstr>
      <vt:lpstr>Nhìn</vt:lpstr>
      <vt:lpstr>Hết Rồi</vt:lpstr>
      <vt:lpstr>Cảm ơn cô và các bạn  đã lắng nghe thuyết trình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Tỷ Đặng Văn</dc:creator>
  <cp:lastModifiedBy>Tỷ Đặng Văn</cp:lastModifiedBy>
  <cp:revision>2</cp:revision>
  <dcterms:created xsi:type="dcterms:W3CDTF">2024-12-09T14:44:35Z</dcterms:created>
  <dcterms:modified xsi:type="dcterms:W3CDTF">2024-12-09T14:52:40Z</dcterms:modified>
</cp:coreProperties>
</file>