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Biski Bold" panose="020B0604020202020204" charset="-34"/>
      <p:regular r:id="rId26"/>
    </p:embeddedFont>
    <p:embeddedFont>
      <p:font typeface="Canva Sans" panose="020B0604020202020204" charset="0"/>
      <p:regular r:id="rId27"/>
    </p:embeddedFont>
    <p:embeddedFont>
      <p:font typeface="Canva Sans Bold" panose="020B0604020202020204" charset="0"/>
      <p:regular r:id="rId28"/>
    </p:embeddedFont>
    <p:embeddedFont>
      <p:font typeface="Garet" panose="020B0604020202020204" charset="0"/>
      <p:regular r:id="rId29"/>
    </p:embeddedFont>
    <p:embeddedFont>
      <p:font typeface="Inter" panose="020B0604020202020204" charset="0"/>
      <p:regular r:id="rId30"/>
    </p:embeddedFont>
    <p:embeddedFont>
      <p:font typeface="Inter Bold" panose="020B0604020202020204" charset="0"/>
      <p:regular r:id="rId31"/>
    </p:embeddedFont>
    <p:embeddedFont>
      <p:font typeface="Lovelo" panose="020B0604020202020204" charset="0"/>
      <p:regular r:id="rId32"/>
    </p:embeddedFont>
    <p:embeddedFont>
      <p:font typeface="Poppins" panose="00000500000000000000" pitchFamily="2" charset="0"/>
      <p:regular r:id="rId33"/>
    </p:embeddedFont>
    <p:embeddedFont>
      <p:font typeface="Poppins Bold" panose="020B0604020202020204" charset="0"/>
      <p:regular r:id="rId34"/>
    </p:embeddedFont>
    <p:embeddedFont>
      <p:font typeface="Quicksand Bold" panose="020B0604020202020204" charset="0"/>
      <p:regular r:id="rId35"/>
    </p:embeddedFont>
    <p:embeddedFont>
      <p:font typeface="Stinger Fit" panose="020B0604020202020204" charset="0"/>
      <p:regular r:id="rId36"/>
    </p:embeddedFont>
    <p:embeddedFont>
      <p:font typeface="Work Sans" pitchFamily="2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9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1.svg"/><Relationship Id="rId7" Type="http://schemas.openxmlformats.org/officeDocument/2006/relationships/image" Target="../media/image42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7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5224120"/>
            <a:ext cx="14068795" cy="985864"/>
            <a:chOff x="0" y="0"/>
            <a:chExt cx="3215072" cy="225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15072" cy="225295"/>
            </a:xfrm>
            <a:custGeom>
              <a:avLst/>
              <a:gdLst/>
              <a:ahLst/>
              <a:cxnLst/>
              <a:rect l="l" t="t" r="r" b="b"/>
              <a:pathLst>
                <a:path w="3215072" h="225295">
                  <a:moveTo>
                    <a:pt x="26964" y="0"/>
                  </a:moveTo>
                  <a:lnTo>
                    <a:pt x="3188108" y="0"/>
                  </a:lnTo>
                  <a:cubicBezTo>
                    <a:pt x="3195259" y="0"/>
                    <a:pt x="3202118" y="2841"/>
                    <a:pt x="3207175" y="7898"/>
                  </a:cubicBezTo>
                  <a:cubicBezTo>
                    <a:pt x="3212231" y="12954"/>
                    <a:pt x="3215072" y="19813"/>
                    <a:pt x="3215072" y="26964"/>
                  </a:cubicBezTo>
                  <a:lnTo>
                    <a:pt x="3215072" y="198330"/>
                  </a:lnTo>
                  <a:cubicBezTo>
                    <a:pt x="3215072" y="205482"/>
                    <a:pt x="3212231" y="212340"/>
                    <a:pt x="3207175" y="217397"/>
                  </a:cubicBezTo>
                  <a:cubicBezTo>
                    <a:pt x="3202118" y="222454"/>
                    <a:pt x="3195259" y="225295"/>
                    <a:pt x="3188108" y="225295"/>
                  </a:cubicBezTo>
                  <a:lnTo>
                    <a:pt x="26964" y="225295"/>
                  </a:lnTo>
                  <a:cubicBezTo>
                    <a:pt x="19813" y="225295"/>
                    <a:pt x="12954" y="222454"/>
                    <a:pt x="7898" y="217397"/>
                  </a:cubicBezTo>
                  <a:cubicBezTo>
                    <a:pt x="2841" y="212340"/>
                    <a:pt x="0" y="205482"/>
                    <a:pt x="0" y="198330"/>
                  </a:cubicBezTo>
                  <a:lnTo>
                    <a:pt x="0" y="26964"/>
                  </a:lnTo>
                  <a:cubicBezTo>
                    <a:pt x="0" y="19813"/>
                    <a:pt x="2841" y="12954"/>
                    <a:pt x="7898" y="7898"/>
                  </a:cubicBezTo>
                  <a:cubicBezTo>
                    <a:pt x="12954" y="2841"/>
                    <a:pt x="19813" y="0"/>
                    <a:pt x="26964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0"/>
              <a:ext cx="3215072" cy="415795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ct val="300000"/>
                </a:lnSpc>
              </a:pPr>
              <a:r>
                <a:rPr lang="en-US" sz="3210" b="1" spc="237" dirty="0">
                  <a:solidFill>
                    <a:srgbClr val="F6F7E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Manual Testing For OrangeHRM Website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780696" y="6635638"/>
            <a:ext cx="11109843" cy="7494094"/>
          </a:xfrm>
          <a:custGeom>
            <a:avLst/>
            <a:gdLst/>
            <a:ahLst/>
            <a:cxnLst/>
            <a:rect l="l" t="t" r="r" b="b"/>
            <a:pathLst>
              <a:path w="11109843" h="7494094">
                <a:moveTo>
                  <a:pt x="0" y="0"/>
                </a:moveTo>
                <a:lnTo>
                  <a:pt x="11109842" y="0"/>
                </a:lnTo>
                <a:lnTo>
                  <a:pt x="11109842" y="7494094"/>
                </a:lnTo>
                <a:lnTo>
                  <a:pt x="0" y="7494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076909">
            <a:off x="-4770220" y="-4094631"/>
            <a:ext cx="9540441" cy="6435461"/>
          </a:xfrm>
          <a:custGeom>
            <a:avLst/>
            <a:gdLst/>
            <a:ahLst/>
            <a:cxnLst/>
            <a:rect l="l" t="t" r="r" b="b"/>
            <a:pathLst>
              <a:path w="9540441" h="6435461">
                <a:moveTo>
                  <a:pt x="0" y="0"/>
                </a:moveTo>
                <a:lnTo>
                  <a:pt x="9540440" y="0"/>
                </a:lnTo>
                <a:lnTo>
                  <a:pt x="9540440" y="6435461"/>
                </a:lnTo>
                <a:lnTo>
                  <a:pt x="0" y="6435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74110" y="316163"/>
            <a:ext cx="8671004" cy="4827337"/>
          </a:xfrm>
          <a:custGeom>
            <a:avLst/>
            <a:gdLst/>
            <a:ahLst/>
            <a:cxnLst/>
            <a:rect l="l" t="t" r="r" b="b"/>
            <a:pathLst>
              <a:path w="8671004" h="4827337">
                <a:moveTo>
                  <a:pt x="0" y="0"/>
                </a:moveTo>
                <a:lnTo>
                  <a:pt x="8671004" y="0"/>
                </a:lnTo>
                <a:lnTo>
                  <a:pt x="8671004" y="4827337"/>
                </a:lnTo>
                <a:lnTo>
                  <a:pt x="0" y="4827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998" b="-5290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153767" y="6929008"/>
            <a:ext cx="2640687" cy="174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sz="336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Created By </a:t>
            </a:r>
          </a:p>
          <a:p>
            <a:pPr algn="ctr">
              <a:lnSpc>
                <a:spcPts val="4639"/>
              </a:lnSpc>
            </a:pPr>
            <a:r>
              <a:rPr lang="en-US" sz="336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ctr">
              <a:lnSpc>
                <a:spcPts val="4639"/>
              </a:lnSpc>
              <a:spcBef>
                <a:spcPct val="0"/>
              </a:spcBef>
            </a:pPr>
            <a:endParaRPr lang="en-US" sz="3362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05346" y="7567413"/>
            <a:ext cx="4724994" cy="321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130"/>
              </a:lnSpc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 Okasha</a:t>
            </a:r>
          </a:p>
          <a:p>
            <a:pPr algn="ctr" rtl="1">
              <a:lnSpc>
                <a:spcPts val="5130"/>
              </a:lnSpc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Lina Shaqoura</a:t>
            </a:r>
            <a:r>
              <a:rPr lang="ar-EG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rtl/>
              </a:rPr>
              <a:t> </a:t>
            </a:r>
          </a:p>
          <a:p>
            <a:pPr algn="ctr" rtl="1">
              <a:lnSpc>
                <a:spcPts val="5130"/>
              </a:lnSpc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Saif Araj</a:t>
            </a:r>
          </a:p>
          <a:p>
            <a:pPr algn="ctr" rtl="1">
              <a:lnSpc>
                <a:spcPts val="5130"/>
              </a:lnSpc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Zaid Jaber</a:t>
            </a:r>
          </a:p>
          <a:p>
            <a:pPr algn="ctr" rtl="1">
              <a:lnSpc>
                <a:spcPts val="5130"/>
              </a:lnSpc>
            </a:pPr>
            <a:endParaRPr lang="en-US" sz="296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29589" y="864465"/>
            <a:ext cx="1324539" cy="1663234"/>
          </a:xfrm>
          <a:custGeom>
            <a:avLst/>
            <a:gdLst/>
            <a:ahLst/>
            <a:cxnLst/>
            <a:rect l="l" t="t" r="r" b="b"/>
            <a:pathLst>
              <a:path w="1324539" h="1663234">
                <a:moveTo>
                  <a:pt x="0" y="0"/>
                </a:moveTo>
                <a:lnTo>
                  <a:pt x="1324539" y="0"/>
                </a:lnTo>
                <a:lnTo>
                  <a:pt x="1324539" y="1663234"/>
                </a:lnTo>
                <a:lnTo>
                  <a:pt x="0" y="1663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98301" y="1465183"/>
            <a:ext cx="6920482" cy="861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b="1" spc="2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 Apprach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78521" y="4048500"/>
            <a:ext cx="1019730" cy="1026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1"/>
              </a:lnSpc>
              <a:spcBef>
                <a:spcPct val="0"/>
              </a:spcBef>
            </a:pPr>
            <a:r>
              <a:rPr lang="en-US" sz="57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98301" y="4321171"/>
            <a:ext cx="7943109" cy="684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8"/>
              </a:lnSpc>
              <a:spcBef>
                <a:spcPct val="0"/>
              </a:spcBef>
            </a:pPr>
            <a:r>
              <a:rPr lang="en-US" sz="3798" b="1" spc="3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Method :  Manual Testing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3518" y="5294798"/>
            <a:ext cx="874733" cy="91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2"/>
              </a:lnSpc>
              <a:spcBef>
                <a:spcPct val="0"/>
              </a:spcBef>
            </a:pPr>
            <a:r>
              <a:rPr lang="en-US" sz="50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301" y="5512322"/>
            <a:ext cx="6920482" cy="701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2"/>
              </a:lnSpc>
              <a:spcBef>
                <a:spcPct val="0"/>
              </a:spcBef>
            </a:pPr>
            <a:r>
              <a:rPr lang="en-US" sz="3894" b="1" spc="3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Focus : Functional Testing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23518" y="6642374"/>
            <a:ext cx="874733" cy="91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2"/>
              </a:lnSpc>
              <a:spcBef>
                <a:spcPct val="0"/>
              </a:spcBef>
            </a:pPr>
            <a:r>
              <a:rPr lang="en-US" sz="50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98301" y="6876548"/>
            <a:ext cx="7357699" cy="701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 b="1" spc="3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Daily Iteration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23518" y="7989950"/>
            <a:ext cx="874733" cy="91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2"/>
              </a:lnSpc>
              <a:spcBef>
                <a:spcPct val="0"/>
              </a:spcBef>
            </a:pPr>
            <a:r>
              <a:rPr lang="en-US" sz="50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98301" y="8207474"/>
            <a:ext cx="10248407" cy="701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2"/>
              </a:lnSpc>
              <a:spcBef>
                <a:spcPct val="0"/>
              </a:spcBef>
            </a:pPr>
            <a:r>
              <a:rPr lang="en-US" sz="3894" b="1" spc="38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Smoke , Sanity &amp; </a:t>
            </a:r>
            <a:r>
              <a:rPr lang="en-US" sz="3894" b="1" spc="38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Exploratoty</a:t>
            </a:r>
            <a:r>
              <a:rPr lang="en-US" sz="3894" b="1" spc="38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Testing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67681" y="3948043"/>
            <a:ext cx="2964292" cy="296429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2"/>
                </a:lnSpc>
              </a:pPr>
              <a:r>
                <a:rPr lang="en-US" sz="3394" b="1" spc="33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 Scope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27212" y="1186242"/>
            <a:ext cx="5408663" cy="1383424"/>
            <a:chOff x="0" y="0"/>
            <a:chExt cx="2074634" cy="5306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74634" cy="530648"/>
            </a:xfrm>
            <a:custGeom>
              <a:avLst/>
              <a:gdLst/>
              <a:ahLst/>
              <a:cxnLst/>
              <a:rect l="l" t="t" r="r" b="b"/>
              <a:pathLst>
                <a:path w="2074634" h="530648">
                  <a:moveTo>
                    <a:pt x="1871434" y="0"/>
                  </a:moveTo>
                  <a:cubicBezTo>
                    <a:pt x="1983659" y="0"/>
                    <a:pt x="2074634" y="118790"/>
                    <a:pt x="2074634" y="265324"/>
                  </a:cubicBezTo>
                  <a:cubicBezTo>
                    <a:pt x="2074634" y="411859"/>
                    <a:pt x="1983659" y="530648"/>
                    <a:pt x="1871434" y="530648"/>
                  </a:cubicBezTo>
                  <a:lnTo>
                    <a:pt x="203200" y="530648"/>
                  </a:lnTo>
                  <a:cubicBezTo>
                    <a:pt x="90976" y="530648"/>
                    <a:pt x="0" y="411859"/>
                    <a:pt x="0" y="265324"/>
                  </a:cubicBezTo>
                  <a:cubicBezTo>
                    <a:pt x="0" y="11879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074634" cy="587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endParaRPr/>
            </a:p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My Info Module ( EES View )</a:t>
              </a:r>
            </a:p>
            <a:p>
              <a:pPr algn="ctr">
                <a:lnSpc>
                  <a:spcPts val="3072"/>
                </a:lnSpc>
              </a:pPr>
              <a:endParaRPr lang="en-US" sz="2194" b="1" spc="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828683" y="3036391"/>
            <a:ext cx="3573978" cy="1078257"/>
            <a:chOff x="0" y="0"/>
            <a:chExt cx="1347049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4704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User Management Module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04712" y="4806559"/>
            <a:ext cx="3915607" cy="1264299"/>
            <a:chOff x="0" y="0"/>
            <a:chExt cx="1475810" cy="4765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75810" cy="476520"/>
            </a:xfrm>
            <a:custGeom>
              <a:avLst/>
              <a:gdLst/>
              <a:ahLst/>
              <a:cxnLst/>
              <a:rect l="l" t="t" r="r" b="b"/>
              <a:pathLst>
                <a:path w="1475810" h="476520">
                  <a:moveTo>
                    <a:pt x="1272610" y="0"/>
                  </a:moveTo>
                  <a:cubicBezTo>
                    <a:pt x="1384835" y="0"/>
                    <a:pt x="1475810" y="106673"/>
                    <a:pt x="1475810" y="238260"/>
                  </a:cubicBezTo>
                  <a:cubicBezTo>
                    <a:pt x="1475810" y="369847"/>
                    <a:pt x="1384835" y="476520"/>
                    <a:pt x="1272610" y="476520"/>
                  </a:cubicBezTo>
                  <a:lnTo>
                    <a:pt x="203200" y="476520"/>
                  </a:lnTo>
                  <a:cubicBezTo>
                    <a:pt x="90976" y="476520"/>
                    <a:pt x="0" y="369847"/>
                    <a:pt x="0" y="238260"/>
                  </a:cubicBezTo>
                  <a:cubicBezTo>
                    <a:pt x="0" y="10667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475810" cy="5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endParaRPr/>
            </a:p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Job Module</a:t>
              </a:r>
            </a:p>
            <a:p>
              <a:pPr algn="ctr">
                <a:lnSpc>
                  <a:spcPts val="3072"/>
                </a:lnSpc>
              </a:pPr>
              <a:endParaRPr lang="en-US" sz="2194" b="1" spc="2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838427" y="6539812"/>
            <a:ext cx="3573978" cy="1078257"/>
            <a:chOff x="0" y="0"/>
            <a:chExt cx="1347049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4704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Organization Module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31973" y="8180043"/>
            <a:ext cx="3573978" cy="1078257"/>
            <a:chOff x="0" y="0"/>
            <a:chExt cx="1347049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4704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Qualifications Module</a:t>
              </a:r>
            </a:p>
          </p:txBody>
        </p:sp>
      </p:grpSp>
      <p:sp>
        <p:nvSpPr>
          <p:cNvPr id="20" name="Freeform 20"/>
          <p:cNvSpPr/>
          <p:nvPr/>
        </p:nvSpPr>
        <p:spPr>
          <a:xfrm rot="1605981">
            <a:off x="5415650" y="7922643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0" y="0"/>
                </a:moveTo>
                <a:lnTo>
                  <a:pt x="1985180" y="0"/>
                </a:lnTo>
                <a:lnTo>
                  <a:pt x="1985180" y="560814"/>
                </a:lnTo>
                <a:lnTo>
                  <a:pt x="0" y="56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7851052" flipH="1">
            <a:off x="5707648" y="2354698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1985180" y="0"/>
                </a:moveTo>
                <a:lnTo>
                  <a:pt x="0" y="0"/>
                </a:lnTo>
                <a:lnTo>
                  <a:pt x="0" y="560813"/>
                </a:lnTo>
                <a:lnTo>
                  <a:pt x="1985180" y="560813"/>
                </a:lnTo>
                <a:lnTo>
                  <a:pt x="19851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851845" y="5224209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482789">
            <a:off x="7243654" y="3633511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963931">
            <a:off x="7147916" y="6697836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67681" y="3948043"/>
            <a:ext cx="2964292" cy="296429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2"/>
                </a:lnSpc>
              </a:pPr>
              <a:r>
                <a:rPr lang="en-US" sz="3394" b="1" spc="33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Out Of Scope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27212" y="1272185"/>
            <a:ext cx="5593106" cy="1062687"/>
            <a:chOff x="0" y="0"/>
            <a:chExt cx="2773304" cy="5269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73304" cy="526926"/>
            </a:xfrm>
            <a:custGeom>
              <a:avLst/>
              <a:gdLst/>
              <a:ahLst/>
              <a:cxnLst/>
              <a:rect l="l" t="t" r="r" b="b"/>
              <a:pathLst>
                <a:path w="2773304" h="526926">
                  <a:moveTo>
                    <a:pt x="2570104" y="0"/>
                  </a:moveTo>
                  <a:cubicBezTo>
                    <a:pt x="2682328" y="0"/>
                    <a:pt x="2773304" y="117956"/>
                    <a:pt x="2773304" y="263463"/>
                  </a:cubicBezTo>
                  <a:cubicBezTo>
                    <a:pt x="2773304" y="408970"/>
                    <a:pt x="2682328" y="526926"/>
                    <a:pt x="2570104" y="526926"/>
                  </a:cubicBezTo>
                  <a:lnTo>
                    <a:pt x="203200" y="526926"/>
                  </a:lnTo>
                  <a:cubicBezTo>
                    <a:pt x="90976" y="526926"/>
                    <a:pt x="0" y="408970"/>
                    <a:pt x="0" y="263463"/>
                  </a:cubicBezTo>
                  <a:cubicBezTo>
                    <a:pt x="0" y="11795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73304" cy="584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endParaRPr/>
            </a:p>
            <a:p>
              <a:pPr algn="ctr">
                <a:lnSpc>
                  <a:spcPts val="349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3030197"/>
            <a:ext cx="3573978" cy="1078257"/>
            <a:chOff x="0" y="0"/>
            <a:chExt cx="1347049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4704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Localization</a:t>
              </a:r>
            </a:p>
            <a:p>
              <a:pPr algn="ctr">
                <a:lnSpc>
                  <a:spcPts val="3072"/>
                </a:lnSpc>
              </a:pPr>
              <a:endParaRPr lang="en-US" sz="2194" b="1" spc="2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04712" y="4806559"/>
            <a:ext cx="3915607" cy="1264299"/>
            <a:chOff x="0" y="0"/>
            <a:chExt cx="1475810" cy="4765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75810" cy="476520"/>
            </a:xfrm>
            <a:custGeom>
              <a:avLst/>
              <a:gdLst/>
              <a:ahLst/>
              <a:cxnLst/>
              <a:rect l="l" t="t" r="r" b="b"/>
              <a:pathLst>
                <a:path w="1475810" h="476520">
                  <a:moveTo>
                    <a:pt x="1272610" y="0"/>
                  </a:moveTo>
                  <a:cubicBezTo>
                    <a:pt x="1384835" y="0"/>
                    <a:pt x="1475810" y="106673"/>
                    <a:pt x="1475810" y="238260"/>
                  </a:cubicBezTo>
                  <a:cubicBezTo>
                    <a:pt x="1475810" y="369847"/>
                    <a:pt x="1384835" y="476520"/>
                    <a:pt x="1272610" y="476520"/>
                  </a:cubicBezTo>
                  <a:lnTo>
                    <a:pt x="203200" y="476520"/>
                  </a:lnTo>
                  <a:cubicBezTo>
                    <a:pt x="90976" y="476520"/>
                    <a:pt x="0" y="369847"/>
                    <a:pt x="0" y="238260"/>
                  </a:cubicBezTo>
                  <a:cubicBezTo>
                    <a:pt x="0" y="10667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475810" cy="5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endParaRPr/>
            </a:p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API Testing</a:t>
              </a:r>
            </a:p>
            <a:p>
              <a:pPr algn="ctr">
                <a:lnSpc>
                  <a:spcPts val="3072"/>
                </a:lnSpc>
              </a:pPr>
              <a:endParaRPr lang="en-US" sz="2194" b="1" spc="2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7335296"/>
            <a:ext cx="3573978" cy="1078257"/>
            <a:chOff x="0" y="0"/>
            <a:chExt cx="1347049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4704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2"/>
                </a:lnSpc>
              </a:pPr>
              <a:r>
                <a:rPr lang="en-US" sz="2194" b="1" spc="2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Performance Testing</a:t>
              </a:r>
            </a:p>
            <a:p>
              <a:pPr algn="ctr">
                <a:lnSpc>
                  <a:spcPts val="3072"/>
                </a:lnSpc>
              </a:pPr>
              <a:endParaRPr lang="en-US" sz="2194" b="1" spc="2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 rot="7851052" flipH="1">
            <a:off x="5707648" y="2354698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1985180" y="0"/>
                </a:moveTo>
                <a:lnTo>
                  <a:pt x="0" y="0"/>
                </a:lnTo>
                <a:lnTo>
                  <a:pt x="0" y="560813"/>
                </a:lnTo>
                <a:lnTo>
                  <a:pt x="1985180" y="560813"/>
                </a:lnTo>
                <a:lnTo>
                  <a:pt x="19851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851845" y="5224209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1482789">
            <a:off x="7243654" y="3633511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963931">
            <a:off x="7147916" y="6697836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7851845" y="1634208"/>
            <a:ext cx="5593106" cy="42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2"/>
              </a:lnSpc>
              <a:spcBef>
                <a:spcPct val="0"/>
              </a:spcBef>
            </a:pPr>
            <a:r>
              <a:rPr lang="en-US" sz="2394" b="1" spc="23">
                <a:solidFill>
                  <a:srgbClr val="FDFBFB"/>
                </a:solidFill>
                <a:latin typeface="Poppins Bold"/>
                <a:ea typeface="Poppins Bold"/>
                <a:cs typeface="Poppins Bold"/>
                <a:sym typeface="Poppins Bold"/>
              </a:rPr>
              <a:t>HR Admin Account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7125" y="545279"/>
            <a:ext cx="1301518" cy="1135870"/>
          </a:xfrm>
          <a:custGeom>
            <a:avLst/>
            <a:gdLst/>
            <a:ahLst/>
            <a:cxnLst/>
            <a:rect l="l" t="t" r="r" b="b"/>
            <a:pathLst>
              <a:path w="1301518" h="1135870">
                <a:moveTo>
                  <a:pt x="0" y="0"/>
                </a:moveTo>
                <a:lnTo>
                  <a:pt x="1301518" y="0"/>
                </a:lnTo>
                <a:lnTo>
                  <a:pt x="1301518" y="1135870"/>
                </a:lnTo>
                <a:lnTo>
                  <a:pt x="0" y="11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7125" y="4700004"/>
            <a:ext cx="14792641" cy="3462351"/>
          </a:xfrm>
          <a:custGeom>
            <a:avLst/>
            <a:gdLst/>
            <a:ahLst/>
            <a:cxnLst/>
            <a:rect l="l" t="t" r="r" b="b"/>
            <a:pathLst>
              <a:path w="14792641" h="3462351">
                <a:moveTo>
                  <a:pt x="0" y="0"/>
                </a:moveTo>
                <a:lnTo>
                  <a:pt x="14792641" y="0"/>
                </a:lnTo>
                <a:lnTo>
                  <a:pt x="14792641" y="3462350"/>
                </a:lnTo>
                <a:lnTo>
                  <a:pt x="0" y="3462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661" b="-466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62597" y="827417"/>
            <a:ext cx="4009471" cy="88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8"/>
              </a:lnSpc>
              <a:spcBef>
                <a:spcPct val="0"/>
              </a:spcBef>
            </a:pPr>
            <a:r>
              <a:rPr lang="en-US" sz="5213" b="1" spc="52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Schedule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41688" y="3143984"/>
            <a:ext cx="3479483" cy="8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88"/>
              </a:lnSpc>
              <a:spcBef>
                <a:spcPct val="0"/>
              </a:spcBef>
            </a:pPr>
            <a:r>
              <a:rPr lang="en-US" sz="5134" b="1" spc="51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ESS-User :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7125" y="545279"/>
            <a:ext cx="1301518" cy="1135870"/>
          </a:xfrm>
          <a:custGeom>
            <a:avLst/>
            <a:gdLst/>
            <a:ahLst/>
            <a:cxnLst/>
            <a:rect l="l" t="t" r="r" b="b"/>
            <a:pathLst>
              <a:path w="1301518" h="1135870">
                <a:moveTo>
                  <a:pt x="0" y="0"/>
                </a:moveTo>
                <a:lnTo>
                  <a:pt x="1301518" y="0"/>
                </a:lnTo>
                <a:lnTo>
                  <a:pt x="1301518" y="1135870"/>
                </a:lnTo>
                <a:lnTo>
                  <a:pt x="0" y="1135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78311" y="3725352"/>
            <a:ext cx="9756158" cy="5550515"/>
          </a:xfrm>
          <a:custGeom>
            <a:avLst/>
            <a:gdLst/>
            <a:ahLst/>
            <a:cxnLst/>
            <a:rect l="l" t="t" r="r" b="b"/>
            <a:pathLst>
              <a:path w="9756158" h="5550515">
                <a:moveTo>
                  <a:pt x="0" y="0"/>
                </a:moveTo>
                <a:lnTo>
                  <a:pt x="9756158" y="0"/>
                </a:lnTo>
                <a:lnTo>
                  <a:pt x="9756158" y="5550515"/>
                </a:lnTo>
                <a:lnTo>
                  <a:pt x="0" y="5550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149" b="-314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62597" y="827417"/>
            <a:ext cx="4009471" cy="88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8"/>
              </a:lnSpc>
              <a:spcBef>
                <a:spcPct val="0"/>
              </a:spcBef>
            </a:pPr>
            <a:r>
              <a:rPr lang="en-US" sz="5213" b="1" spc="52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Schedule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57083" y="2269542"/>
            <a:ext cx="2162651" cy="72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8"/>
              </a:lnSpc>
              <a:spcBef>
                <a:spcPct val="0"/>
              </a:spcBef>
            </a:pPr>
            <a:r>
              <a:rPr lang="en-US" sz="4234" b="1" spc="42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: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5974" y="619704"/>
            <a:ext cx="960344" cy="1246526"/>
          </a:xfrm>
          <a:custGeom>
            <a:avLst/>
            <a:gdLst/>
            <a:ahLst/>
            <a:cxnLst/>
            <a:rect l="l" t="t" r="r" b="b"/>
            <a:pathLst>
              <a:path w="960344" h="1246526">
                <a:moveTo>
                  <a:pt x="0" y="0"/>
                </a:moveTo>
                <a:lnTo>
                  <a:pt x="960344" y="0"/>
                </a:lnTo>
                <a:lnTo>
                  <a:pt x="960344" y="1246526"/>
                </a:lnTo>
                <a:lnTo>
                  <a:pt x="0" y="1246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94408" y="514929"/>
            <a:ext cx="5846073" cy="1767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72"/>
              </a:lnSpc>
            </a:pPr>
            <a:r>
              <a:rPr lang="en-US" sz="5051" b="1" spc="50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Deliverables</a:t>
            </a:r>
          </a:p>
          <a:p>
            <a:pPr algn="ctr">
              <a:lnSpc>
                <a:spcPts val="7072"/>
              </a:lnSpc>
              <a:spcBef>
                <a:spcPct val="0"/>
              </a:spcBef>
            </a:pPr>
            <a:endParaRPr lang="en-US" sz="5051" b="1" spc="50">
              <a:solidFill>
                <a:srgbClr val="B75207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000898" y="3562333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00898" y="5386558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00898" y="7213356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32996" y="7508631"/>
            <a:ext cx="1062581" cy="1080258"/>
          </a:xfrm>
          <a:custGeom>
            <a:avLst/>
            <a:gdLst/>
            <a:ahLst/>
            <a:cxnLst/>
            <a:rect l="l" t="t" r="r" b="b"/>
            <a:pathLst>
              <a:path w="1062581" h="1080258">
                <a:moveTo>
                  <a:pt x="0" y="0"/>
                </a:moveTo>
                <a:lnTo>
                  <a:pt x="1062581" y="0"/>
                </a:lnTo>
                <a:lnTo>
                  <a:pt x="1062581" y="1080258"/>
                </a:lnTo>
                <a:lnTo>
                  <a:pt x="0" y="1080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338332" y="5681135"/>
            <a:ext cx="923330" cy="1011617"/>
          </a:xfrm>
          <a:custGeom>
            <a:avLst/>
            <a:gdLst/>
            <a:ahLst/>
            <a:cxnLst/>
            <a:rect l="l" t="t" r="r" b="b"/>
            <a:pathLst>
              <a:path w="923330" h="1011617">
                <a:moveTo>
                  <a:pt x="0" y="0"/>
                </a:moveTo>
                <a:lnTo>
                  <a:pt x="923330" y="0"/>
                </a:lnTo>
                <a:lnTo>
                  <a:pt x="923330" y="1011617"/>
                </a:lnTo>
                <a:lnTo>
                  <a:pt x="0" y="10116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338332" y="3892952"/>
            <a:ext cx="923330" cy="936959"/>
          </a:xfrm>
          <a:custGeom>
            <a:avLst/>
            <a:gdLst/>
            <a:ahLst/>
            <a:cxnLst/>
            <a:rect l="l" t="t" r="r" b="b"/>
            <a:pathLst>
              <a:path w="923330" h="936959">
                <a:moveTo>
                  <a:pt x="0" y="0"/>
                </a:moveTo>
                <a:lnTo>
                  <a:pt x="923330" y="0"/>
                </a:lnTo>
                <a:lnTo>
                  <a:pt x="923330" y="936959"/>
                </a:lnTo>
                <a:lnTo>
                  <a:pt x="0" y="9369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53080" y="4136623"/>
            <a:ext cx="7101394" cy="78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3"/>
              </a:lnSpc>
            </a:pPr>
            <a:r>
              <a:rPr lang="en-US" sz="2302" spc="23">
                <a:solidFill>
                  <a:srgbClr val="2B1511"/>
                </a:solidFill>
                <a:latin typeface="Canva Sans"/>
                <a:ea typeface="Canva Sans"/>
                <a:cs typeface="Canva Sans"/>
                <a:sym typeface="Canva Sans"/>
              </a:rPr>
              <a:t>Test Cases, RTM, and Test Plan.</a:t>
            </a:r>
          </a:p>
          <a:p>
            <a:pPr marL="0" lvl="0" indent="0" algn="l">
              <a:lnSpc>
                <a:spcPts val="3223"/>
              </a:lnSpc>
            </a:pPr>
            <a:endParaRPr lang="en-US" sz="2302" spc="23">
              <a:solidFill>
                <a:srgbClr val="2B151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53080" y="3504928"/>
            <a:ext cx="2494433" cy="44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2"/>
              </a:lnSpc>
            </a:pPr>
            <a:r>
              <a:rPr lang="en-US" sz="2594" b="1" spc="25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Before Testing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53080" y="5963608"/>
            <a:ext cx="7101394" cy="78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3"/>
              </a:lnSpc>
            </a:pPr>
            <a:r>
              <a:rPr lang="en-US" sz="2302" spc="23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Test Cases, Test Data &amp; Bug Reports.</a:t>
            </a:r>
          </a:p>
          <a:p>
            <a:pPr marL="0" lvl="0" indent="0" algn="l">
              <a:lnSpc>
                <a:spcPts val="3223"/>
              </a:lnSpc>
            </a:pPr>
            <a:endParaRPr lang="en-US" sz="2302" spc="23">
              <a:solidFill>
                <a:srgbClr val="231F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53080" y="5329154"/>
            <a:ext cx="2494433" cy="44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2"/>
              </a:lnSpc>
            </a:pPr>
            <a:r>
              <a:rPr lang="en-US" sz="2594" b="1" spc="25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During Testing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53080" y="7790406"/>
            <a:ext cx="7101394" cy="789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302" spc="23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Test Summary Report.</a:t>
            </a:r>
          </a:p>
          <a:p>
            <a:pPr marL="0" lvl="0" indent="0" algn="l">
              <a:lnSpc>
                <a:spcPts val="3223"/>
              </a:lnSpc>
            </a:pPr>
            <a:endParaRPr lang="en-US" sz="2302" spc="23">
              <a:solidFill>
                <a:srgbClr val="231F2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753080" y="7155952"/>
            <a:ext cx="2494433" cy="44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2"/>
              </a:lnSpc>
            </a:pPr>
            <a:r>
              <a:rPr lang="en-US" sz="2594" b="1" spc="25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After 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2453" y="628023"/>
            <a:ext cx="1143117" cy="1118177"/>
          </a:xfrm>
          <a:custGeom>
            <a:avLst/>
            <a:gdLst/>
            <a:ahLst/>
            <a:cxnLst/>
            <a:rect l="l" t="t" r="r" b="b"/>
            <a:pathLst>
              <a:path w="1143117" h="1118177">
                <a:moveTo>
                  <a:pt x="0" y="0"/>
                </a:moveTo>
                <a:lnTo>
                  <a:pt x="1143117" y="0"/>
                </a:lnTo>
                <a:lnTo>
                  <a:pt x="1143117" y="1118177"/>
                </a:lnTo>
                <a:lnTo>
                  <a:pt x="0" y="1118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84099" y="1969836"/>
            <a:ext cx="9103132" cy="8317164"/>
          </a:xfrm>
          <a:custGeom>
            <a:avLst/>
            <a:gdLst/>
            <a:ahLst/>
            <a:cxnLst/>
            <a:rect l="l" t="t" r="r" b="b"/>
            <a:pathLst>
              <a:path w="9103132" h="8317164">
                <a:moveTo>
                  <a:pt x="0" y="0"/>
                </a:moveTo>
                <a:lnTo>
                  <a:pt x="9103132" y="0"/>
                </a:lnTo>
                <a:lnTo>
                  <a:pt x="9103132" y="8317164"/>
                </a:lnTo>
                <a:lnTo>
                  <a:pt x="0" y="8317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0" t="-306" r="-35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79058" y="733111"/>
            <a:ext cx="5846073" cy="8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2"/>
              </a:lnSpc>
              <a:spcBef>
                <a:spcPct val="0"/>
              </a:spcBef>
            </a:pPr>
            <a:r>
              <a:rPr lang="en-US" sz="4751" b="1" spc="47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Responsibilities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5587" y="604421"/>
            <a:ext cx="1342348" cy="1342348"/>
          </a:xfrm>
          <a:custGeom>
            <a:avLst/>
            <a:gdLst/>
            <a:ahLst/>
            <a:cxnLst/>
            <a:rect l="l" t="t" r="r" b="b"/>
            <a:pathLst>
              <a:path w="1342348" h="1342348">
                <a:moveTo>
                  <a:pt x="0" y="0"/>
                </a:moveTo>
                <a:lnTo>
                  <a:pt x="1342349" y="0"/>
                </a:lnTo>
                <a:lnTo>
                  <a:pt x="1342349" y="1342348"/>
                </a:lnTo>
                <a:lnTo>
                  <a:pt x="0" y="1342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52779" y="873100"/>
            <a:ext cx="11101906" cy="165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2"/>
              </a:lnSpc>
              <a:spcBef>
                <a:spcPct val="0"/>
              </a:spcBef>
            </a:pPr>
            <a:r>
              <a:rPr lang="en-US" sz="4751" b="1" spc="47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Resources &amp; Environment Needs</a:t>
            </a:r>
          </a:p>
          <a:p>
            <a:pPr algn="ctr">
              <a:lnSpc>
                <a:spcPts val="6652"/>
              </a:lnSpc>
              <a:spcBef>
                <a:spcPct val="0"/>
              </a:spcBef>
            </a:pPr>
            <a:endParaRPr lang="en-US" sz="4751" b="1" spc="47">
              <a:solidFill>
                <a:srgbClr val="B75207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876989" y="3152829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97936" y="6618182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7" y="0"/>
                </a:lnTo>
                <a:lnTo>
                  <a:pt x="1598197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30033" y="6913457"/>
            <a:ext cx="1062581" cy="1080258"/>
          </a:xfrm>
          <a:custGeom>
            <a:avLst/>
            <a:gdLst/>
            <a:ahLst/>
            <a:cxnLst/>
            <a:rect l="l" t="t" r="r" b="b"/>
            <a:pathLst>
              <a:path w="1062581" h="1080258">
                <a:moveTo>
                  <a:pt x="0" y="0"/>
                </a:moveTo>
                <a:lnTo>
                  <a:pt x="1062581" y="0"/>
                </a:lnTo>
                <a:lnTo>
                  <a:pt x="1062581" y="1080258"/>
                </a:lnTo>
                <a:lnTo>
                  <a:pt x="0" y="10802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214423" y="3447406"/>
            <a:ext cx="923330" cy="1011617"/>
          </a:xfrm>
          <a:custGeom>
            <a:avLst/>
            <a:gdLst/>
            <a:ahLst/>
            <a:cxnLst/>
            <a:rect l="l" t="t" r="r" b="b"/>
            <a:pathLst>
              <a:path w="923330" h="1011617">
                <a:moveTo>
                  <a:pt x="0" y="0"/>
                </a:moveTo>
                <a:lnTo>
                  <a:pt x="923330" y="0"/>
                </a:lnTo>
                <a:lnTo>
                  <a:pt x="923330" y="1011617"/>
                </a:lnTo>
                <a:lnTo>
                  <a:pt x="0" y="10116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629171" y="3104950"/>
            <a:ext cx="4228857" cy="51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32"/>
              </a:lnSpc>
            </a:pPr>
            <a:r>
              <a:rPr lang="en-US" sz="3094" b="1" spc="30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 Tools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50117" y="6570302"/>
            <a:ext cx="3550697" cy="51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32"/>
              </a:lnSpc>
            </a:pPr>
            <a:r>
              <a:rPr lang="en-US" sz="3094" b="1" spc="30">
                <a:solidFill>
                  <a:srgbClr val="B752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Environment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414" y="3766881"/>
            <a:ext cx="7739182" cy="93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730" lvl="1" indent="-296365" algn="l">
              <a:lnSpc>
                <a:spcPts val="3788"/>
              </a:lnSpc>
              <a:buFont typeface="Arial"/>
              <a:buChar char="•"/>
            </a:pPr>
            <a:r>
              <a:rPr lang="en-US" sz="2745" b="1" spc="26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Tracking :</a:t>
            </a:r>
            <a:r>
              <a:rPr lang="en-US" sz="2745" spc="26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Trello</a:t>
            </a:r>
          </a:p>
          <a:p>
            <a:pPr marL="592730" lvl="1" indent="-296365" algn="l">
              <a:lnSpc>
                <a:spcPts val="3788"/>
              </a:lnSpc>
              <a:buFont typeface="Arial"/>
              <a:buChar char="•"/>
            </a:pPr>
            <a:r>
              <a:rPr lang="en-US" sz="2745" b="1" spc="26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Recording :</a:t>
            </a:r>
            <a:r>
              <a:rPr lang="en-US" sz="2745" spc="269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Microsoft Word &amp; Excel.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29171" y="7247495"/>
            <a:ext cx="7878128" cy="189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090" lvl="1" indent="-295045" algn="l">
              <a:lnSpc>
                <a:spcPts val="3771"/>
              </a:lnSpc>
              <a:buFont typeface="Arial"/>
              <a:buChar char="•"/>
            </a:pPr>
            <a:r>
              <a:rPr lang="en-US" sz="2733" b="1" spc="26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Platform:</a:t>
            </a:r>
            <a:r>
              <a:rPr lang="en-US" sz="2733" spc="26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Laptop </a:t>
            </a:r>
          </a:p>
          <a:p>
            <a:pPr marL="590090" lvl="1" indent="-295045" algn="l">
              <a:lnSpc>
                <a:spcPts val="3771"/>
              </a:lnSpc>
              <a:buFont typeface="Arial"/>
              <a:buChar char="•"/>
            </a:pPr>
            <a:r>
              <a:rPr lang="en-US" sz="2733" b="1" spc="26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OS:</a:t>
            </a:r>
            <a:r>
              <a:rPr lang="en-US" sz="2733" spc="26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Windows 11 </a:t>
            </a:r>
          </a:p>
          <a:p>
            <a:pPr marL="590090" lvl="1" indent="-295045" algn="l">
              <a:lnSpc>
                <a:spcPts val="3771"/>
              </a:lnSpc>
              <a:buFont typeface="Arial"/>
              <a:buChar char="•"/>
            </a:pPr>
            <a:r>
              <a:rPr lang="en-US" sz="2733" b="1" spc="26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Browsers:</a:t>
            </a:r>
            <a:r>
              <a:rPr lang="en-US" sz="2733" spc="26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Chrome &amp; Microsoft Edge </a:t>
            </a:r>
          </a:p>
          <a:p>
            <a:pPr algn="l">
              <a:lnSpc>
                <a:spcPts val="3771"/>
              </a:lnSpc>
            </a:pPr>
            <a:endParaRPr lang="en-US" sz="2733" spc="267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3565" y="1028700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3"/>
                </a:lnTo>
                <a:lnTo>
                  <a:pt x="0" y="1109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60885" y="828432"/>
            <a:ext cx="6920482" cy="1699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9"/>
              </a:lnSpc>
            </a:pPr>
            <a:r>
              <a:rPr lang="en-US" sz="483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 Case Design </a:t>
            </a:r>
          </a:p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endParaRPr lang="en-US" sz="4833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23518" y="2952887"/>
            <a:ext cx="874733" cy="71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76190" y="3081885"/>
            <a:ext cx="12042659" cy="1047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98" b="1" spc="2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Two Test Case Documents developed for two modules.</a:t>
            </a:r>
          </a:p>
          <a:p>
            <a:pPr algn="l">
              <a:lnSpc>
                <a:spcPts val="4198"/>
              </a:lnSpc>
              <a:spcBef>
                <a:spcPct val="0"/>
              </a:spcBef>
            </a:pPr>
            <a:endParaRPr lang="en-US" sz="2998" b="1" spc="29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3518" y="4062636"/>
            <a:ext cx="874733" cy="71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47834" y="4221809"/>
            <a:ext cx="11964721" cy="110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2"/>
              </a:lnSpc>
            </a:pPr>
            <a:r>
              <a:rPr lang="en-US" sz="3094" b="1" spc="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Mai &amp; Lina were responsible for the ESS_User Module.</a:t>
            </a:r>
          </a:p>
          <a:p>
            <a:pPr algn="l">
              <a:lnSpc>
                <a:spcPts val="4332"/>
              </a:lnSpc>
              <a:spcBef>
                <a:spcPct val="0"/>
              </a:spcBef>
            </a:pPr>
            <a:endParaRPr lang="en-US" sz="3094" b="1" spc="3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23518" y="5410212"/>
            <a:ext cx="874733" cy="71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98251" y="5438610"/>
            <a:ext cx="1135213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 spc="2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Zaid &amp; Saif handled the Admin Module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b="1" spc="29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23518" y="6757788"/>
            <a:ext cx="874733" cy="71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40626" y="6795888"/>
            <a:ext cx="10531247" cy="2462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2"/>
              </a:lnSpc>
            </a:pPr>
            <a:r>
              <a:rPr lang="en-US" sz="2773" b="1" spc="27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Coverage :  Positive, Negative &amp; Edge Cases .</a:t>
            </a:r>
          </a:p>
          <a:p>
            <a:pPr algn="l">
              <a:lnSpc>
                <a:spcPts val="3882"/>
              </a:lnSpc>
            </a:pPr>
            <a:endParaRPr lang="en-US" sz="2773" b="1" spc="27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882"/>
              </a:lnSpc>
            </a:pPr>
            <a:r>
              <a:rPr lang="en-US" sz="2773" spc="27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No. of Test Cases Developed for ESS_User :     104               </a:t>
            </a:r>
          </a:p>
          <a:p>
            <a:pPr algn="l">
              <a:lnSpc>
                <a:spcPts val="3882"/>
              </a:lnSpc>
              <a:spcBef>
                <a:spcPct val="0"/>
              </a:spcBef>
            </a:pPr>
            <a:r>
              <a:rPr lang="en-US" sz="2773" spc="27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No. Of Test Cases Developed for Admin :  216</a:t>
            </a:r>
          </a:p>
          <a:p>
            <a:pPr algn="l">
              <a:lnSpc>
                <a:spcPts val="3882"/>
              </a:lnSpc>
              <a:spcBef>
                <a:spcPct val="0"/>
              </a:spcBef>
            </a:pPr>
            <a:endParaRPr lang="en-US" sz="2773" spc="27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3565" y="1028700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3"/>
                </a:lnTo>
                <a:lnTo>
                  <a:pt x="0" y="1109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60885" y="1077986"/>
            <a:ext cx="6920482" cy="11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1"/>
              </a:lnSpc>
            </a:pPr>
            <a:r>
              <a:rPr lang="en-US" sz="3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 Case Execution</a:t>
            </a:r>
          </a:p>
          <a:p>
            <a:pPr marL="0" lvl="0" indent="0" algn="l">
              <a:lnSpc>
                <a:spcPts val="4691"/>
              </a:lnSpc>
              <a:spcBef>
                <a:spcPct val="0"/>
              </a:spcBef>
            </a:pPr>
            <a:endParaRPr lang="en-US" sz="3399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23518" y="2981462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20312" y="3100611"/>
            <a:ext cx="12042659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Test Cases Executed </a:t>
            </a:r>
          </a:p>
          <a:p>
            <a:pPr algn="l">
              <a:lnSpc>
                <a:spcPts val="4200"/>
              </a:lnSpc>
            </a:pPr>
            <a:endParaRPr lang="en-US" sz="3000" b="1" spc="3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3518" y="409121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98251" y="4232888"/>
            <a:ext cx="1196472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Recording Bugs </a:t>
            </a:r>
          </a:p>
          <a:p>
            <a:pPr algn="l">
              <a:lnSpc>
                <a:spcPts val="4200"/>
              </a:lnSpc>
            </a:pPr>
            <a:endParaRPr lang="en-US" sz="3000" b="1" spc="3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23518" y="5438787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98251" y="5400687"/>
            <a:ext cx="1135213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Bug Report </a:t>
            </a:r>
          </a:p>
          <a:p>
            <a:pPr algn="l">
              <a:lnSpc>
                <a:spcPts val="4200"/>
              </a:lnSpc>
            </a:pPr>
            <a:endParaRPr lang="en-US" sz="3000" b="1" spc="3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23518" y="661858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82205" y="6618581"/>
            <a:ext cx="1053124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Completed RTM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23518" y="789493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98251" y="7894931"/>
            <a:ext cx="10531247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No. Of Test Cases Executed for ESS-User :  104</a:t>
            </a:r>
          </a:p>
          <a:p>
            <a:pPr algn="l">
              <a:lnSpc>
                <a:spcPts val="4200"/>
              </a:lnSpc>
            </a:pPr>
            <a:endParaRPr lang="en-US" sz="3000" b="1" spc="30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23518" y="9003499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20312" y="9172575"/>
            <a:ext cx="10531247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spc="3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No. Of Test Cases Executed for Admin :  216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spc="30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04879" y="1070256"/>
            <a:ext cx="10650817" cy="1337204"/>
            <a:chOff x="0" y="0"/>
            <a:chExt cx="2805154" cy="3521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5154" cy="352185"/>
            </a:xfrm>
            <a:custGeom>
              <a:avLst/>
              <a:gdLst/>
              <a:ahLst/>
              <a:cxnLst/>
              <a:rect l="l" t="t" r="r" b="b"/>
              <a:pathLst>
                <a:path w="2805154" h="352185">
                  <a:moveTo>
                    <a:pt x="49428" y="0"/>
                  </a:moveTo>
                  <a:lnTo>
                    <a:pt x="2755725" y="0"/>
                  </a:lnTo>
                  <a:cubicBezTo>
                    <a:pt x="2783024" y="0"/>
                    <a:pt x="2805154" y="22130"/>
                    <a:pt x="2805154" y="49428"/>
                  </a:cubicBezTo>
                  <a:lnTo>
                    <a:pt x="2805154" y="302757"/>
                  </a:lnTo>
                  <a:cubicBezTo>
                    <a:pt x="2805154" y="330056"/>
                    <a:pt x="2783024" y="352185"/>
                    <a:pt x="2755725" y="352185"/>
                  </a:cubicBezTo>
                  <a:lnTo>
                    <a:pt x="49428" y="352185"/>
                  </a:lnTo>
                  <a:cubicBezTo>
                    <a:pt x="22130" y="352185"/>
                    <a:pt x="0" y="330056"/>
                    <a:pt x="0" y="302757"/>
                  </a:cubicBezTo>
                  <a:lnTo>
                    <a:pt x="0" y="49428"/>
                  </a:lnTo>
                  <a:cubicBezTo>
                    <a:pt x="0" y="22130"/>
                    <a:pt x="22130" y="0"/>
                    <a:pt x="49428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ysDot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2875"/>
              <a:ext cx="2805154" cy="209310"/>
            </a:xfrm>
            <a:prstGeom prst="rect">
              <a:avLst/>
            </a:prstGeom>
          </p:spPr>
          <p:txBody>
            <a:bodyPr lIns="101600" tIns="101600" rIns="101600" bIns="101600" rtlCol="0" anchor="ctr"/>
            <a:lstStyle/>
            <a:p>
              <a:pPr marL="0" lvl="0" indent="0" algn="ctr">
                <a:lnSpc>
                  <a:spcPts val="3427"/>
                </a:lnSpc>
              </a:pPr>
              <a:r>
                <a:rPr lang="en-US" sz="4510" b="1">
                  <a:solidFill>
                    <a:srgbClr val="FFF9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ABOUT THE PROJECT 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-4300298" y="1112840"/>
            <a:ext cx="10657996" cy="8061320"/>
          </a:xfrm>
          <a:custGeom>
            <a:avLst/>
            <a:gdLst/>
            <a:ahLst/>
            <a:cxnLst/>
            <a:rect l="l" t="t" r="r" b="b"/>
            <a:pathLst>
              <a:path w="10657996" h="8061320">
                <a:moveTo>
                  <a:pt x="0" y="0"/>
                </a:moveTo>
                <a:lnTo>
                  <a:pt x="10657996" y="0"/>
                </a:lnTo>
                <a:lnTo>
                  <a:pt x="10657996" y="8061320"/>
                </a:lnTo>
                <a:lnTo>
                  <a:pt x="0" y="8061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9041523">
            <a:off x="16269173" y="-385129"/>
            <a:ext cx="8938999" cy="6029761"/>
          </a:xfrm>
          <a:custGeom>
            <a:avLst/>
            <a:gdLst/>
            <a:ahLst/>
            <a:cxnLst/>
            <a:rect l="l" t="t" r="r" b="b"/>
            <a:pathLst>
              <a:path w="8938999" h="6029761">
                <a:moveTo>
                  <a:pt x="0" y="0"/>
                </a:moveTo>
                <a:lnTo>
                  <a:pt x="8938998" y="0"/>
                </a:lnTo>
                <a:lnTo>
                  <a:pt x="8938998" y="6029761"/>
                </a:lnTo>
                <a:lnTo>
                  <a:pt x="0" y="6029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53784" y="4053738"/>
            <a:ext cx="13020760" cy="474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6"/>
              </a:lnSpc>
              <a:spcBef>
                <a:spcPct val="0"/>
              </a:spcBef>
            </a:pPr>
            <a:r>
              <a:rPr lang="en-US" sz="3642" b="1" spc="18" dirty="0">
                <a:solidFill>
                  <a:srgbClr val="F37335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sz="3642" b="1" spc="18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range</a:t>
            </a:r>
            <a:r>
              <a:rPr lang="en-US" sz="3642" b="1" spc="18" dirty="0">
                <a:solidFill>
                  <a:srgbClr val="17AC55"/>
                </a:solidFill>
                <a:latin typeface="Poppins Bold"/>
                <a:ea typeface="Poppins Bold"/>
                <a:cs typeface="Poppins Bold"/>
                <a:sym typeface="Poppins Bold"/>
              </a:rPr>
              <a:t>HRM</a:t>
            </a:r>
            <a:r>
              <a:rPr lang="en-US" sz="3642" spc="1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a robust &amp; scalable open-source Human Resource Management System </a:t>
            </a:r>
          </a:p>
          <a:p>
            <a:pPr algn="ctr">
              <a:lnSpc>
                <a:spcPts val="4608"/>
              </a:lnSpc>
              <a:spcBef>
                <a:spcPct val="0"/>
              </a:spcBef>
            </a:pPr>
            <a:r>
              <a:rPr lang="en-US" sz="3339" spc="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Designed to enhance all aspects of the employee lifecycle.</a:t>
            </a:r>
          </a:p>
          <a:p>
            <a:pPr algn="ctr">
              <a:lnSpc>
                <a:spcPts val="4608"/>
              </a:lnSpc>
              <a:spcBef>
                <a:spcPct val="0"/>
              </a:spcBef>
            </a:pPr>
            <a:endParaRPr lang="en-US" sz="3339" spc="1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4608"/>
              </a:lnSpc>
              <a:spcBef>
                <a:spcPct val="0"/>
              </a:spcBef>
            </a:pPr>
            <a:r>
              <a:rPr lang="en-US" sz="3339" spc="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project is dedicated to conducting </a:t>
            </a:r>
            <a:r>
              <a:rPr lang="en-US" sz="3339" b="1" spc="16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Manual</a:t>
            </a:r>
            <a:r>
              <a:rPr lang="en-US" sz="3339" spc="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US" sz="3339" b="1" spc="16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Functional</a:t>
            </a:r>
            <a:r>
              <a:rPr lang="en-US" sz="3339" spc="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Testing to ensure the website is functioning correctly &amp; aligns with all defined requirements.</a:t>
            </a:r>
          </a:p>
          <a:p>
            <a:pPr algn="ctr">
              <a:lnSpc>
                <a:spcPts val="4329"/>
              </a:lnSpc>
              <a:spcBef>
                <a:spcPct val="0"/>
              </a:spcBef>
            </a:pPr>
            <a:endParaRPr lang="en-US" sz="3339" spc="1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3565" y="473723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4"/>
                </a:lnTo>
                <a:lnTo>
                  <a:pt x="0" y="1109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26421" y="1766157"/>
            <a:ext cx="13435158" cy="11545194"/>
          </a:xfrm>
          <a:custGeom>
            <a:avLst/>
            <a:gdLst/>
            <a:ahLst/>
            <a:cxnLst/>
            <a:rect l="l" t="t" r="r" b="b"/>
            <a:pathLst>
              <a:path w="13435158" h="11545194">
                <a:moveTo>
                  <a:pt x="0" y="0"/>
                </a:moveTo>
                <a:lnTo>
                  <a:pt x="13435158" y="0"/>
                </a:lnTo>
                <a:lnTo>
                  <a:pt x="13435158" y="11545193"/>
                </a:lnTo>
                <a:lnTo>
                  <a:pt x="0" y="115451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47" t="-2124" r="-2347" b="-2614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18560" y="689851"/>
            <a:ext cx="6920482" cy="62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29"/>
              </a:lnSpc>
              <a:spcBef>
                <a:spcPct val="0"/>
              </a:spcBef>
            </a:pPr>
            <a:r>
              <a:rPr lang="en-US" sz="3499" b="1">
                <a:solidFill>
                  <a:srgbClr val="B75207"/>
                </a:solidFill>
                <a:latin typeface="Poppins Bold"/>
                <a:ea typeface="Poppins Bold"/>
                <a:cs typeface="Poppins Bold"/>
                <a:sym typeface="Poppins Bold"/>
              </a:rPr>
              <a:t>Bug Report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3518" y="2981462"/>
            <a:ext cx="874733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3518" y="4091211"/>
            <a:ext cx="874733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23518" y="5438787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3565" y="473723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4"/>
                </a:lnTo>
                <a:lnTo>
                  <a:pt x="0" y="1109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962392"/>
            <a:ext cx="16504534" cy="8268466"/>
          </a:xfrm>
          <a:custGeom>
            <a:avLst/>
            <a:gdLst/>
            <a:ahLst/>
            <a:cxnLst/>
            <a:rect l="l" t="t" r="r" b="b"/>
            <a:pathLst>
              <a:path w="16504534" h="8268466">
                <a:moveTo>
                  <a:pt x="0" y="0"/>
                </a:moveTo>
                <a:lnTo>
                  <a:pt x="16504534" y="0"/>
                </a:lnTo>
                <a:lnTo>
                  <a:pt x="16504534" y="8268466"/>
                </a:lnTo>
                <a:lnTo>
                  <a:pt x="0" y="8268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731" r="-1900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18560" y="689851"/>
            <a:ext cx="6920482" cy="62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29"/>
              </a:lnSpc>
              <a:spcBef>
                <a:spcPct val="0"/>
              </a:spcBef>
            </a:pPr>
            <a:r>
              <a:rPr lang="en-US" sz="3499" b="1">
                <a:solidFill>
                  <a:srgbClr val="B75207"/>
                </a:solidFill>
                <a:latin typeface="Poppins Bold"/>
                <a:ea typeface="Poppins Bold"/>
                <a:cs typeface="Poppins Bold"/>
                <a:sym typeface="Poppins Bold"/>
              </a:rPr>
              <a:t>RTM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3565" y="473723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4"/>
                </a:lnTo>
                <a:lnTo>
                  <a:pt x="0" y="1109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13565" y="2724462"/>
            <a:ext cx="15820664" cy="6514500"/>
          </a:xfrm>
          <a:custGeom>
            <a:avLst/>
            <a:gdLst/>
            <a:ahLst/>
            <a:cxnLst/>
            <a:rect l="l" t="t" r="r" b="b"/>
            <a:pathLst>
              <a:path w="15820664" h="6514500">
                <a:moveTo>
                  <a:pt x="0" y="0"/>
                </a:moveTo>
                <a:lnTo>
                  <a:pt x="15820665" y="0"/>
                </a:lnTo>
                <a:lnTo>
                  <a:pt x="15820665" y="6514500"/>
                </a:lnTo>
                <a:lnTo>
                  <a:pt x="0" y="6514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39" t="-18734" r="-19932" b="-5678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818560" y="689851"/>
            <a:ext cx="6920482" cy="62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29"/>
              </a:lnSpc>
              <a:spcBef>
                <a:spcPct val="0"/>
              </a:spcBef>
            </a:pPr>
            <a:r>
              <a:rPr lang="en-US" sz="3499" b="1">
                <a:solidFill>
                  <a:srgbClr val="B75207"/>
                </a:solidFill>
                <a:latin typeface="Poppins Bold"/>
                <a:ea typeface="Poppins Bold"/>
                <a:cs typeface="Poppins Bold"/>
                <a:sym typeface="Poppins Bold"/>
              </a:rPr>
              <a:t>Test Summary Report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3518" y="2981462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3518" y="409121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23518" y="5438787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23518" y="661858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23518" y="789493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23518" y="9003499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3565" y="473723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4"/>
                </a:lnTo>
                <a:lnTo>
                  <a:pt x="0" y="1109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18560" y="689851"/>
            <a:ext cx="6920482" cy="62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29"/>
              </a:lnSpc>
              <a:spcBef>
                <a:spcPct val="0"/>
              </a:spcBef>
            </a:pPr>
            <a:r>
              <a:rPr lang="en-US" sz="3499" b="1">
                <a:solidFill>
                  <a:srgbClr val="B75207"/>
                </a:solidFill>
                <a:latin typeface="Poppins Bold"/>
                <a:ea typeface="Poppins Bold"/>
                <a:cs typeface="Poppins Bold"/>
                <a:sym typeface="Poppins Bold"/>
              </a:rPr>
              <a:t>Test Summary Charts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3518" y="2981462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3518" y="409121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3518" y="5438787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23518" y="661858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23518" y="7894931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23518" y="9003499"/>
            <a:ext cx="87473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032" y="1777786"/>
            <a:ext cx="6903216" cy="772463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952" y="-375276"/>
            <a:ext cx="9486480" cy="107765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81914" y="6175022"/>
            <a:ext cx="12251002" cy="11245281"/>
          </a:xfrm>
          <a:custGeom>
            <a:avLst/>
            <a:gdLst/>
            <a:ahLst/>
            <a:cxnLst/>
            <a:rect l="l" t="t" r="r" b="b"/>
            <a:pathLst>
              <a:path w="12251002" h="11245281">
                <a:moveTo>
                  <a:pt x="0" y="0"/>
                </a:moveTo>
                <a:lnTo>
                  <a:pt x="12251002" y="0"/>
                </a:lnTo>
                <a:lnTo>
                  <a:pt x="12251002" y="11245282"/>
                </a:lnTo>
                <a:lnTo>
                  <a:pt x="0" y="11245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206739" flipH="1" flipV="1">
            <a:off x="10437951" y="-7034558"/>
            <a:ext cx="12226307" cy="11222614"/>
          </a:xfrm>
          <a:custGeom>
            <a:avLst/>
            <a:gdLst/>
            <a:ahLst/>
            <a:cxnLst/>
            <a:rect l="l" t="t" r="r" b="b"/>
            <a:pathLst>
              <a:path w="12226307" h="11222614">
                <a:moveTo>
                  <a:pt x="12226307" y="11222614"/>
                </a:moveTo>
                <a:lnTo>
                  <a:pt x="0" y="11222614"/>
                </a:lnTo>
                <a:lnTo>
                  <a:pt x="0" y="0"/>
                </a:lnTo>
                <a:lnTo>
                  <a:pt x="12226307" y="0"/>
                </a:lnTo>
                <a:lnTo>
                  <a:pt x="12226307" y="1122261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55757" y="-461500"/>
            <a:ext cx="4837355" cy="1965722"/>
          </a:xfrm>
          <a:custGeom>
            <a:avLst/>
            <a:gdLst/>
            <a:ahLst/>
            <a:cxnLst/>
            <a:rect l="l" t="t" r="r" b="b"/>
            <a:pathLst>
              <a:path w="4837355" h="1965722">
                <a:moveTo>
                  <a:pt x="0" y="0"/>
                </a:moveTo>
                <a:lnTo>
                  <a:pt x="4837355" y="0"/>
                </a:lnTo>
                <a:lnTo>
                  <a:pt x="4837355" y="1965723"/>
                </a:lnTo>
                <a:lnTo>
                  <a:pt x="0" y="1965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149674" y="9575045"/>
            <a:ext cx="4837355" cy="1965722"/>
          </a:xfrm>
          <a:custGeom>
            <a:avLst/>
            <a:gdLst/>
            <a:ahLst/>
            <a:cxnLst/>
            <a:rect l="l" t="t" r="r" b="b"/>
            <a:pathLst>
              <a:path w="4837355" h="1965722">
                <a:moveTo>
                  <a:pt x="0" y="0"/>
                </a:moveTo>
                <a:lnTo>
                  <a:pt x="4837355" y="0"/>
                </a:lnTo>
                <a:lnTo>
                  <a:pt x="4837355" y="1965722"/>
                </a:lnTo>
                <a:lnTo>
                  <a:pt x="0" y="19657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37637" y="3502432"/>
            <a:ext cx="9812726" cy="377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48"/>
              </a:lnSpc>
            </a:pPr>
            <a:r>
              <a:rPr lang="en-US" sz="16262">
                <a:solidFill>
                  <a:srgbClr val="F37221"/>
                </a:solidFill>
                <a:latin typeface="Lovelo"/>
                <a:ea typeface="Lovelo"/>
                <a:cs typeface="Lovelo"/>
                <a:sym typeface="Lovelo"/>
              </a:rPr>
              <a:t>THANK</a:t>
            </a:r>
          </a:p>
          <a:p>
            <a:pPr algn="ctr">
              <a:lnSpc>
                <a:spcPts val="14148"/>
              </a:lnSpc>
            </a:pPr>
            <a:r>
              <a:rPr lang="en-US" sz="16262">
                <a:solidFill>
                  <a:srgbClr val="F37221"/>
                </a:solidFill>
                <a:latin typeface="Lovelo"/>
                <a:ea typeface="Lovelo"/>
                <a:cs typeface="Lovelo"/>
                <a:sym typeface="Lovelo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07893" y="3919370"/>
            <a:ext cx="3167910" cy="2484731"/>
            <a:chOff x="0" y="0"/>
            <a:chExt cx="2327040" cy="1825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26767" cy="1825244"/>
            </a:xfrm>
            <a:custGeom>
              <a:avLst/>
              <a:gdLst/>
              <a:ahLst/>
              <a:cxnLst/>
              <a:rect l="l" t="t" r="r" b="b"/>
              <a:pathLst>
                <a:path w="2326767" h="1825244">
                  <a:moveTo>
                    <a:pt x="1829689" y="0"/>
                  </a:moveTo>
                  <a:cubicBezTo>
                    <a:pt x="1819529" y="0"/>
                    <a:pt x="1702816" y="0"/>
                    <a:pt x="1692656" y="0"/>
                  </a:cubicBezTo>
                  <a:cubicBezTo>
                    <a:pt x="1428750" y="0"/>
                    <a:pt x="1428750" y="0"/>
                    <a:pt x="1428750" y="0"/>
                  </a:cubicBezTo>
                  <a:cubicBezTo>
                    <a:pt x="1154684" y="0"/>
                    <a:pt x="1154684" y="0"/>
                    <a:pt x="1154684" y="0"/>
                  </a:cubicBezTo>
                  <a:cubicBezTo>
                    <a:pt x="1154684" y="0"/>
                    <a:pt x="733425" y="0"/>
                    <a:pt x="649605" y="0"/>
                  </a:cubicBezTo>
                  <a:cubicBezTo>
                    <a:pt x="652145" y="0"/>
                    <a:pt x="652145" y="0"/>
                    <a:pt x="652145" y="0"/>
                  </a:cubicBezTo>
                  <a:cubicBezTo>
                    <a:pt x="652145" y="0"/>
                    <a:pt x="649605" y="0"/>
                    <a:pt x="649605" y="0"/>
                  </a:cubicBezTo>
                  <a:cubicBezTo>
                    <a:pt x="641985" y="0"/>
                    <a:pt x="636905" y="0"/>
                    <a:pt x="634365" y="0"/>
                  </a:cubicBezTo>
                  <a:cubicBezTo>
                    <a:pt x="114173" y="0"/>
                    <a:pt x="114173" y="0"/>
                    <a:pt x="114173" y="0"/>
                  </a:cubicBezTo>
                  <a:cubicBezTo>
                    <a:pt x="73533" y="0"/>
                    <a:pt x="5080" y="0"/>
                    <a:pt x="5080" y="0"/>
                  </a:cubicBezTo>
                  <a:cubicBezTo>
                    <a:pt x="5080" y="677799"/>
                    <a:pt x="5080" y="677799"/>
                    <a:pt x="5080" y="677799"/>
                  </a:cubicBezTo>
                  <a:cubicBezTo>
                    <a:pt x="5080" y="682879"/>
                    <a:pt x="5080" y="687959"/>
                    <a:pt x="5080" y="687959"/>
                  </a:cubicBezTo>
                  <a:cubicBezTo>
                    <a:pt x="0" y="764159"/>
                    <a:pt x="5080" y="1195705"/>
                    <a:pt x="5080" y="1195705"/>
                  </a:cubicBezTo>
                  <a:cubicBezTo>
                    <a:pt x="5080" y="1825244"/>
                    <a:pt x="5080" y="1825244"/>
                    <a:pt x="5080" y="1825244"/>
                  </a:cubicBezTo>
                  <a:cubicBezTo>
                    <a:pt x="406019" y="1825244"/>
                    <a:pt x="406019" y="1825244"/>
                    <a:pt x="406019" y="1825244"/>
                  </a:cubicBezTo>
                  <a:cubicBezTo>
                    <a:pt x="631825" y="1825244"/>
                    <a:pt x="631825" y="1825244"/>
                    <a:pt x="631825" y="1825244"/>
                  </a:cubicBezTo>
                  <a:cubicBezTo>
                    <a:pt x="644525" y="1825244"/>
                    <a:pt x="644525" y="1825244"/>
                    <a:pt x="644525" y="1825244"/>
                  </a:cubicBezTo>
                  <a:cubicBezTo>
                    <a:pt x="647065" y="1825244"/>
                    <a:pt x="647065" y="1825244"/>
                    <a:pt x="649605" y="1825244"/>
                  </a:cubicBezTo>
                  <a:cubicBezTo>
                    <a:pt x="723138" y="1820164"/>
                    <a:pt x="758698" y="1764284"/>
                    <a:pt x="725678" y="1700911"/>
                  </a:cubicBezTo>
                  <a:cubicBezTo>
                    <a:pt x="725678" y="1700911"/>
                    <a:pt x="669798" y="1586738"/>
                    <a:pt x="669798" y="1528318"/>
                  </a:cubicBezTo>
                  <a:cubicBezTo>
                    <a:pt x="669798" y="1419098"/>
                    <a:pt x="771271" y="1327785"/>
                    <a:pt x="893064" y="1327785"/>
                  </a:cubicBezTo>
                  <a:cubicBezTo>
                    <a:pt x="1017397" y="1327785"/>
                    <a:pt x="1116330" y="1419225"/>
                    <a:pt x="1116330" y="1528318"/>
                  </a:cubicBezTo>
                  <a:cubicBezTo>
                    <a:pt x="1116330" y="1586738"/>
                    <a:pt x="1060450" y="1700911"/>
                    <a:pt x="1060450" y="1700911"/>
                  </a:cubicBezTo>
                  <a:cubicBezTo>
                    <a:pt x="1029970" y="1764411"/>
                    <a:pt x="1062990" y="1820164"/>
                    <a:pt x="1139063" y="1825244"/>
                  </a:cubicBezTo>
                  <a:cubicBezTo>
                    <a:pt x="1141603" y="1825244"/>
                    <a:pt x="1141603" y="1825244"/>
                    <a:pt x="1141603" y="1825244"/>
                  </a:cubicBezTo>
                  <a:cubicBezTo>
                    <a:pt x="1139063" y="1825244"/>
                    <a:pt x="1136523" y="1825244"/>
                    <a:pt x="1133983" y="1825244"/>
                  </a:cubicBezTo>
                  <a:cubicBezTo>
                    <a:pt x="1136523" y="1825244"/>
                    <a:pt x="1136523" y="1825244"/>
                    <a:pt x="1139063" y="1825244"/>
                  </a:cubicBezTo>
                  <a:cubicBezTo>
                    <a:pt x="1136523" y="1825244"/>
                    <a:pt x="1133983" y="1825244"/>
                    <a:pt x="1133983" y="1825244"/>
                  </a:cubicBezTo>
                  <a:cubicBezTo>
                    <a:pt x="1136523" y="1825244"/>
                    <a:pt x="1141603" y="1825244"/>
                    <a:pt x="1151763" y="1825244"/>
                  </a:cubicBezTo>
                  <a:cubicBezTo>
                    <a:pt x="1710055" y="1825244"/>
                    <a:pt x="1710055" y="1825244"/>
                    <a:pt x="1710055" y="1825244"/>
                  </a:cubicBezTo>
                  <a:cubicBezTo>
                    <a:pt x="1829308" y="1825244"/>
                    <a:pt x="1829308" y="1825244"/>
                    <a:pt x="1829308" y="1825244"/>
                  </a:cubicBezTo>
                  <a:cubicBezTo>
                    <a:pt x="1829308" y="1195705"/>
                    <a:pt x="1829308" y="1195705"/>
                    <a:pt x="1829308" y="1195705"/>
                  </a:cubicBezTo>
                  <a:cubicBezTo>
                    <a:pt x="1829308" y="1183005"/>
                    <a:pt x="1829308" y="1183005"/>
                    <a:pt x="1829308" y="1183005"/>
                  </a:cubicBezTo>
                  <a:cubicBezTo>
                    <a:pt x="1834388" y="1124585"/>
                    <a:pt x="1864868" y="1091565"/>
                    <a:pt x="1910461" y="1091565"/>
                  </a:cubicBezTo>
                  <a:cubicBezTo>
                    <a:pt x="1923161" y="1091565"/>
                    <a:pt x="1938401" y="1094105"/>
                    <a:pt x="1956181" y="1101725"/>
                  </a:cubicBezTo>
                  <a:cubicBezTo>
                    <a:pt x="1956181" y="1101725"/>
                    <a:pt x="2070354" y="1160145"/>
                    <a:pt x="2128774" y="1160145"/>
                  </a:cubicBezTo>
                  <a:cubicBezTo>
                    <a:pt x="2237867" y="1160145"/>
                    <a:pt x="2326767" y="1058545"/>
                    <a:pt x="2326767" y="934212"/>
                  </a:cubicBezTo>
                  <a:cubicBezTo>
                    <a:pt x="2326767" y="812419"/>
                    <a:pt x="2237994" y="710819"/>
                    <a:pt x="2128774" y="710819"/>
                  </a:cubicBezTo>
                  <a:cubicBezTo>
                    <a:pt x="2070354" y="710819"/>
                    <a:pt x="1956181" y="766699"/>
                    <a:pt x="1956181" y="766699"/>
                  </a:cubicBezTo>
                  <a:cubicBezTo>
                    <a:pt x="1938401" y="776859"/>
                    <a:pt x="1923161" y="779399"/>
                    <a:pt x="1910461" y="779399"/>
                  </a:cubicBezTo>
                  <a:cubicBezTo>
                    <a:pt x="1867281" y="779399"/>
                    <a:pt x="1836928" y="746379"/>
                    <a:pt x="1829308" y="693039"/>
                  </a:cubicBezTo>
                  <a:cubicBezTo>
                    <a:pt x="1831848" y="693039"/>
                    <a:pt x="1831848" y="693039"/>
                    <a:pt x="1831848" y="693039"/>
                  </a:cubicBezTo>
                  <a:cubicBezTo>
                    <a:pt x="1829308" y="693039"/>
                    <a:pt x="1829308" y="693039"/>
                    <a:pt x="1829308" y="693039"/>
                  </a:cubicBezTo>
                  <a:cubicBezTo>
                    <a:pt x="1829308" y="690499"/>
                    <a:pt x="1829308" y="690499"/>
                    <a:pt x="1829308" y="687959"/>
                  </a:cubicBezTo>
                  <a:cubicBezTo>
                    <a:pt x="1829308" y="690499"/>
                    <a:pt x="1829308" y="690499"/>
                    <a:pt x="1829308" y="693039"/>
                  </a:cubicBezTo>
                  <a:cubicBezTo>
                    <a:pt x="1829308" y="690499"/>
                    <a:pt x="1829308" y="682879"/>
                    <a:pt x="1829308" y="677799"/>
                  </a:cubicBezTo>
                  <a:cubicBezTo>
                    <a:pt x="1829308" y="0"/>
                    <a:pt x="1829308" y="0"/>
                    <a:pt x="1829308" y="0"/>
                  </a:cubicBezTo>
                </a:path>
              </a:pathLst>
            </a:custGeom>
            <a:solidFill>
              <a:srgbClr val="F99D6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04305" y="3919370"/>
            <a:ext cx="3167910" cy="2484731"/>
            <a:chOff x="0" y="0"/>
            <a:chExt cx="2327040" cy="1825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26767" cy="1825244"/>
            </a:xfrm>
            <a:custGeom>
              <a:avLst/>
              <a:gdLst/>
              <a:ahLst/>
              <a:cxnLst/>
              <a:rect l="l" t="t" r="r" b="b"/>
              <a:pathLst>
                <a:path w="2326767" h="1825244">
                  <a:moveTo>
                    <a:pt x="497332" y="0"/>
                  </a:moveTo>
                  <a:cubicBezTo>
                    <a:pt x="497332" y="677799"/>
                    <a:pt x="497332" y="677799"/>
                    <a:pt x="497332" y="677799"/>
                  </a:cubicBezTo>
                  <a:cubicBezTo>
                    <a:pt x="497332" y="685419"/>
                    <a:pt x="497332" y="690499"/>
                    <a:pt x="497332" y="693039"/>
                  </a:cubicBezTo>
                  <a:cubicBezTo>
                    <a:pt x="497332" y="695579"/>
                    <a:pt x="497332" y="695579"/>
                    <a:pt x="497332" y="695579"/>
                  </a:cubicBezTo>
                  <a:cubicBezTo>
                    <a:pt x="497332" y="693039"/>
                    <a:pt x="497332" y="693039"/>
                    <a:pt x="497332" y="693039"/>
                  </a:cubicBezTo>
                  <a:cubicBezTo>
                    <a:pt x="497332" y="690499"/>
                    <a:pt x="497332" y="690499"/>
                    <a:pt x="497332" y="687959"/>
                  </a:cubicBezTo>
                  <a:cubicBezTo>
                    <a:pt x="497332" y="690499"/>
                    <a:pt x="497332" y="690499"/>
                    <a:pt x="497332" y="693039"/>
                  </a:cubicBezTo>
                  <a:cubicBezTo>
                    <a:pt x="489712" y="746379"/>
                    <a:pt x="459232" y="779399"/>
                    <a:pt x="416179" y="779399"/>
                  </a:cubicBezTo>
                  <a:cubicBezTo>
                    <a:pt x="403479" y="779399"/>
                    <a:pt x="388239" y="776859"/>
                    <a:pt x="370459" y="769239"/>
                  </a:cubicBezTo>
                  <a:cubicBezTo>
                    <a:pt x="370459" y="769239"/>
                    <a:pt x="256286" y="710819"/>
                    <a:pt x="197866" y="710819"/>
                  </a:cubicBezTo>
                  <a:cubicBezTo>
                    <a:pt x="88773" y="710819"/>
                    <a:pt x="0" y="812292"/>
                    <a:pt x="0" y="936752"/>
                  </a:cubicBezTo>
                  <a:cubicBezTo>
                    <a:pt x="0" y="1058545"/>
                    <a:pt x="88773" y="1160145"/>
                    <a:pt x="197993" y="1160145"/>
                  </a:cubicBezTo>
                  <a:cubicBezTo>
                    <a:pt x="256413" y="1160145"/>
                    <a:pt x="370586" y="1104265"/>
                    <a:pt x="370586" y="1104265"/>
                  </a:cubicBezTo>
                  <a:cubicBezTo>
                    <a:pt x="388366" y="1094105"/>
                    <a:pt x="403606" y="1091565"/>
                    <a:pt x="418846" y="1091565"/>
                  </a:cubicBezTo>
                  <a:cubicBezTo>
                    <a:pt x="462026" y="1091565"/>
                    <a:pt x="492379" y="1124585"/>
                    <a:pt x="497459" y="1183005"/>
                  </a:cubicBezTo>
                  <a:cubicBezTo>
                    <a:pt x="497459" y="1195705"/>
                    <a:pt x="497459" y="1195705"/>
                    <a:pt x="497459" y="1195705"/>
                  </a:cubicBezTo>
                  <a:cubicBezTo>
                    <a:pt x="497459" y="1825244"/>
                    <a:pt x="497459" y="1825244"/>
                    <a:pt x="497459" y="1825244"/>
                  </a:cubicBezTo>
                  <a:cubicBezTo>
                    <a:pt x="616712" y="1825244"/>
                    <a:pt x="616712" y="1825244"/>
                    <a:pt x="616712" y="1825244"/>
                  </a:cubicBezTo>
                  <a:cubicBezTo>
                    <a:pt x="1175004" y="1825244"/>
                    <a:pt x="1175004" y="1825244"/>
                    <a:pt x="1175004" y="1825244"/>
                  </a:cubicBezTo>
                  <a:cubicBezTo>
                    <a:pt x="1185164" y="1825244"/>
                    <a:pt x="1190244" y="1825244"/>
                    <a:pt x="1192784" y="1825244"/>
                  </a:cubicBezTo>
                  <a:cubicBezTo>
                    <a:pt x="1192784" y="1825244"/>
                    <a:pt x="1190244" y="1825244"/>
                    <a:pt x="1187704" y="1825244"/>
                  </a:cubicBezTo>
                  <a:cubicBezTo>
                    <a:pt x="1190244" y="1825244"/>
                    <a:pt x="1190244" y="1825244"/>
                    <a:pt x="1192784" y="1825244"/>
                  </a:cubicBezTo>
                  <a:cubicBezTo>
                    <a:pt x="1190244" y="1825244"/>
                    <a:pt x="1187704" y="1825244"/>
                    <a:pt x="1185164" y="1825244"/>
                  </a:cubicBezTo>
                  <a:cubicBezTo>
                    <a:pt x="1187704" y="1825244"/>
                    <a:pt x="1187704" y="1825244"/>
                    <a:pt x="1187704" y="1825244"/>
                  </a:cubicBezTo>
                  <a:cubicBezTo>
                    <a:pt x="1263777" y="1820164"/>
                    <a:pt x="1296797" y="1764284"/>
                    <a:pt x="1266317" y="1700911"/>
                  </a:cubicBezTo>
                  <a:cubicBezTo>
                    <a:pt x="1266317" y="1700911"/>
                    <a:pt x="1210437" y="1586738"/>
                    <a:pt x="1210437" y="1528318"/>
                  </a:cubicBezTo>
                  <a:cubicBezTo>
                    <a:pt x="1210437" y="1419098"/>
                    <a:pt x="1309370" y="1330325"/>
                    <a:pt x="1433703" y="1330325"/>
                  </a:cubicBezTo>
                  <a:cubicBezTo>
                    <a:pt x="1555496" y="1330325"/>
                    <a:pt x="1656969" y="1419225"/>
                    <a:pt x="1656969" y="1528318"/>
                  </a:cubicBezTo>
                  <a:cubicBezTo>
                    <a:pt x="1656969" y="1586738"/>
                    <a:pt x="1601089" y="1700911"/>
                    <a:pt x="1601089" y="1700911"/>
                  </a:cubicBezTo>
                  <a:cubicBezTo>
                    <a:pt x="1568069" y="1766951"/>
                    <a:pt x="1603629" y="1820164"/>
                    <a:pt x="1677162" y="1825244"/>
                  </a:cubicBezTo>
                  <a:cubicBezTo>
                    <a:pt x="1679702" y="1825244"/>
                    <a:pt x="1679702" y="1825244"/>
                    <a:pt x="1682242" y="1825244"/>
                  </a:cubicBezTo>
                  <a:cubicBezTo>
                    <a:pt x="1694942" y="1825244"/>
                    <a:pt x="1694942" y="1825244"/>
                    <a:pt x="1694942" y="1825244"/>
                  </a:cubicBezTo>
                  <a:cubicBezTo>
                    <a:pt x="1920748" y="1825244"/>
                    <a:pt x="1920748" y="1825244"/>
                    <a:pt x="1920748" y="1825244"/>
                  </a:cubicBezTo>
                  <a:cubicBezTo>
                    <a:pt x="2321687" y="1825244"/>
                    <a:pt x="2321687" y="1825244"/>
                    <a:pt x="2321687" y="1825244"/>
                  </a:cubicBezTo>
                  <a:cubicBezTo>
                    <a:pt x="2321687" y="1195705"/>
                    <a:pt x="2321687" y="1195705"/>
                    <a:pt x="2321687" y="1195705"/>
                  </a:cubicBezTo>
                  <a:cubicBezTo>
                    <a:pt x="2321687" y="1195705"/>
                    <a:pt x="2326767" y="764159"/>
                    <a:pt x="2321687" y="687959"/>
                  </a:cubicBezTo>
                  <a:cubicBezTo>
                    <a:pt x="2321687" y="687959"/>
                    <a:pt x="2321687" y="685419"/>
                    <a:pt x="2321687" y="677799"/>
                  </a:cubicBezTo>
                  <a:cubicBezTo>
                    <a:pt x="2321687" y="0"/>
                    <a:pt x="2321687" y="0"/>
                    <a:pt x="2321687" y="0"/>
                  </a:cubicBezTo>
                  <a:cubicBezTo>
                    <a:pt x="2321687" y="0"/>
                    <a:pt x="2253107" y="0"/>
                    <a:pt x="2212594" y="0"/>
                  </a:cubicBezTo>
                  <a:cubicBezTo>
                    <a:pt x="1692402" y="0"/>
                    <a:pt x="1692402" y="0"/>
                    <a:pt x="1692402" y="0"/>
                  </a:cubicBezTo>
                  <a:cubicBezTo>
                    <a:pt x="1689862" y="0"/>
                    <a:pt x="1684782" y="0"/>
                    <a:pt x="1677162" y="0"/>
                  </a:cubicBezTo>
                  <a:cubicBezTo>
                    <a:pt x="1677162" y="0"/>
                    <a:pt x="1674622" y="0"/>
                    <a:pt x="1674622" y="0"/>
                  </a:cubicBezTo>
                  <a:cubicBezTo>
                    <a:pt x="1677162" y="0"/>
                    <a:pt x="1677162" y="0"/>
                    <a:pt x="1677162" y="0"/>
                  </a:cubicBezTo>
                  <a:cubicBezTo>
                    <a:pt x="1593469" y="0"/>
                    <a:pt x="1172210" y="0"/>
                    <a:pt x="1172210" y="0"/>
                  </a:cubicBezTo>
                  <a:cubicBezTo>
                    <a:pt x="898271" y="0"/>
                    <a:pt x="898271" y="0"/>
                    <a:pt x="898271" y="0"/>
                  </a:cubicBezTo>
                  <a:cubicBezTo>
                    <a:pt x="634365" y="0"/>
                    <a:pt x="634365" y="0"/>
                    <a:pt x="634365" y="0"/>
                  </a:cubicBezTo>
                  <a:cubicBezTo>
                    <a:pt x="624205" y="0"/>
                    <a:pt x="507492" y="0"/>
                    <a:pt x="497332" y="0"/>
                  </a:cubicBezTo>
                </a:path>
              </a:pathLst>
            </a:custGeom>
            <a:solidFill>
              <a:srgbClr val="D57B2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086002" y="3919370"/>
            <a:ext cx="2610193" cy="2484731"/>
            <a:chOff x="0" y="0"/>
            <a:chExt cx="1917360" cy="1825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7446" cy="1825244"/>
            </a:xfrm>
            <a:custGeom>
              <a:avLst/>
              <a:gdLst/>
              <a:ahLst/>
              <a:cxnLst/>
              <a:rect l="l" t="t" r="r" b="b"/>
              <a:pathLst>
                <a:path w="1917446" h="1825244">
                  <a:moveTo>
                    <a:pt x="0" y="0"/>
                  </a:moveTo>
                  <a:cubicBezTo>
                    <a:pt x="0" y="0"/>
                    <a:pt x="73660" y="0"/>
                    <a:pt x="116840" y="0"/>
                  </a:cubicBezTo>
                  <a:cubicBezTo>
                    <a:pt x="116840" y="0"/>
                    <a:pt x="116840" y="0"/>
                    <a:pt x="370840" y="0"/>
                  </a:cubicBezTo>
                  <a:cubicBezTo>
                    <a:pt x="370840" y="0"/>
                    <a:pt x="370840" y="0"/>
                    <a:pt x="370840" y="1270"/>
                  </a:cubicBezTo>
                  <a:lnTo>
                    <a:pt x="370840" y="2286"/>
                  </a:lnTo>
                  <a:lnTo>
                    <a:pt x="373380" y="2286"/>
                  </a:lnTo>
                  <a:lnTo>
                    <a:pt x="373380" y="0"/>
                  </a:lnTo>
                  <a:cubicBezTo>
                    <a:pt x="373380" y="0"/>
                    <a:pt x="373380" y="0"/>
                    <a:pt x="662940" y="0"/>
                  </a:cubicBezTo>
                  <a:cubicBezTo>
                    <a:pt x="662940" y="0"/>
                    <a:pt x="668020" y="0"/>
                    <a:pt x="675640" y="0"/>
                  </a:cubicBezTo>
                  <a:lnTo>
                    <a:pt x="678180" y="0"/>
                  </a:lnTo>
                  <a:cubicBezTo>
                    <a:pt x="680720" y="0"/>
                    <a:pt x="680720" y="0"/>
                    <a:pt x="680720" y="0"/>
                  </a:cubicBezTo>
                  <a:lnTo>
                    <a:pt x="726440" y="0"/>
                  </a:lnTo>
                  <a:cubicBezTo>
                    <a:pt x="870458" y="0"/>
                    <a:pt x="1208786" y="0"/>
                    <a:pt x="1208786" y="0"/>
                  </a:cubicBezTo>
                  <a:cubicBezTo>
                    <a:pt x="1208786" y="0"/>
                    <a:pt x="1208786" y="0"/>
                    <a:pt x="1495806" y="0"/>
                  </a:cubicBezTo>
                  <a:cubicBezTo>
                    <a:pt x="1495806" y="0"/>
                    <a:pt x="1495806" y="0"/>
                    <a:pt x="1772666" y="0"/>
                  </a:cubicBezTo>
                  <a:cubicBezTo>
                    <a:pt x="1782826" y="0"/>
                    <a:pt x="1907286" y="0"/>
                    <a:pt x="1917446" y="0"/>
                  </a:cubicBezTo>
                  <a:cubicBezTo>
                    <a:pt x="1917446" y="0"/>
                    <a:pt x="1917446" y="0"/>
                    <a:pt x="1917446" y="677799"/>
                  </a:cubicBezTo>
                  <a:cubicBezTo>
                    <a:pt x="1917446" y="682879"/>
                    <a:pt x="1914906" y="690499"/>
                    <a:pt x="1914906" y="693039"/>
                  </a:cubicBezTo>
                  <a:cubicBezTo>
                    <a:pt x="1909826" y="746379"/>
                    <a:pt x="1876806" y="779399"/>
                    <a:pt x="1833626" y="779399"/>
                  </a:cubicBezTo>
                  <a:cubicBezTo>
                    <a:pt x="1818386" y="779399"/>
                    <a:pt x="1800606" y="776859"/>
                    <a:pt x="1785366" y="766699"/>
                  </a:cubicBezTo>
                  <a:cubicBezTo>
                    <a:pt x="1785366" y="766699"/>
                    <a:pt x="1663446" y="710819"/>
                    <a:pt x="1605026" y="710819"/>
                  </a:cubicBezTo>
                  <a:cubicBezTo>
                    <a:pt x="1488186" y="710819"/>
                    <a:pt x="1394206" y="812419"/>
                    <a:pt x="1394206" y="934212"/>
                  </a:cubicBezTo>
                  <a:cubicBezTo>
                    <a:pt x="1394206" y="1058545"/>
                    <a:pt x="1488186" y="1160145"/>
                    <a:pt x="1605026" y="1160145"/>
                  </a:cubicBezTo>
                  <a:cubicBezTo>
                    <a:pt x="1663446" y="1160145"/>
                    <a:pt x="1785366" y="1101725"/>
                    <a:pt x="1785366" y="1101725"/>
                  </a:cubicBezTo>
                  <a:cubicBezTo>
                    <a:pt x="1800606" y="1094105"/>
                    <a:pt x="1818386" y="1091565"/>
                    <a:pt x="1833626" y="1091565"/>
                  </a:cubicBezTo>
                  <a:cubicBezTo>
                    <a:pt x="1879346" y="1091565"/>
                    <a:pt x="1912366" y="1124585"/>
                    <a:pt x="1917446" y="1183005"/>
                  </a:cubicBezTo>
                  <a:cubicBezTo>
                    <a:pt x="1917446" y="1183005"/>
                    <a:pt x="1917446" y="1183005"/>
                    <a:pt x="1917446" y="1195705"/>
                  </a:cubicBezTo>
                  <a:cubicBezTo>
                    <a:pt x="1917446" y="1195705"/>
                    <a:pt x="1917446" y="1195705"/>
                    <a:pt x="1917446" y="1825244"/>
                  </a:cubicBezTo>
                  <a:cubicBezTo>
                    <a:pt x="1917446" y="1825244"/>
                    <a:pt x="1917446" y="1825244"/>
                    <a:pt x="1790446" y="1825244"/>
                  </a:cubicBezTo>
                  <a:cubicBezTo>
                    <a:pt x="1790446" y="1825244"/>
                    <a:pt x="1790446" y="1825244"/>
                    <a:pt x="1203833" y="1825244"/>
                  </a:cubicBezTo>
                  <a:lnTo>
                    <a:pt x="1193673" y="1825244"/>
                  </a:lnTo>
                  <a:cubicBezTo>
                    <a:pt x="1191133" y="1825244"/>
                    <a:pt x="1191133" y="1825244"/>
                    <a:pt x="1191133" y="1825244"/>
                  </a:cubicBezTo>
                  <a:cubicBezTo>
                    <a:pt x="1112393" y="1820164"/>
                    <a:pt x="1076833" y="1764284"/>
                    <a:pt x="1109853" y="1700911"/>
                  </a:cubicBezTo>
                  <a:cubicBezTo>
                    <a:pt x="1109853" y="1700911"/>
                    <a:pt x="1168273" y="1586738"/>
                    <a:pt x="1168273" y="1528318"/>
                  </a:cubicBezTo>
                  <a:cubicBezTo>
                    <a:pt x="1168273" y="1419225"/>
                    <a:pt x="1064133" y="1330325"/>
                    <a:pt x="934593" y="1330325"/>
                  </a:cubicBezTo>
                  <a:cubicBezTo>
                    <a:pt x="805053" y="1330325"/>
                    <a:pt x="698373" y="1419225"/>
                    <a:pt x="698373" y="1528318"/>
                  </a:cubicBezTo>
                  <a:cubicBezTo>
                    <a:pt x="698373" y="1586738"/>
                    <a:pt x="759333" y="1700911"/>
                    <a:pt x="759333" y="1700911"/>
                  </a:cubicBezTo>
                  <a:cubicBezTo>
                    <a:pt x="792353" y="1766951"/>
                    <a:pt x="754253" y="1820164"/>
                    <a:pt x="678053" y="1825244"/>
                  </a:cubicBezTo>
                  <a:cubicBezTo>
                    <a:pt x="675513" y="1825244"/>
                    <a:pt x="672973" y="1825244"/>
                    <a:pt x="672973" y="1825244"/>
                  </a:cubicBezTo>
                  <a:cubicBezTo>
                    <a:pt x="672973" y="1825244"/>
                    <a:pt x="672973" y="1825244"/>
                    <a:pt x="660273" y="1825244"/>
                  </a:cubicBezTo>
                  <a:cubicBezTo>
                    <a:pt x="660273" y="1825244"/>
                    <a:pt x="660273" y="1825244"/>
                    <a:pt x="418973" y="1825244"/>
                  </a:cubicBezTo>
                  <a:cubicBezTo>
                    <a:pt x="418973" y="1825244"/>
                    <a:pt x="418973" y="1825244"/>
                    <a:pt x="0" y="1825244"/>
                  </a:cubicBezTo>
                  <a:cubicBezTo>
                    <a:pt x="0" y="1825244"/>
                    <a:pt x="0" y="1825244"/>
                    <a:pt x="0" y="1195705"/>
                  </a:cubicBezTo>
                  <a:cubicBezTo>
                    <a:pt x="0" y="1195705"/>
                    <a:pt x="0" y="1195705"/>
                    <a:pt x="0" y="1183005"/>
                  </a:cubicBezTo>
                  <a:cubicBezTo>
                    <a:pt x="5080" y="1124585"/>
                    <a:pt x="38100" y="1091565"/>
                    <a:pt x="83820" y="1091565"/>
                  </a:cubicBezTo>
                  <a:cubicBezTo>
                    <a:pt x="99060" y="1091565"/>
                    <a:pt x="114300" y="1094105"/>
                    <a:pt x="132080" y="1104265"/>
                  </a:cubicBezTo>
                  <a:cubicBezTo>
                    <a:pt x="132080" y="1104265"/>
                    <a:pt x="251460" y="1160145"/>
                    <a:pt x="312420" y="1160145"/>
                  </a:cubicBezTo>
                  <a:cubicBezTo>
                    <a:pt x="429260" y="1160145"/>
                    <a:pt x="520700" y="1058545"/>
                    <a:pt x="520700" y="936752"/>
                  </a:cubicBezTo>
                  <a:cubicBezTo>
                    <a:pt x="520700" y="812419"/>
                    <a:pt x="429260" y="713359"/>
                    <a:pt x="312420" y="713359"/>
                  </a:cubicBezTo>
                  <a:cubicBezTo>
                    <a:pt x="251460" y="713359"/>
                    <a:pt x="132080" y="769239"/>
                    <a:pt x="132080" y="769239"/>
                  </a:cubicBezTo>
                  <a:cubicBezTo>
                    <a:pt x="114300" y="776859"/>
                    <a:pt x="99060" y="779399"/>
                    <a:pt x="83820" y="779399"/>
                  </a:cubicBezTo>
                  <a:cubicBezTo>
                    <a:pt x="38100" y="779399"/>
                    <a:pt x="5080" y="746379"/>
                    <a:pt x="0" y="693039"/>
                  </a:cubicBezTo>
                  <a:cubicBezTo>
                    <a:pt x="0" y="690499"/>
                    <a:pt x="0" y="690499"/>
                    <a:pt x="0" y="687959"/>
                  </a:cubicBezTo>
                  <a:cubicBezTo>
                    <a:pt x="0" y="687959"/>
                    <a:pt x="0" y="685419"/>
                    <a:pt x="0" y="682879"/>
                  </a:cubicBezTo>
                  <a:cubicBezTo>
                    <a:pt x="0" y="680339"/>
                    <a:pt x="0" y="677799"/>
                    <a:pt x="0" y="677799"/>
                  </a:cubicBezTo>
                  <a:cubicBezTo>
                    <a:pt x="0" y="677799"/>
                    <a:pt x="0" y="677799"/>
                    <a:pt x="0" y="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249569"/>
            <a:ext cx="11350841" cy="1106884"/>
            <a:chOff x="0" y="0"/>
            <a:chExt cx="2989522" cy="2915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89522" cy="291525"/>
            </a:xfrm>
            <a:custGeom>
              <a:avLst/>
              <a:gdLst/>
              <a:ahLst/>
              <a:cxnLst/>
              <a:rect l="l" t="t" r="r" b="b"/>
              <a:pathLst>
                <a:path w="2989522" h="291525">
                  <a:moveTo>
                    <a:pt x="23190" y="0"/>
                  </a:moveTo>
                  <a:lnTo>
                    <a:pt x="2966332" y="0"/>
                  </a:lnTo>
                  <a:cubicBezTo>
                    <a:pt x="2972482" y="0"/>
                    <a:pt x="2978381" y="2443"/>
                    <a:pt x="2982730" y="6792"/>
                  </a:cubicBezTo>
                  <a:cubicBezTo>
                    <a:pt x="2987079" y="11141"/>
                    <a:pt x="2989522" y="17040"/>
                    <a:pt x="2989522" y="23190"/>
                  </a:cubicBezTo>
                  <a:lnTo>
                    <a:pt x="2989522" y="268335"/>
                  </a:lnTo>
                  <a:cubicBezTo>
                    <a:pt x="2989522" y="274485"/>
                    <a:pt x="2987079" y="280384"/>
                    <a:pt x="2982730" y="284733"/>
                  </a:cubicBezTo>
                  <a:cubicBezTo>
                    <a:pt x="2978381" y="289082"/>
                    <a:pt x="2972482" y="291525"/>
                    <a:pt x="2966332" y="291525"/>
                  </a:cubicBezTo>
                  <a:lnTo>
                    <a:pt x="23190" y="291525"/>
                  </a:lnTo>
                  <a:cubicBezTo>
                    <a:pt x="17040" y="291525"/>
                    <a:pt x="11141" y="289082"/>
                    <a:pt x="6792" y="284733"/>
                  </a:cubicBezTo>
                  <a:cubicBezTo>
                    <a:pt x="2443" y="280384"/>
                    <a:pt x="0" y="274485"/>
                    <a:pt x="0" y="268335"/>
                  </a:cubicBezTo>
                  <a:lnTo>
                    <a:pt x="0" y="23190"/>
                  </a:lnTo>
                  <a:cubicBezTo>
                    <a:pt x="0" y="17040"/>
                    <a:pt x="2443" y="11141"/>
                    <a:pt x="6792" y="6792"/>
                  </a:cubicBezTo>
                  <a:cubicBezTo>
                    <a:pt x="11141" y="2443"/>
                    <a:pt x="17040" y="0"/>
                    <a:pt x="23190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989522" cy="348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8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762357" y="4419493"/>
            <a:ext cx="1224254" cy="1209489"/>
          </a:xfrm>
          <a:custGeom>
            <a:avLst/>
            <a:gdLst/>
            <a:ahLst/>
            <a:cxnLst/>
            <a:rect l="l" t="t" r="r" b="b"/>
            <a:pathLst>
              <a:path w="1224254" h="1209489">
                <a:moveTo>
                  <a:pt x="0" y="0"/>
                </a:moveTo>
                <a:lnTo>
                  <a:pt x="1224254" y="0"/>
                </a:lnTo>
                <a:lnTo>
                  <a:pt x="1224254" y="1209490"/>
                </a:lnTo>
                <a:lnTo>
                  <a:pt x="0" y="1209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03603" y="-5147084"/>
            <a:ext cx="8797330" cy="8797330"/>
          </a:xfrm>
          <a:custGeom>
            <a:avLst/>
            <a:gdLst/>
            <a:ahLst/>
            <a:cxnLst/>
            <a:rect l="l" t="t" r="r" b="b"/>
            <a:pathLst>
              <a:path w="8797330" h="8797330">
                <a:moveTo>
                  <a:pt x="0" y="0"/>
                </a:moveTo>
                <a:lnTo>
                  <a:pt x="8797330" y="0"/>
                </a:lnTo>
                <a:lnTo>
                  <a:pt x="8797330" y="8797330"/>
                </a:lnTo>
                <a:lnTo>
                  <a:pt x="0" y="8797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449396" y="3568428"/>
            <a:ext cx="1189768" cy="1189768"/>
          </a:xfrm>
          <a:custGeom>
            <a:avLst/>
            <a:gdLst/>
            <a:ahLst/>
            <a:cxnLst/>
            <a:rect l="l" t="t" r="r" b="b"/>
            <a:pathLst>
              <a:path w="1189768" h="1189768">
                <a:moveTo>
                  <a:pt x="0" y="0"/>
                </a:moveTo>
                <a:lnTo>
                  <a:pt x="1189768" y="0"/>
                </a:lnTo>
                <a:lnTo>
                  <a:pt x="1189768" y="1189768"/>
                </a:lnTo>
                <a:lnTo>
                  <a:pt x="0" y="1189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250783" y="7967018"/>
            <a:ext cx="5842630" cy="5842630"/>
          </a:xfrm>
          <a:custGeom>
            <a:avLst/>
            <a:gdLst/>
            <a:ahLst/>
            <a:cxnLst/>
            <a:rect l="l" t="t" r="r" b="b"/>
            <a:pathLst>
              <a:path w="5842630" h="5842630">
                <a:moveTo>
                  <a:pt x="0" y="0"/>
                </a:moveTo>
                <a:lnTo>
                  <a:pt x="5842631" y="0"/>
                </a:lnTo>
                <a:lnTo>
                  <a:pt x="5842631" y="5842630"/>
                </a:lnTo>
                <a:lnTo>
                  <a:pt x="0" y="5842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868936" y="4390162"/>
            <a:ext cx="1044326" cy="1238821"/>
          </a:xfrm>
          <a:custGeom>
            <a:avLst/>
            <a:gdLst/>
            <a:ahLst/>
            <a:cxnLst/>
            <a:rect l="l" t="t" r="r" b="b"/>
            <a:pathLst>
              <a:path w="1044326" h="1238821">
                <a:moveTo>
                  <a:pt x="0" y="0"/>
                </a:moveTo>
                <a:lnTo>
                  <a:pt x="1044326" y="0"/>
                </a:lnTo>
                <a:lnTo>
                  <a:pt x="1044326" y="1238821"/>
                </a:lnTo>
                <a:lnTo>
                  <a:pt x="0" y="12388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051737" y="4390162"/>
            <a:ext cx="1259183" cy="1226575"/>
          </a:xfrm>
          <a:custGeom>
            <a:avLst/>
            <a:gdLst/>
            <a:ahLst/>
            <a:cxnLst/>
            <a:rect l="l" t="t" r="r" b="b"/>
            <a:pathLst>
              <a:path w="1259183" h="1226575">
                <a:moveTo>
                  <a:pt x="0" y="0"/>
                </a:moveTo>
                <a:lnTo>
                  <a:pt x="1259184" y="0"/>
                </a:lnTo>
                <a:lnTo>
                  <a:pt x="1259184" y="1226575"/>
                </a:lnTo>
                <a:lnTo>
                  <a:pt x="0" y="12265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344415" y="6664356"/>
            <a:ext cx="1995560" cy="966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2"/>
              </a:lnSpc>
              <a:spcBef>
                <a:spcPct val="0"/>
              </a:spcBef>
            </a:pPr>
            <a:r>
              <a:rPr lang="en-US" sz="2733" b="1" spc="101">
                <a:solidFill>
                  <a:srgbClr val="11100E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Goal 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86002" y="6664356"/>
            <a:ext cx="2736363" cy="966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2"/>
              </a:lnSpc>
              <a:spcBef>
                <a:spcPct val="0"/>
              </a:spcBef>
            </a:pPr>
            <a:r>
              <a:rPr lang="en-US" sz="2733" b="1" spc="101">
                <a:solidFill>
                  <a:srgbClr val="11100E"/>
                </a:solidFill>
                <a:latin typeface="Poppins Bold"/>
                <a:ea typeface="Poppins Bold"/>
                <a:cs typeface="Poppins Bold"/>
                <a:sym typeface="Poppins Bold"/>
              </a:rPr>
              <a:t>Task Assignment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795587" y="6664356"/>
            <a:ext cx="2494864" cy="966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2"/>
              </a:lnSpc>
              <a:spcBef>
                <a:spcPct val="0"/>
              </a:spcBef>
            </a:pPr>
            <a:r>
              <a:rPr lang="en-US" sz="2733" b="1" spc="101">
                <a:solidFill>
                  <a:srgbClr val="11100E"/>
                </a:solidFill>
                <a:latin typeface="Poppins Bold"/>
                <a:ea typeface="Poppins Bold"/>
                <a:cs typeface="Poppins Bold"/>
                <a:sym typeface="Poppins Bold"/>
              </a:rPr>
              <a:t>Planning Workflow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908897" y="1403974"/>
            <a:ext cx="7886689" cy="677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  <a:spcBef>
                <a:spcPct val="0"/>
              </a:spcBef>
            </a:pPr>
            <a:r>
              <a:rPr lang="en-US" sz="3697" b="1" spc="3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Kick-Off Meeting Summary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70233" y="8113104"/>
            <a:ext cx="2832757" cy="87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465" spc="91">
                <a:solidFill>
                  <a:srgbClr val="11100E"/>
                </a:solidFill>
                <a:latin typeface="Poppins"/>
                <a:ea typeface="Poppins"/>
                <a:cs typeface="Poppins"/>
                <a:sym typeface="Poppins"/>
              </a:rPr>
              <a:t>Align the main Goal.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60725" y="8113104"/>
            <a:ext cx="2883275" cy="1305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2"/>
              </a:lnSpc>
              <a:spcBef>
                <a:spcPct val="0"/>
              </a:spcBef>
            </a:pPr>
            <a:r>
              <a:rPr lang="en-US" sz="2465" spc="91">
                <a:solidFill>
                  <a:srgbClr val="11100E"/>
                </a:solidFill>
                <a:latin typeface="Poppins"/>
                <a:ea typeface="Poppins"/>
                <a:cs typeface="Poppins"/>
                <a:sym typeface="Poppins"/>
              </a:rPr>
              <a:t>Two teams assigned per module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545392" y="8113104"/>
            <a:ext cx="3124338" cy="1305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2"/>
              </a:lnSpc>
            </a:pPr>
            <a:r>
              <a:rPr lang="en-US" sz="2472" spc="91">
                <a:solidFill>
                  <a:srgbClr val="11100E"/>
                </a:solidFill>
                <a:latin typeface="Poppins"/>
                <a:ea typeface="Poppins"/>
                <a:cs typeface="Poppins"/>
                <a:sym typeface="Poppins"/>
              </a:rPr>
              <a:t>Structure the Schedule&amp;</a:t>
            </a:r>
          </a:p>
          <a:p>
            <a:pPr algn="ctr">
              <a:lnSpc>
                <a:spcPts val="3412"/>
              </a:lnSpc>
              <a:spcBef>
                <a:spcPct val="0"/>
              </a:spcBef>
            </a:pPr>
            <a:r>
              <a:rPr lang="en-US" sz="2472" spc="91">
                <a:solidFill>
                  <a:srgbClr val="11100E"/>
                </a:solidFill>
                <a:latin typeface="Poppins"/>
                <a:ea typeface="Poppins"/>
                <a:cs typeface="Poppins"/>
                <a:sym typeface="Poppins"/>
              </a:rPr>
              <a:t>Testing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13130" y="8591695"/>
            <a:ext cx="3390610" cy="3390610"/>
          </a:xfrm>
          <a:custGeom>
            <a:avLst/>
            <a:gdLst/>
            <a:ahLst/>
            <a:cxnLst/>
            <a:rect l="l" t="t" r="r" b="b"/>
            <a:pathLst>
              <a:path w="3390610" h="3390610">
                <a:moveTo>
                  <a:pt x="0" y="0"/>
                </a:moveTo>
                <a:lnTo>
                  <a:pt x="3390610" y="0"/>
                </a:lnTo>
                <a:lnTo>
                  <a:pt x="3390610" y="3390610"/>
                </a:lnTo>
                <a:lnTo>
                  <a:pt x="0" y="339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4989" y="-849720"/>
            <a:ext cx="1915377" cy="1915377"/>
          </a:xfrm>
          <a:custGeom>
            <a:avLst/>
            <a:gdLst/>
            <a:ahLst/>
            <a:cxnLst/>
            <a:rect l="l" t="t" r="r" b="b"/>
            <a:pathLst>
              <a:path w="1915377" h="1915377">
                <a:moveTo>
                  <a:pt x="0" y="0"/>
                </a:moveTo>
                <a:lnTo>
                  <a:pt x="1915378" y="0"/>
                </a:lnTo>
                <a:lnTo>
                  <a:pt x="1915378" y="1915377"/>
                </a:lnTo>
                <a:lnTo>
                  <a:pt x="0" y="1915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31006" y="-1695305"/>
            <a:ext cx="3390610" cy="3390610"/>
          </a:xfrm>
          <a:custGeom>
            <a:avLst/>
            <a:gdLst/>
            <a:ahLst/>
            <a:cxnLst/>
            <a:rect l="l" t="t" r="r" b="b"/>
            <a:pathLst>
              <a:path w="3390610" h="3390610">
                <a:moveTo>
                  <a:pt x="0" y="0"/>
                </a:moveTo>
                <a:lnTo>
                  <a:pt x="3390610" y="0"/>
                </a:lnTo>
                <a:lnTo>
                  <a:pt x="3390610" y="3390610"/>
                </a:lnTo>
                <a:lnTo>
                  <a:pt x="0" y="339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3565695" y="5560831"/>
            <a:ext cx="0" cy="634204"/>
          </a:xfrm>
          <a:prstGeom prst="line">
            <a:avLst/>
          </a:prstGeom>
          <a:ln w="38100" cap="rnd">
            <a:solidFill>
              <a:srgbClr val="301906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6" name="AutoShape 6"/>
          <p:cNvSpPr/>
          <p:nvPr/>
        </p:nvSpPr>
        <p:spPr>
          <a:xfrm>
            <a:off x="9344871" y="5560831"/>
            <a:ext cx="0" cy="634204"/>
          </a:xfrm>
          <a:prstGeom prst="line">
            <a:avLst/>
          </a:prstGeom>
          <a:ln w="38100" cap="rnd">
            <a:solidFill>
              <a:srgbClr val="301906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7" name="AutoShape 7"/>
          <p:cNvSpPr/>
          <p:nvPr/>
        </p:nvSpPr>
        <p:spPr>
          <a:xfrm>
            <a:off x="14077303" y="5136980"/>
            <a:ext cx="297911" cy="769153"/>
          </a:xfrm>
          <a:prstGeom prst="line">
            <a:avLst/>
          </a:prstGeom>
          <a:ln w="28575" cap="rnd">
            <a:solidFill>
              <a:srgbClr val="301906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8" name="AutoShape 8"/>
          <p:cNvSpPr/>
          <p:nvPr/>
        </p:nvSpPr>
        <p:spPr>
          <a:xfrm>
            <a:off x="6393070" y="3134044"/>
            <a:ext cx="0" cy="634204"/>
          </a:xfrm>
          <a:prstGeom prst="line">
            <a:avLst/>
          </a:prstGeom>
          <a:ln w="38100" cap="rnd">
            <a:solidFill>
              <a:srgbClr val="301906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2172245" y="3134044"/>
            <a:ext cx="0" cy="634204"/>
          </a:xfrm>
          <a:prstGeom prst="line">
            <a:avLst/>
          </a:prstGeom>
          <a:ln w="38100" cap="rnd">
            <a:solidFill>
              <a:srgbClr val="301906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4268156" y="4711006"/>
            <a:ext cx="9853357" cy="0"/>
          </a:xfrm>
          <a:prstGeom prst="line">
            <a:avLst/>
          </a:prstGeom>
          <a:ln w="38100" cap="rnd">
            <a:solidFill>
              <a:srgbClr val="30190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538538" y="3608690"/>
            <a:ext cx="2121122" cy="2121122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5D6C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8259257" y="3625392"/>
            <a:ext cx="2121122" cy="2121122"/>
            <a:chOff x="0" y="0"/>
            <a:chExt cx="495300" cy="4953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D1938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5390962" y="3608690"/>
            <a:ext cx="2121122" cy="2121122"/>
            <a:chOff x="0" y="0"/>
            <a:chExt cx="495300" cy="4953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DBCA7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1097191" y="3625392"/>
            <a:ext cx="2121122" cy="2121122"/>
            <a:chOff x="0" y="0"/>
            <a:chExt cx="495300" cy="4953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C06F27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3949616" y="3625392"/>
            <a:ext cx="2121122" cy="2121122"/>
            <a:chOff x="0" y="0"/>
            <a:chExt cx="495300" cy="4953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47C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2462251" y="6475094"/>
            <a:ext cx="2928711" cy="93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89"/>
              </a:lnSpc>
              <a:spcBef>
                <a:spcPct val="0"/>
              </a:spcBef>
            </a:pPr>
            <a:r>
              <a:rPr lang="en-US" sz="2805" b="1" spc="140" dirty="0">
                <a:solidFill>
                  <a:srgbClr val="301906"/>
                </a:solidFill>
                <a:latin typeface="Biski Bold"/>
                <a:ea typeface="Biski Bold"/>
                <a:cs typeface="Biski Bold"/>
                <a:sym typeface="Biski Bold"/>
              </a:rPr>
              <a:t>Requirements Analysis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964143" y="3931477"/>
            <a:ext cx="1269912" cy="110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34"/>
              </a:lnSpc>
              <a:spcBef>
                <a:spcPct val="0"/>
              </a:spcBef>
            </a:pPr>
            <a:r>
              <a:rPr lang="en-US" sz="4899" b="1" u="none">
                <a:solidFill>
                  <a:srgbClr val="B88B70"/>
                </a:solidFill>
                <a:latin typeface="Biski Bold"/>
                <a:ea typeface="Biski Bold"/>
                <a:cs typeface="Biski Bold"/>
                <a:sym typeface="Biski Bold"/>
              </a:rPr>
              <a:t>01.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684862" y="3948179"/>
            <a:ext cx="1269912" cy="110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34"/>
              </a:lnSpc>
              <a:spcBef>
                <a:spcPct val="0"/>
              </a:spcBef>
            </a:pPr>
            <a:r>
              <a:rPr lang="en-US" sz="4899" b="1" u="none">
                <a:solidFill>
                  <a:srgbClr val="B67F71"/>
                </a:solidFill>
                <a:latin typeface="Biski Bold"/>
                <a:ea typeface="Biski Bold"/>
                <a:cs typeface="Biski Bold"/>
                <a:sym typeface="Biski Bold"/>
              </a:rPr>
              <a:t>03.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816567" y="3931477"/>
            <a:ext cx="1269912" cy="110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34"/>
              </a:lnSpc>
              <a:spcBef>
                <a:spcPct val="0"/>
              </a:spcBef>
            </a:pPr>
            <a:r>
              <a:rPr lang="en-US" sz="4899" b="1" u="none">
                <a:solidFill>
                  <a:srgbClr val="C87A60"/>
                </a:solidFill>
                <a:latin typeface="Biski Bold"/>
                <a:ea typeface="Biski Bold"/>
                <a:cs typeface="Biski Bold"/>
                <a:sym typeface="Biski Bold"/>
              </a:rPr>
              <a:t>02.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522796" y="3948179"/>
            <a:ext cx="1269912" cy="110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34"/>
              </a:lnSpc>
              <a:spcBef>
                <a:spcPct val="0"/>
              </a:spcBef>
            </a:pPr>
            <a:r>
              <a:rPr lang="en-US" sz="4899" b="1" u="none">
                <a:solidFill>
                  <a:srgbClr val="E4745C"/>
                </a:solidFill>
                <a:latin typeface="Biski Bold"/>
                <a:ea typeface="Biski Bold"/>
                <a:cs typeface="Biski Bold"/>
                <a:sym typeface="Biski Bold"/>
              </a:rPr>
              <a:t>04.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375220" y="3948179"/>
            <a:ext cx="1269912" cy="110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34"/>
              </a:lnSpc>
              <a:spcBef>
                <a:spcPct val="0"/>
              </a:spcBef>
            </a:pPr>
            <a:r>
              <a:rPr lang="en-US" sz="4899" b="1" u="none">
                <a:solidFill>
                  <a:srgbClr val="C83E21"/>
                </a:solidFill>
                <a:latin typeface="Biski Bold"/>
                <a:ea typeface="Biski Bold"/>
                <a:cs typeface="Biski Bold"/>
                <a:sym typeface="Biski Bold"/>
              </a:rPr>
              <a:t>05.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834927" y="2356097"/>
            <a:ext cx="3233192" cy="58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89"/>
              </a:lnSpc>
              <a:spcBef>
                <a:spcPct val="0"/>
              </a:spcBef>
            </a:pPr>
            <a:r>
              <a:rPr lang="en-US" sz="2805" b="1" spc="140">
                <a:solidFill>
                  <a:srgbClr val="301906"/>
                </a:solidFill>
                <a:latin typeface="Biski Bold"/>
                <a:ea typeface="Biski Bold"/>
                <a:cs typeface="Biski Bold"/>
                <a:sym typeface="Biski Bold"/>
              </a:rPr>
              <a:t>Planning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742920" y="6462737"/>
            <a:ext cx="3779876" cy="58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89"/>
              </a:lnSpc>
              <a:spcBef>
                <a:spcPct val="0"/>
              </a:spcBef>
            </a:pPr>
            <a:r>
              <a:rPr lang="en-US" sz="2805" b="1" spc="140" dirty="0">
                <a:solidFill>
                  <a:srgbClr val="301906"/>
                </a:solidFill>
                <a:latin typeface="Biski Bold"/>
                <a:ea typeface="Biski Bold"/>
                <a:cs typeface="Biski Bold"/>
                <a:sym typeface="Biski Bold"/>
              </a:rPr>
              <a:t>Test Case Design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04305" y="2138907"/>
            <a:ext cx="3885773" cy="933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89"/>
              </a:lnSpc>
              <a:spcBef>
                <a:spcPct val="0"/>
              </a:spcBef>
            </a:pPr>
            <a:r>
              <a:rPr lang="en-US" sz="2805" b="1" spc="140">
                <a:solidFill>
                  <a:srgbClr val="301906"/>
                </a:solidFill>
                <a:latin typeface="Biski Bold"/>
                <a:ea typeface="Biski Bold"/>
                <a:cs typeface="Biski Bold"/>
                <a:sym typeface="Biski Bold"/>
              </a:rPr>
              <a:t>Test Case Execution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296274" y="6237135"/>
            <a:ext cx="3477910" cy="58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89"/>
              </a:lnSpc>
              <a:spcBef>
                <a:spcPct val="0"/>
              </a:spcBef>
            </a:pPr>
            <a:r>
              <a:rPr lang="en-US" sz="2805" b="1" spc="140">
                <a:solidFill>
                  <a:srgbClr val="301906"/>
                </a:solidFill>
                <a:latin typeface="Biski Bold"/>
                <a:ea typeface="Biski Bold"/>
                <a:cs typeface="Biski Bold"/>
                <a:sym typeface="Biski Bold"/>
              </a:rPr>
              <a:t>Summary </a:t>
            </a:r>
          </a:p>
        </p:txBody>
      </p:sp>
      <p:sp>
        <p:nvSpPr>
          <p:cNvPr id="36" name="Freeform 36"/>
          <p:cNvSpPr/>
          <p:nvPr/>
        </p:nvSpPr>
        <p:spPr>
          <a:xfrm rot="-2410391">
            <a:off x="2249541" y="7509238"/>
            <a:ext cx="2966066" cy="3617153"/>
          </a:xfrm>
          <a:custGeom>
            <a:avLst/>
            <a:gdLst/>
            <a:ahLst/>
            <a:cxnLst/>
            <a:rect l="l" t="t" r="r" b="b"/>
            <a:pathLst>
              <a:path w="2966066" h="3617153">
                <a:moveTo>
                  <a:pt x="0" y="0"/>
                </a:moveTo>
                <a:lnTo>
                  <a:pt x="2966065" y="0"/>
                </a:lnTo>
                <a:lnTo>
                  <a:pt x="2966065" y="3617153"/>
                </a:lnTo>
                <a:lnTo>
                  <a:pt x="0" y="361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2410391">
            <a:off x="14190208" y="-1620811"/>
            <a:ext cx="2966066" cy="3617153"/>
          </a:xfrm>
          <a:custGeom>
            <a:avLst/>
            <a:gdLst/>
            <a:ahLst/>
            <a:cxnLst/>
            <a:rect l="l" t="t" r="r" b="b"/>
            <a:pathLst>
              <a:path w="2966066" h="3617153">
                <a:moveTo>
                  <a:pt x="0" y="0"/>
                </a:moveTo>
                <a:lnTo>
                  <a:pt x="2966065" y="0"/>
                </a:lnTo>
                <a:lnTo>
                  <a:pt x="2966065" y="3617153"/>
                </a:lnTo>
                <a:lnTo>
                  <a:pt x="0" y="361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AF2EAA-4BE0-93BF-85FA-581A584655E4}"/>
              </a:ext>
            </a:extLst>
          </p:cNvPr>
          <p:cNvSpPr txBox="1"/>
          <p:nvPr/>
        </p:nvSpPr>
        <p:spPr>
          <a:xfrm>
            <a:off x="3086135" y="359895"/>
            <a:ext cx="9753600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2889"/>
              </a:lnSpc>
              <a:spcBef>
                <a:spcPct val="0"/>
              </a:spcBef>
            </a:pPr>
            <a:r>
              <a:rPr lang="en-US" sz="2000" b="1" spc="140" dirty="0">
                <a:solidFill>
                  <a:srgbClr val="D1972F"/>
                </a:solidFill>
                <a:latin typeface="Biski Bold"/>
                <a:ea typeface="Biski Bold"/>
                <a:cs typeface="Biski Bold"/>
                <a:sym typeface="Biski Bold"/>
              </a:rPr>
              <a:t>Software Testing Life Cycle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36075"/>
            <a:ext cx="18288000" cy="0"/>
          </a:xfrm>
          <a:prstGeom prst="line">
            <a:avLst/>
          </a:prstGeom>
          <a:ln w="38100" cap="flat">
            <a:solidFill>
              <a:srgbClr val="EDE5D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00458" y="3855679"/>
            <a:ext cx="15287084" cy="3086100"/>
            <a:chOff x="0" y="0"/>
            <a:chExt cx="402622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228" cy="812800"/>
            </a:xfrm>
            <a:custGeom>
              <a:avLst/>
              <a:gdLst/>
              <a:ahLst/>
              <a:cxnLst/>
              <a:rect l="l" t="t" r="r" b="b"/>
              <a:pathLst>
                <a:path w="4026228" h="812800">
                  <a:moveTo>
                    <a:pt x="2013114" y="0"/>
                  </a:moveTo>
                  <a:cubicBezTo>
                    <a:pt x="901302" y="0"/>
                    <a:pt x="0" y="181951"/>
                    <a:pt x="0" y="406400"/>
                  </a:cubicBezTo>
                  <a:cubicBezTo>
                    <a:pt x="0" y="630849"/>
                    <a:pt x="901302" y="812800"/>
                    <a:pt x="2013114" y="812800"/>
                  </a:cubicBezTo>
                  <a:cubicBezTo>
                    <a:pt x="3124926" y="812800"/>
                    <a:pt x="4026228" y="630849"/>
                    <a:pt x="4026228" y="406400"/>
                  </a:cubicBezTo>
                  <a:cubicBezTo>
                    <a:pt x="4026228" y="181951"/>
                    <a:pt x="3124926" y="0"/>
                    <a:pt x="2013114" y="0"/>
                  </a:cubicBezTo>
                  <a:close/>
                </a:path>
              </a:pathLst>
            </a:custGeom>
            <a:solidFill>
              <a:srgbClr val="EDE5D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377459" y="76200"/>
              <a:ext cx="327131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46320" y="2620154"/>
            <a:ext cx="12395361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9"/>
              </a:lnSpc>
            </a:pPr>
            <a:r>
              <a:rPr lang="en-US" sz="3999">
                <a:solidFill>
                  <a:srgbClr val="EDE5DE"/>
                </a:solidFill>
                <a:latin typeface="Stinger Fit"/>
                <a:ea typeface="Stinger Fit"/>
                <a:cs typeface="Stinger Fit"/>
                <a:sym typeface="Stinger Fit"/>
              </a:rPr>
              <a:t>Navigating to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00458" y="4004125"/>
            <a:ext cx="15287084" cy="24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40"/>
              </a:lnSpc>
            </a:pPr>
            <a:r>
              <a:rPr lang="en-US" sz="16016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Test Phases</a:t>
            </a:r>
          </a:p>
        </p:txBody>
      </p:sp>
      <p:sp>
        <p:nvSpPr>
          <p:cNvPr id="8" name="AutoShape 8"/>
          <p:cNvSpPr/>
          <p:nvPr/>
        </p:nvSpPr>
        <p:spPr>
          <a:xfrm>
            <a:off x="0" y="1009650"/>
            <a:ext cx="18288000" cy="0"/>
          </a:xfrm>
          <a:prstGeom prst="line">
            <a:avLst/>
          </a:prstGeom>
          <a:ln w="38100" cap="flat">
            <a:solidFill>
              <a:srgbClr val="EDE5D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2809" y="600359"/>
            <a:ext cx="9955191" cy="9955191"/>
          </a:xfrm>
          <a:custGeom>
            <a:avLst/>
            <a:gdLst/>
            <a:ahLst/>
            <a:cxnLst/>
            <a:rect l="l" t="t" r="r" b="b"/>
            <a:pathLst>
              <a:path w="9955191" h="9955191">
                <a:moveTo>
                  <a:pt x="0" y="0"/>
                </a:moveTo>
                <a:lnTo>
                  <a:pt x="9955191" y="0"/>
                </a:lnTo>
                <a:lnTo>
                  <a:pt x="9955191" y="9955191"/>
                </a:lnTo>
                <a:lnTo>
                  <a:pt x="0" y="995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13565" y="1028700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3"/>
                </a:lnTo>
                <a:lnTo>
                  <a:pt x="0" y="1109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54920" y="1244048"/>
            <a:ext cx="9163697" cy="3415276"/>
          </a:xfrm>
          <a:custGeom>
            <a:avLst/>
            <a:gdLst/>
            <a:ahLst/>
            <a:cxnLst/>
            <a:rect l="l" t="t" r="r" b="b"/>
            <a:pathLst>
              <a:path w="9163697" h="3415276">
                <a:moveTo>
                  <a:pt x="0" y="0"/>
                </a:moveTo>
                <a:lnTo>
                  <a:pt x="9163697" y="0"/>
                </a:lnTo>
                <a:lnTo>
                  <a:pt x="9163697" y="3415276"/>
                </a:lnTo>
                <a:lnTo>
                  <a:pt x="0" y="34152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942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54920" y="5399928"/>
            <a:ext cx="9163697" cy="3386171"/>
          </a:xfrm>
          <a:custGeom>
            <a:avLst/>
            <a:gdLst/>
            <a:ahLst/>
            <a:cxnLst/>
            <a:rect l="l" t="t" r="r" b="b"/>
            <a:pathLst>
              <a:path w="9163697" h="3386171">
                <a:moveTo>
                  <a:pt x="0" y="0"/>
                </a:moveTo>
                <a:lnTo>
                  <a:pt x="9163697" y="0"/>
                </a:lnTo>
                <a:lnTo>
                  <a:pt x="9163697" y="3386171"/>
                </a:lnTo>
                <a:lnTo>
                  <a:pt x="0" y="33861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936" r="-1952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660885" y="828432"/>
            <a:ext cx="6920482" cy="1699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Requirements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23518" y="4213624"/>
            <a:ext cx="874733" cy="76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2"/>
              </a:lnSpc>
              <a:spcBef>
                <a:spcPct val="0"/>
              </a:spcBef>
            </a:pPr>
            <a:r>
              <a:rPr lang="en-US" sz="42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6190" y="4352147"/>
            <a:ext cx="5078681" cy="1047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98" b="1" spc="2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Analyzed SRS thoroughly </a:t>
            </a:r>
          </a:p>
          <a:p>
            <a:pPr algn="l">
              <a:lnSpc>
                <a:spcPts val="4198"/>
              </a:lnSpc>
              <a:spcBef>
                <a:spcPct val="0"/>
              </a:spcBef>
            </a:pPr>
            <a:endParaRPr lang="en-US" sz="2998" b="1" spc="29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23518" y="5323373"/>
            <a:ext cx="874733" cy="76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2"/>
              </a:lnSpc>
              <a:spcBef>
                <a:spcPct val="0"/>
              </a:spcBef>
            </a:pPr>
            <a:r>
              <a:rPr lang="en-US" sz="42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54128" y="5304678"/>
            <a:ext cx="4530872" cy="110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2"/>
              </a:lnSpc>
              <a:spcBef>
                <a:spcPct val="0"/>
              </a:spcBef>
            </a:pPr>
            <a:r>
              <a:rPr lang="en-US" sz="3094" b="1" spc="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Task Management set up in Trello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23518" y="6670949"/>
            <a:ext cx="874733" cy="76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2"/>
              </a:lnSpc>
              <a:spcBef>
                <a:spcPct val="0"/>
              </a:spcBef>
            </a:pPr>
            <a:r>
              <a:rPr lang="en-US" sz="42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54128" y="6640435"/>
            <a:ext cx="4677224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 spc="2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Mapped Requirements to team members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b="1" spc="29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23518" y="8018525"/>
            <a:ext cx="874733" cy="767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2"/>
              </a:lnSpc>
              <a:spcBef>
                <a:spcPct val="0"/>
              </a:spcBef>
            </a:pPr>
            <a:r>
              <a:rPr lang="en-US" sz="42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54128" y="8047100"/>
            <a:ext cx="4530872" cy="110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2"/>
              </a:lnSpc>
              <a:spcBef>
                <a:spcPct val="0"/>
              </a:spcBef>
            </a:pPr>
            <a:r>
              <a:rPr lang="en-US" sz="3094" b="1" spc="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RTM established for traceability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2809" y="600359"/>
            <a:ext cx="9955191" cy="9955191"/>
          </a:xfrm>
          <a:custGeom>
            <a:avLst/>
            <a:gdLst/>
            <a:ahLst/>
            <a:cxnLst/>
            <a:rect l="l" t="t" r="r" b="b"/>
            <a:pathLst>
              <a:path w="9955191" h="9955191">
                <a:moveTo>
                  <a:pt x="0" y="0"/>
                </a:moveTo>
                <a:lnTo>
                  <a:pt x="9955191" y="0"/>
                </a:lnTo>
                <a:lnTo>
                  <a:pt x="9955191" y="9955191"/>
                </a:lnTo>
                <a:lnTo>
                  <a:pt x="0" y="995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68775" y="1028700"/>
            <a:ext cx="1109953" cy="1109953"/>
          </a:xfrm>
          <a:custGeom>
            <a:avLst/>
            <a:gdLst/>
            <a:ahLst/>
            <a:cxnLst/>
            <a:rect l="l" t="t" r="r" b="b"/>
            <a:pathLst>
              <a:path w="1109953" h="1109953">
                <a:moveTo>
                  <a:pt x="0" y="0"/>
                </a:moveTo>
                <a:lnTo>
                  <a:pt x="1109953" y="0"/>
                </a:lnTo>
                <a:lnTo>
                  <a:pt x="1109953" y="1109953"/>
                </a:lnTo>
                <a:lnTo>
                  <a:pt x="0" y="1109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83570" y="86944"/>
            <a:ext cx="8688630" cy="10113112"/>
          </a:xfrm>
          <a:custGeom>
            <a:avLst/>
            <a:gdLst/>
            <a:ahLst/>
            <a:cxnLst/>
            <a:rect l="l" t="t" r="r" b="b"/>
            <a:pathLst>
              <a:path w="8688630" h="10113112">
                <a:moveTo>
                  <a:pt x="0" y="0"/>
                </a:moveTo>
                <a:lnTo>
                  <a:pt x="8688630" y="0"/>
                </a:lnTo>
                <a:lnTo>
                  <a:pt x="8688630" y="10113112"/>
                </a:lnTo>
                <a:lnTo>
                  <a:pt x="0" y="101131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85" t="-1236" b="-123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60885" y="1086468"/>
            <a:ext cx="6920482" cy="861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 Planning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3518" y="4185049"/>
            <a:ext cx="874733" cy="91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2"/>
              </a:lnSpc>
              <a:spcBef>
                <a:spcPct val="0"/>
              </a:spcBef>
            </a:pPr>
            <a:r>
              <a:rPr lang="en-US" sz="508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51570" y="4288151"/>
            <a:ext cx="5078681" cy="75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8"/>
              </a:lnSpc>
              <a:spcBef>
                <a:spcPct val="0"/>
              </a:spcBef>
            </a:pPr>
            <a:r>
              <a:rPr lang="en-US" sz="4198" b="1" spc="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 Plan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00295" y="5440732"/>
            <a:ext cx="874733" cy="91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2"/>
              </a:lnSpc>
              <a:spcBef>
                <a:spcPct val="0"/>
              </a:spcBef>
            </a:pPr>
            <a:r>
              <a:rPr lang="en-US" sz="508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51277" y="5478832"/>
            <a:ext cx="4530872" cy="750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2"/>
              </a:lnSpc>
              <a:spcBef>
                <a:spcPct val="0"/>
              </a:spcBef>
            </a:pPr>
            <a:r>
              <a:rPr lang="en-US" sz="4194" b="1" spc="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 Stories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78728" y="6931053"/>
            <a:ext cx="874733" cy="91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2"/>
              </a:lnSpc>
              <a:spcBef>
                <a:spcPct val="0"/>
              </a:spcBef>
            </a:pPr>
            <a:r>
              <a:rPr lang="en-US" sz="508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51277" y="6682644"/>
            <a:ext cx="4677224" cy="1457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 b="1" spc="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Assign Cards in Trello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36075"/>
            <a:ext cx="18288000" cy="0"/>
          </a:xfrm>
          <a:prstGeom prst="line">
            <a:avLst/>
          </a:prstGeom>
          <a:ln w="38100" cap="flat">
            <a:solidFill>
              <a:srgbClr val="EDE5D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500458" y="3855679"/>
            <a:ext cx="15287084" cy="3086100"/>
            <a:chOff x="0" y="0"/>
            <a:chExt cx="402622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26228" cy="812800"/>
            </a:xfrm>
            <a:custGeom>
              <a:avLst/>
              <a:gdLst/>
              <a:ahLst/>
              <a:cxnLst/>
              <a:rect l="l" t="t" r="r" b="b"/>
              <a:pathLst>
                <a:path w="4026228" h="812800">
                  <a:moveTo>
                    <a:pt x="2013114" y="0"/>
                  </a:moveTo>
                  <a:cubicBezTo>
                    <a:pt x="901302" y="0"/>
                    <a:pt x="0" y="181951"/>
                    <a:pt x="0" y="406400"/>
                  </a:cubicBezTo>
                  <a:cubicBezTo>
                    <a:pt x="0" y="630849"/>
                    <a:pt x="901302" y="812800"/>
                    <a:pt x="2013114" y="812800"/>
                  </a:cubicBezTo>
                  <a:cubicBezTo>
                    <a:pt x="3124926" y="812800"/>
                    <a:pt x="4026228" y="630849"/>
                    <a:pt x="4026228" y="406400"/>
                  </a:cubicBezTo>
                  <a:cubicBezTo>
                    <a:pt x="4026228" y="181951"/>
                    <a:pt x="3124926" y="0"/>
                    <a:pt x="2013114" y="0"/>
                  </a:cubicBezTo>
                  <a:close/>
                </a:path>
              </a:pathLst>
            </a:custGeom>
            <a:solidFill>
              <a:srgbClr val="EDE5D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377459" y="76200"/>
              <a:ext cx="327131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946320" y="2620154"/>
            <a:ext cx="12395361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9"/>
              </a:lnSpc>
            </a:pPr>
            <a:r>
              <a:rPr lang="en-US" sz="3999">
                <a:solidFill>
                  <a:srgbClr val="EDE5DE"/>
                </a:solidFill>
                <a:latin typeface="Stinger Fit"/>
                <a:ea typeface="Stinger Fit"/>
                <a:cs typeface="Stinger Fit"/>
                <a:sym typeface="Stinger Fit"/>
              </a:rPr>
              <a:t>Navigating to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00458" y="4004125"/>
            <a:ext cx="15287084" cy="24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40"/>
              </a:lnSpc>
            </a:pPr>
            <a:r>
              <a:rPr lang="en-US" sz="16016">
                <a:solidFill>
                  <a:srgbClr val="E65E07"/>
                </a:solidFill>
                <a:latin typeface="Stinger Fit"/>
                <a:ea typeface="Stinger Fit"/>
                <a:cs typeface="Stinger Fit"/>
                <a:sym typeface="Stinger Fit"/>
              </a:rPr>
              <a:t>Test Plan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15746" y="7813019"/>
            <a:ext cx="11056507" cy="1232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ctr">
              <a:lnSpc>
                <a:spcPts val="2463"/>
              </a:lnSpc>
              <a:buFont typeface="Arial"/>
              <a:buChar char="•"/>
            </a:pPr>
            <a:r>
              <a:rPr lang="en-US" sz="2199">
                <a:solidFill>
                  <a:srgbClr val="EDE5DE"/>
                </a:solidFill>
                <a:latin typeface="Work Sans"/>
                <a:ea typeface="Work Sans"/>
                <a:cs typeface="Work Sans"/>
                <a:sym typeface="Work Sans"/>
              </a:rPr>
              <a:t>"This plan outlines the detailed steps to test the website and ensure its quality before launch, ensuring full coverage of the project scope."</a:t>
            </a:r>
          </a:p>
          <a:p>
            <a:pPr algn="ctr">
              <a:lnSpc>
                <a:spcPts val="2463"/>
              </a:lnSpc>
            </a:pPr>
            <a:endParaRPr lang="en-US" sz="2199">
              <a:solidFill>
                <a:srgbClr val="EDE5D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algn="ctr">
              <a:lnSpc>
                <a:spcPts val="2463"/>
              </a:lnSpc>
            </a:pPr>
            <a:endParaRPr lang="en-US" sz="2199">
              <a:solidFill>
                <a:srgbClr val="EDE5D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0" y="1009650"/>
            <a:ext cx="18288000" cy="0"/>
          </a:xfrm>
          <a:prstGeom prst="line">
            <a:avLst/>
          </a:prstGeom>
          <a:ln w="38100" cap="flat">
            <a:solidFill>
              <a:srgbClr val="EDE5D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39609" y="651751"/>
            <a:ext cx="2141641" cy="21416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75207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678325" y="319646"/>
            <a:ext cx="664210" cy="673860"/>
            <a:chOff x="0" y="0"/>
            <a:chExt cx="812800" cy="8246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76915" y="1417871"/>
            <a:ext cx="1867029" cy="30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2158" b="1" spc="4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Introduction</a:t>
            </a:r>
          </a:p>
        </p:txBody>
      </p:sp>
      <p:sp>
        <p:nvSpPr>
          <p:cNvPr id="9" name="AutoShape 9"/>
          <p:cNvSpPr/>
          <p:nvPr/>
        </p:nvSpPr>
        <p:spPr>
          <a:xfrm flipH="1" flipV="1">
            <a:off x="4010430" y="2793392"/>
            <a:ext cx="1849918" cy="1555425"/>
          </a:xfrm>
          <a:prstGeom prst="line">
            <a:avLst/>
          </a:prstGeom>
          <a:ln w="47625" cap="rnd">
            <a:solidFill>
              <a:srgbClr val="BDCDEE"/>
            </a:solidFill>
            <a:prstDash val="sysDash"/>
            <a:headEnd type="oval" w="lg" len="lg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5898407" y="3275990"/>
            <a:ext cx="2141641" cy="214164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637122" y="2939060"/>
            <a:ext cx="664210" cy="673860"/>
            <a:chOff x="0" y="0"/>
            <a:chExt cx="812800" cy="82460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173019" y="4182879"/>
            <a:ext cx="1592416" cy="337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3"/>
              </a:lnSpc>
            </a:pPr>
            <a:r>
              <a:rPr lang="en-US" sz="2324" b="1" spc="46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Objectives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265749" y="3275990"/>
            <a:ext cx="2141641" cy="214164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04465" y="2939060"/>
            <a:ext cx="664210" cy="673860"/>
            <a:chOff x="0" y="0"/>
            <a:chExt cx="812800" cy="8246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419211" y="3968299"/>
            <a:ext cx="1834718" cy="76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</a:pPr>
            <a:r>
              <a:rPr lang="en-US" sz="2656" b="1" spc="5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Approach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2633092" y="3275990"/>
            <a:ext cx="2141641" cy="214164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907704" y="4158099"/>
            <a:ext cx="1592416" cy="386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</a:pPr>
            <a:r>
              <a:rPr lang="en-US" sz="2656" b="1" spc="5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Scope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969677" y="7933808"/>
            <a:ext cx="1592416" cy="298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4"/>
              </a:lnSpc>
              <a:spcBef>
                <a:spcPct val="0"/>
              </a:spcBef>
            </a:pPr>
            <a:r>
              <a:rPr lang="en-US" sz="176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EDIT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265749" y="6901088"/>
            <a:ext cx="2141641" cy="214164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9540361" y="7807977"/>
            <a:ext cx="1592416" cy="337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3"/>
              </a:lnSpc>
            </a:pPr>
            <a:r>
              <a:rPr lang="en-US" sz="2324" b="1" spc="46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Schedule</a:t>
            </a:r>
          </a:p>
        </p:txBody>
      </p:sp>
      <p:sp>
        <p:nvSpPr>
          <p:cNvPr id="33" name="AutoShape 33"/>
          <p:cNvSpPr/>
          <p:nvPr/>
        </p:nvSpPr>
        <p:spPr>
          <a:xfrm flipH="1" flipV="1">
            <a:off x="8040047" y="4346810"/>
            <a:ext cx="1225702" cy="0"/>
          </a:xfrm>
          <a:prstGeom prst="line">
            <a:avLst/>
          </a:prstGeom>
          <a:ln w="47625" cap="rnd">
            <a:solidFill>
              <a:srgbClr val="BDCDEE"/>
            </a:solidFill>
            <a:prstDash val="sysDash"/>
            <a:headEnd type="oval" w="lg" len="lg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flipH="1">
            <a:off x="11407390" y="4346810"/>
            <a:ext cx="1225702" cy="0"/>
          </a:xfrm>
          <a:prstGeom prst="line">
            <a:avLst/>
          </a:prstGeom>
          <a:ln w="47625" cap="rnd">
            <a:solidFill>
              <a:srgbClr val="BDCDEE"/>
            </a:solidFill>
            <a:prstDash val="sysDash"/>
            <a:headEnd type="oval" w="lg" len="lg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V="1">
            <a:off x="14755423" y="4346810"/>
            <a:ext cx="19310" cy="3625098"/>
          </a:xfrm>
          <a:prstGeom prst="line">
            <a:avLst/>
          </a:prstGeom>
          <a:ln w="47625" cap="rnd">
            <a:solidFill>
              <a:srgbClr val="BDCDEE"/>
            </a:solidFill>
            <a:prstDash val="sysDash"/>
            <a:headEnd type="oval" w="lg" len="lg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11407390" y="7971908"/>
            <a:ext cx="1206392" cy="0"/>
          </a:xfrm>
          <a:prstGeom prst="line">
            <a:avLst/>
          </a:prstGeom>
          <a:ln w="47625" cap="rnd">
            <a:solidFill>
              <a:srgbClr val="BDCDEE"/>
            </a:solidFill>
            <a:prstDash val="sysDash"/>
            <a:headEnd type="oval" w="lg" len="lg"/>
            <a:tailEnd type="none" w="sm" len="sm"/>
          </a:ln>
        </p:spPr>
      </p:sp>
      <p:grpSp>
        <p:nvGrpSpPr>
          <p:cNvPr id="37" name="Group 37"/>
          <p:cNvGrpSpPr/>
          <p:nvPr/>
        </p:nvGrpSpPr>
        <p:grpSpPr>
          <a:xfrm>
            <a:off x="12613782" y="6901088"/>
            <a:ext cx="2141641" cy="214164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2751088" y="7824320"/>
            <a:ext cx="1905648" cy="30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2"/>
              </a:lnSpc>
            </a:pPr>
            <a:r>
              <a:rPr lang="en-US" sz="2158" b="1" spc="43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Deliverables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5898407" y="6901088"/>
            <a:ext cx="2141641" cy="2141641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637122" y="6595786"/>
            <a:ext cx="664210" cy="673860"/>
            <a:chOff x="0" y="0"/>
            <a:chExt cx="812800" cy="82460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004465" y="6595786"/>
            <a:ext cx="664210" cy="673860"/>
            <a:chOff x="0" y="0"/>
            <a:chExt cx="812800" cy="824609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3371807" y="6595786"/>
            <a:ext cx="664210" cy="673860"/>
            <a:chOff x="0" y="0"/>
            <a:chExt cx="812800" cy="824609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6324451" y="7799541"/>
            <a:ext cx="1440984" cy="35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4"/>
              </a:lnSpc>
            </a:pPr>
            <a:r>
              <a:rPr lang="en-US" sz="2490" b="1" spc="4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Roles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2939609" y="5171286"/>
            <a:ext cx="2141641" cy="2141641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AC55"/>
            </a:solidFill>
            <a:ln cap="sq">
              <a:noFill/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31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3678325" y="4824880"/>
            <a:ext cx="664210" cy="673860"/>
            <a:chOff x="0" y="0"/>
            <a:chExt cx="812800" cy="824609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2901413" y="5912099"/>
            <a:ext cx="2218034" cy="669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3"/>
              </a:lnSpc>
            </a:pPr>
            <a:r>
              <a:rPr lang="en-US" sz="2324" b="1" spc="46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Environment </a:t>
            </a:r>
          </a:p>
        </p:txBody>
      </p:sp>
      <p:sp>
        <p:nvSpPr>
          <p:cNvPr id="61" name="AutoShape 61"/>
          <p:cNvSpPr/>
          <p:nvPr/>
        </p:nvSpPr>
        <p:spPr>
          <a:xfrm flipH="1" flipV="1">
            <a:off x="4010430" y="7312927"/>
            <a:ext cx="1887977" cy="658981"/>
          </a:xfrm>
          <a:prstGeom prst="line">
            <a:avLst/>
          </a:prstGeom>
          <a:ln w="47625" cap="rnd">
            <a:solidFill>
              <a:srgbClr val="BDCDEE"/>
            </a:solidFill>
            <a:prstDash val="sysDash"/>
            <a:headEnd type="oval" w="lg" len="lg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>
            <a:off x="8040047" y="7971908"/>
            <a:ext cx="1225702" cy="0"/>
          </a:xfrm>
          <a:prstGeom prst="line">
            <a:avLst/>
          </a:prstGeom>
          <a:ln w="47625" cap="rnd">
            <a:solidFill>
              <a:srgbClr val="BDCDEE"/>
            </a:solidFill>
            <a:prstDash val="sysDash"/>
            <a:headEnd type="oval" w="lg" len="lg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9265749" y="1622609"/>
            <a:ext cx="6437199" cy="784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076"/>
              </a:lnSpc>
            </a:pPr>
            <a:r>
              <a:rPr lang="en-US" sz="5523" b="1" dirty="0">
                <a:solidFill>
                  <a:srgbClr val="2D354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Plan 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2800145" y="893176"/>
            <a:ext cx="2435938" cy="403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42"/>
              </a:lnSpc>
              <a:spcBef>
                <a:spcPct val="0"/>
              </a:spcBef>
            </a:pPr>
            <a:r>
              <a:rPr lang="en-US" sz="2387" b="1" spc="126" dirty="0">
                <a:solidFill>
                  <a:schemeClr val="accent6">
                    <a:lumMod val="75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PARAMETRS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13371807" y="2939060"/>
            <a:ext cx="664210" cy="673860"/>
            <a:chOff x="0" y="0"/>
            <a:chExt cx="812800" cy="824609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24609"/>
            </a:xfrm>
            <a:custGeom>
              <a:avLst/>
              <a:gdLst/>
              <a:ahLst/>
              <a:cxnLst/>
              <a:rect l="l" t="t" r="r" b="b"/>
              <a:pathLst>
                <a:path w="812800" h="824609">
                  <a:moveTo>
                    <a:pt x="406400" y="0"/>
                  </a:moveTo>
                  <a:cubicBezTo>
                    <a:pt x="181951" y="0"/>
                    <a:pt x="0" y="184595"/>
                    <a:pt x="0" y="412305"/>
                  </a:cubicBezTo>
                  <a:cubicBezTo>
                    <a:pt x="0" y="640014"/>
                    <a:pt x="181951" y="824609"/>
                    <a:pt x="406400" y="824609"/>
                  </a:cubicBezTo>
                  <a:cubicBezTo>
                    <a:pt x="630849" y="824609"/>
                    <a:pt x="812800" y="640014"/>
                    <a:pt x="812800" y="412305"/>
                  </a:cubicBezTo>
                  <a:cubicBezTo>
                    <a:pt x="812800" y="18459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CDEE"/>
            </a:solidFill>
            <a:ln cap="sq">
              <a:noFill/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76200" y="86832"/>
              <a:ext cx="660400" cy="66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52"/>
                </a:lnSpc>
              </a:pPr>
              <a:r>
                <a:rPr lang="en-US" sz="1200" b="1">
                  <a:solidFill>
                    <a:srgbClr val="2D3546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464</Words>
  <Application>Microsoft Office PowerPoint</Application>
  <PresentationFormat>Custom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Garet</vt:lpstr>
      <vt:lpstr>Biski Bold</vt:lpstr>
      <vt:lpstr>Stinger Fit</vt:lpstr>
      <vt:lpstr>Canva Sans</vt:lpstr>
      <vt:lpstr>Arial</vt:lpstr>
      <vt:lpstr>Canva Sans Bold</vt:lpstr>
      <vt:lpstr>Work Sans</vt:lpstr>
      <vt:lpstr>Poppins</vt:lpstr>
      <vt:lpstr>Quicksand Bold</vt:lpstr>
      <vt:lpstr>Inter</vt:lpstr>
      <vt:lpstr>Calibri</vt:lpstr>
      <vt:lpstr>Poppins Bold</vt:lpstr>
      <vt:lpstr>Inter Bold</vt:lpstr>
      <vt:lpstr>Lovelo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creative modern marketing plan Presentation</dc:title>
  <cp:lastModifiedBy>Mai Okasha</cp:lastModifiedBy>
  <cp:revision>5</cp:revision>
  <dcterms:created xsi:type="dcterms:W3CDTF">2006-08-16T00:00:00Z</dcterms:created>
  <dcterms:modified xsi:type="dcterms:W3CDTF">2025-06-27T01:38:53Z</dcterms:modified>
  <dc:identifier>DAGrdNfUAeM</dc:identifier>
</cp:coreProperties>
</file>