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1620" r:id="rId6"/>
    <p:sldId id="256" r:id="rId7"/>
    <p:sldId id="162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S::cboar@microsoft.com::f625f69b-aa30-438b-8460-4eb56f06f18b" providerId="AD" clId="Web-{2D79B1AE-ABA2-4770-861C-3C887EBC67AC}"/>
    <pc:docChg chg="modSld">
      <pc:chgData name="Chris Boar" userId="S::cboar@microsoft.com::f625f69b-aa30-438b-8460-4eb56f06f18b" providerId="AD" clId="Web-{2D79B1AE-ABA2-4770-861C-3C887EBC67AC}" dt="2020-08-10T23:37:42.442" v="72" actId="20577"/>
      <pc:docMkLst>
        <pc:docMk/>
      </pc:docMkLst>
      <pc:sldChg chg="modSp">
        <pc:chgData name="Chris Boar" userId="S::cboar@microsoft.com::f625f69b-aa30-438b-8460-4eb56f06f18b" providerId="AD" clId="Web-{2D79B1AE-ABA2-4770-861C-3C887EBC67AC}" dt="2020-08-10T23:37:42.426" v="71" actId="20577"/>
        <pc:sldMkLst>
          <pc:docMk/>
          <pc:sldMk cId="1577499883" sldId="256"/>
        </pc:sldMkLst>
        <pc:spChg chg="mod">
          <ac:chgData name="Chris Boar" userId="S::cboar@microsoft.com::f625f69b-aa30-438b-8460-4eb56f06f18b" providerId="AD" clId="Web-{2D79B1AE-ABA2-4770-861C-3C887EBC67AC}" dt="2020-08-10T23:37:42.426" v="71" actId="20577"/>
          <ac:spMkLst>
            <pc:docMk/>
            <pc:sldMk cId="1577499883" sldId="256"/>
            <ac:spMk id="5" creationId="{F18E876F-1C72-4954-8085-6A71A4ADDDA0}"/>
          </ac:spMkLst>
        </pc:spChg>
      </pc:sldChg>
    </pc:docChg>
  </pc:docChgLst>
  <pc:docChgLst>
    <pc:chgData name="An Quoc Huy (FHN.TCS)" userId="458c0cbc-d8c8-4ebf-a6da-b6a72fbd1854" providerId="ADAL" clId="{B50AD5A1-2BCD-49C9-8931-4BDD935560E7}"/>
    <pc:docChg chg="modSld">
      <pc:chgData name="An Quoc Huy (FHN.TCS)" userId="458c0cbc-d8c8-4ebf-a6da-b6a72fbd1854" providerId="ADAL" clId="{B50AD5A1-2BCD-49C9-8931-4BDD935560E7}" dt="2022-06-23T08:48:42.246" v="5" actId="20577"/>
      <pc:docMkLst>
        <pc:docMk/>
      </pc:docMkLst>
      <pc:sldChg chg="modSp mod">
        <pc:chgData name="An Quoc Huy (FHN.TCS)" userId="458c0cbc-d8c8-4ebf-a6da-b6a72fbd1854" providerId="ADAL" clId="{B50AD5A1-2BCD-49C9-8931-4BDD935560E7}" dt="2022-06-23T08:48:42.246" v="5" actId="20577"/>
        <pc:sldMkLst>
          <pc:docMk/>
          <pc:sldMk cId="958176800" sldId="1620"/>
        </pc:sldMkLst>
        <pc:spChg chg="mod">
          <ac:chgData name="An Quoc Huy (FHN.TCS)" userId="458c0cbc-d8c8-4ebf-a6da-b6a72fbd1854" providerId="ADAL" clId="{B50AD5A1-2BCD-49C9-8931-4BDD935560E7}" dt="2022-06-23T08:48:42.246" v="5" actId="20577"/>
          <ac:spMkLst>
            <pc:docMk/>
            <pc:sldMk cId="958176800" sldId="1620"/>
            <ac:spMk id="3" creationId="{B5AEAF16-82EB-4F42-B80B-EBAD27DC8632}"/>
          </ac:spMkLst>
        </pc:spChg>
      </pc:sldChg>
    </pc:docChg>
  </pc:docChgLst>
  <pc:docChgLst>
    <pc:chgData name="Chris Boar" userId="f625f69b-aa30-438b-8460-4eb56f06f18b" providerId="ADAL" clId="{C34309BC-269A-4B86-B47C-A90FDAE94A46}"/>
    <pc:docChg chg="addSld delSld modSld">
      <pc:chgData name="Chris Boar" userId="f625f69b-aa30-438b-8460-4eb56f06f18b" providerId="ADAL" clId="{C34309BC-269A-4B86-B47C-A90FDAE94A46}" dt="2020-05-05T17:00:48.153" v="83" actId="22"/>
      <pc:docMkLst>
        <pc:docMk/>
      </pc:docMkLst>
      <pc:sldChg chg="del">
        <pc:chgData name="Chris Boar" userId="f625f69b-aa30-438b-8460-4eb56f06f18b" providerId="ADAL" clId="{C34309BC-269A-4B86-B47C-A90FDAE94A46}" dt="2020-05-05T17:00:38.396" v="82" actId="47"/>
        <pc:sldMkLst>
          <pc:docMk/>
          <pc:sldMk cId="1825055701" sldId="1619"/>
        </pc:sldMkLst>
      </pc:sldChg>
      <pc:sldChg chg="modSp add mod">
        <pc:chgData name="Chris Boar" userId="f625f69b-aa30-438b-8460-4eb56f06f18b" providerId="ADAL" clId="{C34309BC-269A-4B86-B47C-A90FDAE94A46}" dt="2020-05-05T17:00:32.922" v="81" actId="20577"/>
        <pc:sldMkLst>
          <pc:docMk/>
          <pc:sldMk cId="958176800" sldId="1620"/>
        </pc:sldMkLst>
        <pc:spChg chg="mod">
          <ac:chgData name="Chris Boar" userId="f625f69b-aa30-438b-8460-4eb56f06f18b" providerId="ADAL" clId="{C34309BC-269A-4B86-B47C-A90FDAE94A46}" dt="2020-05-05T17:00:32.922" v="81" actId="20577"/>
          <ac:spMkLst>
            <pc:docMk/>
            <pc:sldMk cId="958176800" sldId="1620"/>
            <ac:spMk id="3" creationId="{B5AEAF16-82EB-4F42-B80B-EBAD27DC8632}"/>
          </ac:spMkLst>
        </pc:spChg>
      </pc:sldChg>
      <pc:sldChg chg="add">
        <pc:chgData name="Chris Boar" userId="f625f69b-aa30-438b-8460-4eb56f06f18b" providerId="ADAL" clId="{C34309BC-269A-4B86-B47C-A90FDAE94A46}" dt="2020-05-05T17:00:48.153" v="83" actId="22"/>
        <pc:sldMkLst>
          <pc:docMk/>
          <pc:sldMk cId="1247823535" sldId="1621"/>
        </pc:sldMkLst>
      </pc:sldChg>
      <pc:sldMasterChg chg="addSldLayout">
        <pc:chgData name="Chris Boar" userId="f625f69b-aa30-438b-8460-4eb56f06f18b" providerId="ADAL" clId="{C34309BC-269A-4B86-B47C-A90FDAE94A46}" dt="2020-05-05T17:00:48.153" v="83" actId="22"/>
        <pc:sldMasterMkLst>
          <pc:docMk/>
          <pc:sldMasterMk cId="594725491" sldId="2147483648"/>
        </pc:sldMasterMkLst>
        <pc:sldLayoutChg chg="add replId">
          <pc:chgData name="Chris Boar" userId="f625f69b-aa30-438b-8460-4eb56f06f18b" providerId="ADAL" clId="{C34309BC-269A-4B86-B47C-A90FDAE94A46}" dt="2020-05-05T17:00:48.153" v="83" actId="22"/>
          <pc:sldLayoutMkLst>
            <pc:docMk/>
            <pc:sldMasterMk cId="594725491" sldId="2147483648"/>
            <pc:sldLayoutMk cId="2647834479" sldId="2147483684"/>
          </pc:sldLayoutMkLst>
        </pc:sldLayoutChg>
      </pc:sldMasterChg>
      <pc:sldMasterChg chg="addSldLayout">
        <pc:chgData name="Chris Boar" userId="f625f69b-aa30-438b-8460-4eb56f06f18b" providerId="ADAL" clId="{C34309BC-269A-4B86-B47C-A90FDAE94A46}" dt="2020-05-05T16:59:39.135" v="0" actId="22"/>
        <pc:sldMasterMkLst>
          <pc:docMk/>
          <pc:sldMasterMk cId="361302886" sldId="2147483660"/>
        </pc:sldMasterMkLst>
        <pc:sldLayoutChg chg="add">
          <pc:chgData name="Chris Boar" userId="f625f69b-aa30-438b-8460-4eb56f06f18b" providerId="ADAL" clId="{C34309BC-269A-4B86-B47C-A90FDAE94A46}" dt="2020-05-05T16:59:39.135" v="0" actId="22"/>
          <pc:sldLayoutMkLst>
            <pc:docMk/>
            <pc:sldMasterMk cId="361302886" sldId="2147483660"/>
            <pc:sldLayoutMk cId="3934076973" sldId="2147483683"/>
          </pc:sldLayoutMkLst>
        </pc:sldLayoutChg>
      </pc:sldMasterChg>
    </pc:docChg>
  </pc:docChgLst>
  <pc:docChgLst>
    <pc:chgData name="Chris Boar" userId="f625f69b-aa30-438b-8460-4eb56f06f18b" providerId="ADAL" clId="{6428C3AC-DB36-4E96-86ED-B11B06B802C4}"/>
    <pc:docChg chg="modSld">
      <pc:chgData name="Chris Boar" userId="f625f69b-aa30-438b-8460-4eb56f06f18b" providerId="ADAL" clId="{6428C3AC-DB36-4E96-86ED-B11B06B802C4}" dt="2020-06-25T17:20:06.087" v="0"/>
      <pc:docMkLst>
        <pc:docMk/>
      </pc:docMkLst>
      <pc:sldChg chg="modSp">
        <pc:chgData name="Chris Boar" userId="f625f69b-aa30-438b-8460-4eb56f06f18b" providerId="ADAL" clId="{6428C3AC-DB36-4E96-86ED-B11B06B802C4}" dt="2020-06-25T17:20:06.087" v="0"/>
        <pc:sldMkLst>
          <pc:docMk/>
          <pc:sldMk cId="958176800" sldId="1620"/>
        </pc:sldMkLst>
        <pc:spChg chg="mod">
          <ac:chgData name="Chris Boar" userId="f625f69b-aa30-438b-8460-4eb56f06f18b" providerId="ADAL" clId="{6428C3AC-DB36-4E96-86ED-B11B06B802C4}" dt="2020-06-25T17:20:06.087" v="0"/>
          <ac:spMkLst>
            <pc:docMk/>
            <pc:sldMk cId="958176800" sldId="1620"/>
            <ac:spMk id="2" creationId="{CC080AE2-BC19-4E98-A30E-6F659B8DB69E}"/>
          </ac:spMkLst>
        </pc:spChg>
      </pc:sldChg>
    </pc:docChg>
  </pc:docChgLst>
  <pc:docChgLst>
    <pc:chgData name="Michael Yen-Chi Ho" userId="S::yenchiho@microsoft.com::08e6847b-dae5-4579-ab99-d38df5b1fcbe" providerId="AD" clId="Web-{CB6B1EC0-BE66-BC37-8D0E-AF57A8433A8E}"/>
    <pc:docChg chg="modSld">
      <pc:chgData name="Michael Yen-Chi Ho" userId="S::yenchiho@microsoft.com::08e6847b-dae5-4579-ab99-d38df5b1fcbe" providerId="AD" clId="Web-{CB6B1EC0-BE66-BC37-8D0E-AF57A8433A8E}" dt="2020-08-10T23:18:48.851" v="57" actId="20577"/>
      <pc:docMkLst>
        <pc:docMk/>
      </pc:docMkLst>
      <pc:sldChg chg="modSp">
        <pc:chgData name="Michael Yen-Chi Ho" userId="S::yenchiho@microsoft.com::08e6847b-dae5-4579-ab99-d38df5b1fcbe" providerId="AD" clId="Web-{CB6B1EC0-BE66-BC37-8D0E-AF57A8433A8E}" dt="2020-08-10T23:18:48.835" v="56" actId="20577"/>
        <pc:sldMkLst>
          <pc:docMk/>
          <pc:sldMk cId="1577499883" sldId="256"/>
        </pc:sldMkLst>
        <pc:spChg chg="mod">
          <ac:chgData name="Michael Yen-Chi Ho" userId="S::yenchiho@microsoft.com::08e6847b-dae5-4579-ab99-d38df5b1fcbe" providerId="AD" clId="Web-{CB6B1EC0-BE66-BC37-8D0E-AF57A8433A8E}" dt="2020-08-10T23:18:48.835" v="56" actId="20577"/>
          <ac:spMkLst>
            <pc:docMk/>
            <pc:sldMk cId="1577499883" sldId="256"/>
            <ac:spMk id="5" creationId="{F18E876F-1C72-4954-8085-6A71A4ADDDA0}"/>
          </ac:spMkLst>
        </pc:spChg>
      </pc:sldChg>
    </pc:docChg>
  </pc:docChgLst>
  <pc:docChgLst>
    <pc:chgData name="Renee Ivie (Derflan Inc)" userId="87e6f2e2-8462-4f3b-8af4-eaa8c3b0904a" providerId="ADAL" clId="{50EBCFD7-87F3-4F3C-9BCC-2F79F8A92FED}"/>
    <pc:docChg chg="modSld">
      <pc:chgData name="Renee Ivie (Derflan Inc)" userId="87e6f2e2-8462-4f3b-8af4-eaa8c3b0904a" providerId="ADAL" clId="{50EBCFD7-87F3-4F3C-9BCC-2F79F8A92FED}" dt="2020-12-16T22:34:01.984" v="0"/>
      <pc:docMkLst>
        <pc:docMk/>
      </pc:docMkLst>
      <pc:sldChg chg="modSp mod">
        <pc:chgData name="Renee Ivie (Derflan Inc)" userId="87e6f2e2-8462-4f3b-8af4-eaa8c3b0904a" providerId="ADAL" clId="{50EBCFD7-87F3-4F3C-9BCC-2F79F8A92FED}" dt="2020-12-16T22:34:01.984" v="0"/>
        <pc:sldMkLst>
          <pc:docMk/>
          <pc:sldMk cId="958176800" sldId="1620"/>
        </pc:sldMkLst>
        <pc:spChg chg="mod">
          <ac:chgData name="Renee Ivie (Derflan Inc)" userId="87e6f2e2-8462-4f3b-8af4-eaa8c3b0904a" providerId="ADAL" clId="{50EBCFD7-87F3-4F3C-9BCC-2F79F8A92FED}" dt="2020-12-16T22:34:01.984" v="0"/>
          <ac:spMkLst>
            <pc:docMk/>
            <pc:sldMk cId="958176800" sldId="1620"/>
            <ac:spMk id="2" creationId="{CC080AE2-BC19-4E98-A30E-6F659B8DB69E}"/>
          </ac:spMkLst>
        </pc:spChg>
      </pc:sldChg>
    </pc:docChg>
  </pc:docChgLst>
  <pc:docChgLst>
    <pc:chgData name="Chris Boar" userId="S::cboar@microsoft.com::f625f69b-aa30-438b-8460-4eb56f06f18b" providerId="AD" clId="Web-{E57821E7-6069-4ADF-A2AC-565CA1FE9886}"/>
    <pc:docChg chg="modSld">
      <pc:chgData name="Chris Boar" userId="S::cboar@microsoft.com::f625f69b-aa30-438b-8460-4eb56f06f18b" providerId="AD" clId="Web-{E57821E7-6069-4ADF-A2AC-565CA1FE9886}" dt="2020-08-10T23:29:01.147" v="19" actId="20577"/>
      <pc:docMkLst>
        <pc:docMk/>
      </pc:docMkLst>
      <pc:sldChg chg="modSp">
        <pc:chgData name="Chris Boar" userId="S::cboar@microsoft.com::f625f69b-aa30-438b-8460-4eb56f06f18b" providerId="AD" clId="Web-{E57821E7-6069-4ADF-A2AC-565CA1FE9886}" dt="2020-08-10T23:29:01.132" v="18" actId="20577"/>
        <pc:sldMkLst>
          <pc:docMk/>
          <pc:sldMk cId="1577499883" sldId="256"/>
        </pc:sldMkLst>
        <pc:spChg chg="mod">
          <ac:chgData name="Chris Boar" userId="S::cboar@microsoft.com::f625f69b-aa30-438b-8460-4eb56f06f18b" providerId="AD" clId="Web-{E57821E7-6069-4ADF-A2AC-565CA1FE9886}" dt="2020-08-10T23:29:01.132" v="18" actId="20577"/>
          <ac:spMkLst>
            <pc:docMk/>
            <pc:sldMk cId="1577499883" sldId="256"/>
            <ac:spMk id="5" creationId="{F18E876F-1C72-4954-8085-6A71A4ADDDA0}"/>
          </ac:spMkLst>
        </pc:spChg>
      </pc:sldChg>
    </pc:docChg>
  </pc:docChgLst>
  <pc:docChgLst>
    <pc:chgData name="Michael Yen-Chi Ho" userId="S::yenchiho@microsoft.com::08e6847b-dae5-4579-ab99-d38df5b1fcbe" providerId="AD" clId="Web-{0EC63297-FE5A-C05A-8E95-6431FC869127}"/>
    <pc:docChg chg="modSld">
      <pc:chgData name="Michael Yen-Chi Ho" userId="S::yenchiho@microsoft.com::08e6847b-dae5-4579-ab99-d38df5b1fcbe" providerId="AD" clId="Web-{0EC63297-FE5A-C05A-8E95-6431FC869127}" dt="2020-08-10T23:37:26.874" v="5" actId="20577"/>
      <pc:docMkLst>
        <pc:docMk/>
      </pc:docMkLst>
      <pc:sldChg chg="modSp">
        <pc:chgData name="Michael Yen-Chi Ho" userId="S::yenchiho@microsoft.com::08e6847b-dae5-4579-ab99-d38df5b1fcbe" providerId="AD" clId="Web-{0EC63297-FE5A-C05A-8E95-6431FC869127}" dt="2020-08-10T23:37:21.780" v="3" actId="20577"/>
        <pc:sldMkLst>
          <pc:docMk/>
          <pc:sldMk cId="1577499883" sldId="256"/>
        </pc:sldMkLst>
        <pc:spChg chg="mod">
          <ac:chgData name="Michael Yen-Chi Ho" userId="S::yenchiho@microsoft.com::08e6847b-dae5-4579-ab99-d38df5b1fcbe" providerId="AD" clId="Web-{0EC63297-FE5A-C05A-8E95-6431FC869127}" dt="2020-08-10T23:37:21.780" v="3" actId="20577"/>
          <ac:spMkLst>
            <pc:docMk/>
            <pc:sldMk cId="1577499883" sldId="256"/>
            <ac:spMk id="5" creationId="{F18E876F-1C72-4954-8085-6A71A4ADDDA0}"/>
          </ac:spMkLst>
        </pc:spChg>
      </pc:sldChg>
      <pc:sldChg chg="modSp">
        <pc:chgData name="Michael Yen-Chi Ho" userId="S::yenchiho@microsoft.com::08e6847b-dae5-4579-ab99-d38df5b1fcbe" providerId="AD" clId="Web-{0EC63297-FE5A-C05A-8E95-6431FC869127}" dt="2020-08-10T23:35:51.999" v="2" actId="20577"/>
        <pc:sldMkLst>
          <pc:docMk/>
          <pc:sldMk cId="958176800" sldId="1620"/>
        </pc:sldMkLst>
        <pc:spChg chg="mod">
          <ac:chgData name="Michael Yen-Chi Ho" userId="S::yenchiho@microsoft.com::08e6847b-dae5-4579-ab99-d38df5b1fcbe" providerId="AD" clId="Web-{0EC63297-FE5A-C05A-8E95-6431FC869127}" dt="2020-08-10T23:35:51.999" v="2" actId="20577"/>
          <ac:spMkLst>
            <pc:docMk/>
            <pc:sldMk cId="958176800" sldId="1620"/>
            <ac:spMk id="3" creationId="{B5AEAF16-82EB-4F42-B80B-EBAD27DC8632}"/>
          </ac:spMkLst>
        </pc:spChg>
      </pc:sldChg>
    </pc:docChg>
  </pc:docChgLst>
  <pc:docChgLst>
    <pc:chgData name="Niels Ophey" userId="e92edb78-61d0-4c9f-b47b-e90ce40b953d" providerId="ADAL" clId="{1F6B0862-7BB3-4245-9DA1-A44B9F5DD77A}"/>
    <pc:docChg chg="custSel delSld modSld sldOrd">
      <pc:chgData name="Niels Ophey" userId="e92edb78-61d0-4c9f-b47b-e90ce40b953d" providerId="ADAL" clId="{1F6B0862-7BB3-4245-9DA1-A44B9F5DD77A}" dt="2020-05-05T15:16:47.327" v="32" actId="27636"/>
      <pc:docMkLst>
        <pc:docMk/>
      </pc:docMkLst>
      <pc:sldChg chg="addSp delSp modSp mod">
        <pc:chgData name="Niels Ophey" userId="e92edb78-61d0-4c9f-b47b-e90ce40b953d" providerId="ADAL" clId="{1F6B0862-7BB3-4245-9DA1-A44B9F5DD77A}" dt="2020-05-05T15:16:47.327" v="32" actId="27636"/>
        <pc:sldMkLst>
          <pc:docMk/>
          <pc:sldMk cId="1577499883" sldId="256"/>
        </pc:sldMkLst>
        <pc:spChg chg="del">
          <ac:chgData name="Niels Ophey" userId="e92edb78-61d0-4c9f-b47b-e90ce40b953d" providerId="ADAL" clId="{1F6B0862-7BB3-4245-9DA1-A44B9F5DD77A}" dt="2020-05-05T15:14:45.666" v="0"/>
          <ac:spMkLst>
            <pc:docMk/>
            <pc:sldMk cId="1577499883" sldId="256"/>
            <ac:spMk id="2" creationId="{00000000-0000-0000-0000-000000000000}"/>
          </ac:spMkLst>
        </pc:spChg>
        <pc:spChg chg="del">
          <ac:chgData name="Niels Ophey" userId="e92edb78-61d0-4c9f-b47b-e90ce40b953d" providerId="ADAL" clId="{1F6B0862-7BB3-4245-9DA1-A44B9F5DD77A}" dt="2020-05-05T15:14:45.666" v="0"/>
          <ac:spMkLst>
            <pc:docMk/>
            <pc:sldMk cId="1577499883" sldId="256"/>
            <ac:spMk id="3" creationId="{00000000-0000-0000-0000-000000000000}"/>
          </ac:spMkLst>
        </pc:spChg>
        <pc:spChg chg="add del mod">
          <ac:chgData name="Niels Ophey" userId="e92edb78-61d0-4c9f-b47b-e90ce40b953d" providerId="ADAL" clId="{1F6B0862-7BB3-4245-9DA1-A44B9F5DD77A}" dt="2020-05-05T15:15:17.219" v="9" actId="478"/>
          <ac:spMkLst>
            <pc:docMk/>
            <pc:sldMk cId="1577499883" sldId="256"/>
            <ac:spMk id="4" creationId="{A04943A7-63E5-4B6B-9CE7-BD0DE0C103B2}"/>
          </ac:spMkLst>
        </pc:spChg>
        <pc:spChg chg="add mod">
          <ac:chgData name="Niels Ophey" userId="e92edb78-61d0-4c9f-b47b-e90ce40b953d" providerId="ADAL" clId="{1F6B0862-7BB3-4245-9DA1-A44B9F5DD77A}" dt="2020-05-05T15:16:47.327" v="32" actId="27636"/>
          <ac:spMkLst>
            <pc:docMk/>
            <pc:sldMk cId="1577499883" sldId="256"/>
            <ac:spMk id="5" creationId="{F18E876F-1C72-4954-8085-6A71A4ADDDA0}"/>
          </ac:spMkLst>
        </pc:spChg>
      </pc:sldChg>
      <pc:sldChg chg="modSp del mod ord">
        <pc:chgData name="Niels Ophey" userId="e92edb78-61d0-4c9f-b47b-e90ce40b953d" providerId="ADAL" clId="{1F6B0862-7BB3-4245-9DA1-A44B9F5DD77A}" dt="2020-05-05T15:16:28.558" v="26" actId="20577"/>
        <pc:sldMkLst>
          <pc:docMk/>
          <pc:sldMk cId="1825055701" sldId="1619"/>
        </pc:sldMkLst>
        <pc:spChg chg="mod">
          <ac:chgData name="Niels Ophey" userId="e92edb78-61d0-4c9f-b47b-e90ce40b953d" providerId="ADAL" clId="{1F6B0862-7BB3-4245-9DA1-A44B9F5DD77A}" dt="2020-05-05T15:16:28.558" v="26" actId="20577"/>
          <ac:spMkLst>
            <pc:docMk/>
            <pc:sldMk cId="1825055701" sldId="1619"/>
            <ac:spMk id="13" creationId="{00000000-0000-0000-0000-000000000000}"/>
          </ac:spMkLst>
        </pc:spChg>
      </pc:sldChg>
    </pc:docChg>
  </pc:docChgLst>
  <pc:docChgLst>
    <pc:chgData name="Michael Yen-Chi Ho" userId="S::yenchiho@microsoft.com::08e6847b-dae5-4579-ab99-d38df5b1fcbe" providerId="AD" clId="Web-{E7930CBE-D36A-F3CE-E884-1BE7F22BEB0A}"/>
    <pc:docChg chg="modSld">
      <pc:chgData name="Michael Yen-Chi Ho" userId="S::yenchiho@microsoft.com::08e6847b-dae5-4579-ab99-d38df5b1fcbe" providerId="AD" clId="Web-{E7930CBE-D36A-F3CE-E884-1BE7F22BEB0A}" dt="2020-08-10T23:48:14.142" v="10" actId="14100"/>
      <pc:docMkLst>
        <pc:docMk/>
      </pc:docMkLst>
      <pc:sldChg chg="modSp">
        <pc:chgData name="Michael Yen-Chi Ho" userId="S::yenchiho@microsoft.com::08e6847b-dae5-4579-ab99-d38df5b1fcbe" providerId="AD" clId="Web-{E7930CBE-D36A-F3CE-E884-1BE7F22BEB0A}" dt="2020-08-10T23:48:14.142" v="10" actId="14100"/>
        <pc:sldMkLst>
          <pc:docMk/>
          <pc:sldMk cId="1577499883" sldId="256"/>
        </pc:sldMkLst>
        <pc:spChg chg="mod">
          <ac:chgData name="Michael Yen-Chi Ho" userId="S::yenchiho@microsoft.com::08e6847b-dae5-4579-ab99-d38df5b1fcbe" providerId="AD" clId="Web-{E7930CBE-D36A-F3CE-E884-1BE7F22BEB0A}" dt="2020-08-10T23:48:14.142" v="10" actId="14100"/>
          <ac:spMkLst>
            <pc:docMk/>
            <pc:sldMk cId="1577499883" sldId="256"/>
            <ac:spMk id="5" creationId="{F18E876F-1C72-4954-8085-6A71A4ADDD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5A7D-8A3A-4F60-9BB9-72E7E05AEBF2}" type="datetimeFigureOut">
              <a:rPr lang="en-US" smtClean="0"/>
              <a:t>6/23/2022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00F3-C99C-44F3-922B-60763CDDF619}" type="slidenum">
              <a:rPr lang="en-US" smtClean="0"/>
              <a:t>‹#›</a:t>
            </a:fld>
            <a:endParaRPr lang="en-US"/>
          </a:p>
        </p:txBody>
      </p:sp>
    </p:spTree>
    <p:extLst>
      <p:ext uri="{BB962C8B-B14F-4D97-AF65-F5344CB8AC3E}">
        <p14:creationId xmlns:p14="http://schemas.microsoft.com/office/powerpoint/2010/main" val="3857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259520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945362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95340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1923177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339422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185047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72673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13249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959949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468791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86604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9176495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142801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065662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988544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87816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4938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23.06.2022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121485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80146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095223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43013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28508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9340769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23.06.2022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23.06.2022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23.06.2022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23.06.2022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23.06.2022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613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rosoft/MCW-Line-of-business-application-migration/blob/master/Hands-on%20lab/HOL%20step-by%20step%20-%20Line-of-business%20application%20migration.md#exercise-1-discover-and-assess-the-on-premises-environ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dirty="0"/>
              <a:t>Azure Immersion Workshop:</a:t>
            </a:r>
            <a:br>
              <a:rPr lang="en-US" sz="5400" dirty="0"/>
            </a:br>
            <a:r>
              <a:rPr lang="en-US" sz="5400" dirty="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dirty="0">
                <a:latin typeface="Segoe UI"/>
                <a:cs typeface="Segoe UI"/>
              </a:rPr>
              <a:t>Session 4: Technical Assessment </a:t>
            </a:r>
            <a:endParaRPr lang="en-US" sz="3100" b="1" dirty="0">
              <a:latin typeface="Segoe UI"/>
              <a:cs typeface="Segoe UI"/>
            </a:endParaRPr>
          </a:p>
          <a:p>
            <a:endParaRPr lang="en-US" dirty="0">
              <a:latin typeface="Segoe UI" panose="020B0502040204020203" pitchFamily="34" charset="0"/>
              <a:cs typeface="Segoe UI" panose="020B0502040204020203" pitchFamily="34" charset="0"/>
            </a:endParaRPr>
          </a:p>
          <a:p>
            <a:r>
              <a:rPr lang="en-US" sz="3100" dirty="0">
                <a:latin typeface="Segoe UI"/>
                <a:cs typeface="Segoe UI"/>
              </a:rPr>
              <a:t>May 2020</a:t>
            </a:r>
          </a:p>
          <a:p>
            <a:r>
              <a:rPr lang="en-US" sz="3100" dirty="0">
                <a:latin typeface="Segoe UI"/>
                <a:cs typeface="Segoe UI"/>
              </a:rPr>
              <a:t>Huy An</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F18E876F-1C72-4954-8085-6A71A4ADDDA0}"/>
              </a:ext>
            </a:extLst>
          </p:cNvPr>
          <p:cNvSpPr>
            <a:spLocks noGrp="1"/>
          </p:cNvSpPr>
          <p:nvPr>
            <p:ph idx="1"/>
          </p:nvPr>
        </p:nvSpPr>
        <p:spPr>
          <a:xfrm>
            <a:off x="140467" y="187354"/>
            <a:ext cx="11769236" cy="6358778"/>
          </a:xfrm>
        </p:spPr>
        <p:txBody>
          <a:bodyPr vert="horz" lIns="91440" tIns="45720" rIns="91440" bIns="45720" rtlCol="0" anchor="t">
            <a:noAutofit/>
          </a:bodyPr>
          <a:lstStyle/>
          <a:p>
            <a:pPr marL="342900" fontAlgn="ctr">
              <a:lnSpc>
                <a:spcPct val="120000"/>
              </a:lnSpc>
              <a:spcBef>
                <a:spcPts val="0"/>
              </a:spcBef>
            </a:pPr>
            <a:r>
              <a:rPr lang="en-US" sz="1800" b="1" dirty="0">
                <a:latin typeface="Calibri"/>
                <a:cs typeface="Calibri"/>
              </a:rPr>
              <a:t>Time Slot: </a:t>
            </a:r>
            <a:r>
              <a:rPr lang="en-US" sz="1800" dirty="0">
                <a:latin typeface="Calibri"/>
                <a:cs typeface="Calibri"/>
              </a:rPr>
              <a:t>11:15-12:15 AM</a:t>
            </a:r>
          </a:p>
          <a:p>
            <a:pPr marL="342900" fontAlgn="ctr">
              <a:lnSpc>
                <a:spcPct val="120000"/>
              </a:lnSpc>
              <a:spcBef>
                <a:spcPts val="0"/>
              </a:spcBef>
            </a:pPr>
            <a:r>
              <a:rPr lang="en-US" sz="1800" b="1" dirty="0">
                <a:latin typeface="Calibri"/>
                <a:cs typeface="Calibri"/>
              </a:rPr>
              <a:t>Topic: </a:t>
            </a:r>
            <a:endParaRPr lang="en-US" sz="1800" dirty="0">
              <a:latin typeface="Calibri" panose="020F0502020204030204" pitchFamily="34" charset="0"/>
              <a:cs typeface="Calibri"/>
            </a:endParaRPr>
          </a:p>
          <a:p>
            <a:pPr marL="685800" marR="0">
              <a:lnSpc>
                <a:spcPct val="120000"/>
              </a:lnSpc>
              <a:spcBef>
                <a:spcPts val="0"/>
              </a:spcBef>
            </a:pPr>
            <a:r>
              <a:rPr lang="de-DE" sz="1800" dirty="0" err="1">
                <a:latin typeface="Calibri"/>
                <a:cs typeface="Calibri"/>
              </a:rPr>
              <a:t>Make</a:t>
            </a:r>
            <a:r>
              <a:rPr lang="de-DE" sz="1800" dirty="0">
                <a:latin typeface="Calibri"/>
                <a:cs typeface="Calibri"/>
              </a:rPr>
              <a:t> an Azure </a:t>
            </a:r>
            <a:r>
              <a:rPr lang="de-DE" sz="1800" dirty="0" err="1">
                <a:latin typeface="Calibri"/>
                <a:cs typeface="Calibri"/>
              </a:rPr>
              <a:t>Migrate</a:t>
            </a:r>
            <a:r>
              <a:rPr lang="de-DE" sz="1800" dirty="0">
                <a:latin typeface="Calibri"/>
                <a:cs typeface="Calibri"/>
              </a:rPr>
              <a:t> Assessment </a:t>
            </a:r>
            <a:r>
              <a:rPr lang="de-DE" sz="1800" dirty="0" err="1">
                <a:latin typeface="Calibri"/>
                <a:cs typeface="Calibri"/>
              </a:rPr>
              <a:t>of</a:t>
            </a:r>
            <a:r>
              <a:rPr lang="de-DE" sz="1800" dirty="0">
                <a:latin typeface="Calibri"/>
                <a:cs typeface="Calibri"/>
              </a:rPr>
              <a:t> </a:t>
            </a:r>
            <a:r>
              <a:rPr lang="de-DE" sz="1800" dirty="0" err="1">
                <a:latin typeface="Calibri"/>
                <a:cs typeface="Calibri"/>
              </a:rPr>
              <a:t>the</a:t>
            </a:r>
            <a:r>
              <a:rPr lang="de-DE" sz="1800" dirty="0">
                <a:latin typeface="Calibri"/>
                <a:cs typeface="Calibri"/>
              </a:rPr>
              <a:t> </a:t>
            </a:r>
            <a:r>
              <a:rPr lang="de-DE" sz="1800" dirty="0" err="1">
                <a:latin typeface="Calibri"/>
                <a:cs typeface="Calibri"/>
              </a:rPr>
              <a:t>SmartHotel</a:t>
            </a:r>
            <a:r>
              <a:rPr lang="de-DE" sz="1800" dirty="0">
                <a:latin typeface="Calibri"/>
                <a:cs typeface="Calibri"/>
              </a:rPr>
              <a:t> </a:t>
            </a:r>
            <a:r>
              <a:rPr lang="de-DE" sz="1800" dirty="0" err="1">
                <a:latin typeface="Calibri"/>
                <a:cs typeface="Calibri"/>
              </a:rPr>
              <a:t>Application</a:t>
            </a:r>
            <a:endParaRPr lang="de-DE" sz="1800" dirty="0">
              <a:latin typeface="Calibri"/>
              <a:cs typeface="Calibri"/>
            </a:endParaRPr>
          </a:p>
          <a:p>
            <a:pPr marL="342900" fontAlgn="ctr">
              <a:lnSpc>
                <a:spcPct val="120000"/>
              </a:lnSpc>
              <a:spcBef>
                <a:spcPts val="0"/>
              </a:spcBef>
            </a:pPr>
            <a:r>
              <a:rPr lang="en-US" sz="1800" b="1" dirty="0">
                <a:latin typeface="Calibri"/>
                <a:cs typeface="Calibri"/>
              </a:rPr>
              <a:t>Flow: </a:t>
            </a:r>
            <a:endParaRPr lang="en-US" sz="1800" dirty="0">
              <a:latin typeface="Calibri"/>
              <a:cs typeface="Calibri"/>
            </a:endParaRPr>
          </a:p>
          <a:p>
            <a:pPr marL="685800">
              <a:lnSpc>
                <a:spcPct val="120000"/>
              </a:lnSpc>
              <a:spcBef>
                <a:spcPts val="0"/>
              </a:spcBef>
            </a:pPr>
            <a:r>
              <a:rPr lang="de-DE" sz="1800" dirty="0">
                <a:latin typeface="Calibri"/>
                <a:cs typeface="Calibri"/>
              </a:rPr>
              <a:t>Follow </a:t>
            </a:r>
            <a:r>
              <a:rPr lang="de-DE" sz="1800" dirty="0" err="1">
                <a:latin typeface="Calibri"/>
                <a:cs typeface="Calibri"/>
              </a:rPr>
              <a:t>the</a:t>
            </a:r>
            <a:r>
              <a:rPr lang="de-DE" sz="1800" dirty="0">
                <a:latin typeface="Calibri"/>
                <a:cs typeface="Calibri"/>
              </a:rPr>
              <a:t> "HOL" Guide (</a:t>
            </a:r>
            <a:r>
              <a:rPr lang="de-DE" sz="1800" dirty="0" err="1">
                <a:latin typeface="Calibri"/>
                <a:cs typeface="Calibri"/>
              </a:rPr>
              <a:t>Exercise</a:t>
            </a:r>
            <a:r>
              <a:rPr lang="de-DE" sz="1800" dirty="0">
                <a:latin typeface="Calibri"/>
                <a:cs typeface="Calibri"/>
              </a:rPr>
              <a:t> 1 and </a:t>
            </a:r>
            <a:r>
              <a:rPr lang="de-DE" sz="1800" dirty="0" err="1">
                <a:latin typeface="Calibri"/>
                <a:cs typeface="Calibri"/>
              </a:rPr>
              <a:t>Exercise</a:t>
            </a:r>
            <a:r>
              <a:rPr lang="de-DE" sz="1800" dirty="0">
                <a:latin typeface="Calibri"/>
                <a:cs typeface="Calibri"/>
              </a:rPr>
              <a:t> 2, Task 1 </a:t>
            </a:r>
            <a:r>
              <a:rPr lang="de-DE" sz="1800" dirty="0" err="1">
                <a:latin typeface="Calibri"/>
                <a:cs typeface="Calibri"/>
              </a:rPr>
              <a:t>to</a:t>
            </a:r>
            <a:r>
              <a:rPr lang="de-DE" sz="1800" dirty="0">
                <a:latin typeface="Calibri"/>
                <a:cs typeface="Calibri"/>
              </a:rPr>
              <a:t> Task 4)</a:t>
            </a:r>
          </a:p>
          <a:p>
            <a:pPr marL="685800" marR="0">
              <a:lnSpc>
                <a:spcPct val="120000"/>
              </a:lnSpc>
              <a:spcBef>
                <a:spcPts val="0"/>
              </a:spcBef>
            </a:pPr>
            <a:r>
              <a:rPr lang="de-DE" sz="1800" dirty="0">
                <a:latin typeface="Calibri"/>
                <a:cs typeface="Calibri"/>
                <a:hlinkClick r:id="rId2"/>
              </a:rPr>
              <a:t>https://github.com/microsoft/MCW-Line-of-business-application-migration/blob/master/Hands-on%20lab/HOL%20step-by%20step%20-%20Line-of-business%20application%20migration.md#exercise-1-discover-and-assess-the-on-premises-environment</a:t>
            </a:r>
            <a:endParaRPr lang="de-DE" sz="1800" dirty="0">
              <a:latin typeface="Calibri"/>
              <a:cs typeface="Calibri"/>
            </a:endParaRPr>
          </a:p>
          <a:p>
            <a:pPr marL="457200" marR="0" indent="0">
              <a:lnSpc>
                <a:spcPct val="120000"/>
              </a:lnSpc>
              <a:spcBef>
                <a:spcPts val="0"/>
              </a:spcBef>
              <a:buNone/>
            </a:pPr>
            <a:endParaRPr lang="de-DE" sz="1800" dirty="0">
              <a:latin typeface="Calibri" panose="020F0502020204030204" pitchFamily="34" charset="0"/>
              <a:cs typeface="Calibri"/>
            </a:endParaRPr>
          </a:p>
          <a:p>
            <a:pPr marL="685800" marR="0">
              <a:lnSpc>
                <a:spcPct val="120000"/>
              </a:lnSpc>
              <a:spcBef>
                <a:spcPts val="0"/>
              </a:spcBef>
            </a:pPr>
            <a:r>
              <a:rPr lang="en-US" sz="1800" dirty="0">
                <a:latin typeface="Calibri"/>
                <a:cs typeface="Calibri"/>
              </a:rPr>
              <a:t>Time should be enough if the resources needed are already downloaded into the environment. If not enough time - skip the dependency visualization</a:t>
            </a:r>
          </a:p>
          <a:p>
            <a:pPr marL="457200" marR="0" indent="0">
              <a:lnSpc>
                <a:spcPct val="120000"/>
              </a:lnSpc>
              <a:spcBef>
                <a:spcPts val="0"/>
              </a:spcBef>
              <a:buNone/>
            </a:pPr>
            <a:endParaRPr lang="de-DE" sz="1800" dirty="0">
              <a:latin typeface="Calibri" panose="020F0502020204030204" pitchFamily="34" charset="0"/>
              <a:cs typeface="Calibri"/>
            </a:endParaRPr>
          </a:p>
          <a:p>
            <a:pPr marL="457200" marR="0" indent="0">
              <a:lnSpc>
                <a:spcPct val="120000"/>
              </a:lnSpc>
              <a:spcBef>
                <a:spcPts val="0"/>
              </a:spcBef>
              <a:buNone/>
            </a:pPr>
            <a:r>
              <a:rPr lang="en-US" sz="1800" b="1" dirty="0">
                <a:latin typeface="Calibri"/>
                <a:cs typeface="Calibri"/>
              </a:rPr>
              <a:t>In digital delivery </a:t>
            </a:r>
            <a:r>
              <a:rPr lang="en-US" sz="1800" dirty="0">
                <a:latin typeface="Calibri"/>
                <a:cs typeface="Calibri"/>
              </a:rPr>
              <a:t>– some tips:</a:t>
            </a:r>
          </a:p>
          <a:p>
            <a:pPr marL="1028700" fontAlgn="ctr">
              <a:lnSpc>
                <a:spcPct val="120000"/>
              </a:lnSpc>
              <a:spcBef>
                <a:spcPts val="0"/>
              </a:spcBef>
              <a:buFont typeface="Courier New" panose="02070309020205020404" pitchFamily="49" charset="0"/>
              <a:buChar char="o"/>
            </a:pPr>
            <a:r>
              <a:rPr lang="en-US" sz="1800" dirty="0">
                <a:latin typeface="Calibri"/>
                <a:cs typeface="Calibri"/>
              </a:rPr>
              <a:t>open a team for all attendees and add channels for each group of attendees working together (3-5 attendees per channel). Hold live session in each channel during this group-based work and get all attendees together in the general channel afterwards.</a:t>
            </a:r>
          </a:p>
          <a:p>
            <a:pPr marL="1028700" fontAlgn="ctr">
              <a:lnSpc>
                <a:spcPct val="120000"/>
              </a:lnSpc>
              <a:spcBef>
                <a:spcPts val="0"/>
              </a:spcBef>
              <a:buFont typeface="Courier New" panose="02070309020205020404" pitchFamily="49" charset="0"/>
              <a:buChar char="o"/>
            </a:pPr>
            <a:r>
              <a:rPr lang="en-US" sz="1800" dirty="0">
                <a:latin typeface="Calibri"/>
                <a:cs typeface="Calibri"/>
              </a:rPr>
              <a:t>it would be easier if the trainer divides the attendees into groups and post the separation in the general channel</a:t>
            </a:r>
          </a:p>
          <a:p>
            <a:pPr marL="1028700" fontAlgn="ctr">
              <a:lnSpc>
                <a:spcPct val="120000"/>
              </a:lnSpc>
              <a:spcBef>
                <a:spcPts val="0"/>
              </a:spcBef>
              <a:buFont typeface="Courier New" panose="02070309020205020404" pitchFamily="49" charset="0"/>
              <a:buChar char="o"/>
            </a:pPr>
            <a:r>
              <a:rPr lang="en-US" sz="1800" dirty="0">
                <a:latin typeface="Calibri"/>
                <a:cs typeface="Calibri"/>
              </a:rPr>
              <a:t>open in each channel a team meeting – so you can jump around as trainer</a:t>
            </a:r>
          </a:p>
        </p:txBody>
      </p:sp>
    </p:spTree>
    <p:extLst>
      <p:ext uri="{BB962C8B-B14F-4D97-AF65-F5344CB8AC3E}">
        <p14:creationId xmlns:p14="http://schemas.microsoft.com/office/powerpoint/2010/main" val="157749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EECA8C-69F2-4BAB-9A4C-5BD20B8DF996}">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01C9630-6688-4793-9696-8BD8A232F997}">
  <ds:schemaRefs>
    <ds:schemaRef ds:uri="http://schemas.microsoft.com/sharepoint/v3/contenttype/forms"/>
  </ds:schemaRefs>
</ds:datastoreItem>
</file>

<file path=customXml/itemProps3.xml><?xml version="1.0" encoding="utf-8"?>
<ds:datastoreItem xmlns:ds="http://schemas.openxmlformats.org/officeDocument/2006/customXml" ds:itemID="{CF7EB1F1-C7DF-4429-95AA-279E229F2AF6}">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23</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Courier New</vt:lpstr>
      <vt:lpstr>Segoe UI</vt:lpstr>
      <vt:lpstr>Segoe UI Light</vt:lpstr>
      <vt:lpstr>Segoe UI Semibold</vt:lpstr>
      <vt:lpstr>Wingdings</vt:lpstr>
      <vt:lpstr>Larissa</vt:lpstr>
      <vt:lpstr>Dynamics 365</vt:lpstr>
      <vt:lpstr>Azure Immersion Workshop: Infrastructure Migration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An Quoc Huy (FHN.TCS)</cp:lastModifiedBy>
  <cp:revision>8</cp:revision>
  <dcterms:created xsi:type="dcterms:W3CDTF">2020-05-05T15:14:22Z</dcterms:created>
  <dcterms:modified xsi:type="dcterms:W3CDTF">2022-06-23T08:48:44Z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