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11"/>
  </p:notesMasterIdLst>
  <p:sldIdLst>
    <p:sldId id="1622" r:id="rId6"/>
    <p:sldId id="302" r:id="rId7"/>
    <p:sldId id="1620" r:id="rId8"/>
    <p:sldId id="1621" r:id="rId9"/>
    <p:sldId id="1623"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oar" userId="f625f69b-aa30-438b-8460-4eb56f06f18b" providerId="ADAL" clId="{7FA6D395-A868-4EB7-ADC3-B757BAFCE3B7}"/>
    <pc:docChg chg="modSld">
      <pc:chgData name="Chris Boar" userId="f625f69b-aa30-438b-8460-4eb56f06f18b" providerId="ADAL" clId="{7FA6D395-A868-4EB7-ADC3-B757BAFCE3B7}" dt="2020-06-25T17:21:13.279" v="0"/>
      <pc:docMkLst>
        <pc:docMk/>
      </pc:docMkLst>
      <pc:sldChg chg="modSp">
        <pc:chgData name="Chris Boar" userId="f625f69b-aa30-438b-8460-4eb56f06f18b" providerId="ADAL" clId="{7FA6D395-A868-4EB7-ADC3-B757BAFCE3B7}" dt="2020-06-25T17:21:13.279" v="0"/>
        <pc:sldMkLst>
          <pc:docMk/>
          <pc:sldMk cId="958176800" sldId="1622"/>
        </pc:sldMkLst>
        <pc:spChg chg="mod">
          <ac:chgData name="Chris Boar" userId="f625f69b-aa30-438b-8460-4eb56f06f18b" providerId="ADAL" clId="{7FA6D395-A868-4EB7-ADC3-B757BAFCE3B7}" dt="2020-06-25T17:21:13.279" v="0"/>
          <ac:spMkLst>
            <pc:docMk/>
            <pc:sldMk cId="958176800" sldId="1622"/>
            <ac:spMk id="2" creationId="{CC080AE2-BC19-4E98-A30E-6F659B8DB69E}"/>
          </ac:spMkLst>
        </pc:spChg>
      </pc:sldChg>
    </pc:docChg>
  </pc:docChgLst>
  <pc:docChgLst>
    <pc:chgData name="An Quoc Huy (FHN.TCS)" userId="458c0cbc-d8c8-4ebf-a6da-b6a72fbd1854" providerId="ADAL" clId="{E8EA1EE6-3BEB-43A2-8BC2-C835A2333557}"/>
    <pc:docChg chg="modSld">
      <pc:chgData name="An Quoc Huy (FHN.TCS)" userId="458c0cbc-d8c8-4ebf-a6da-b6a72fbd1854" providerId="ADAL" clId="{E8EA1EE6-3BEB-43A2-8BC2-C835A2333557}" dt="2022-06-23T08:06:14.638" v="8" actId="20577"/>
      <pc:docMkLst>
        <pc:docMk/>
      </pc:docMkLst>
      <pc:sldChg chg="modSp mod">
        <pc:chgData name="An Quoc Huy (FHN.TCS)" userId="458c0cbc-d8c8-4ebf-a6da-b6a72fbd1854" providerId="ADAL" clId="{E8EA1EE6-3BEB-43A2-8BC2-C835A2333557}" dt="2022-06-23T08:06:14.638" v="8" actId="20577"/>
        <pc:sldMkLst>
          <pc:docMk/>
          <pc:sldMk cId="1795675286" sldId="1620"/>
        </pc:sldMkLst>
        <pc:spChg chg="mod">
          <ac:chgData name="An Quoc Huy (FHN.TCS)" userId="458c0cbc-d8c8-4ebf-a6da-b6a72fbd1854" providerId="ADAL" clId="{E8EA1EE6-3BEB-43A2-8BC2-C835A2333557}" dt="2022-06-23T08:06:14.638" v="8" actId="20577"/>
          <ac:spMkLst>
            <pc:docMk/>
            <pc:sldMk cId="1795675286" sldId="1620"/>
            <ac:spMk id="5" creationId="{7C4E0F4F-0671-45B1-A708-18FBC2724235}"/>
          </ac:spMkLst>
        </pc:spChg>
      </pc:sldChg>
      <pc:sldChg chg="addSp modSp mod">
        <pc:chgData name="An Quoc Huy (FHN.TCS)" userId="458c0cbc-d8c8-4ebf-a6da-b6a72fbd1854" providerId="ADAL" clId="{E8EA1EE6-3BEB-43A2-8BC2-C835A2333557}" dt="2022-06-23T08:05:26.841" v="2" actId="14100"/>
        <pc:sldMkLst>
          <pc:docMk/>
          <pc:sldMk cId="2168873007" sldId="1621"/>
        </pc:sldMkLst>
        <pc:spChg chg="add mod">
          <ac:chgData name="An Quoc Huy (FHN.TCS)" userId="458c0cbc-d8c8-4ebf-a6da-b6a72fbd1854" providerId="ADAL" clId="{E8EA1EE6-3BEB-43A2-8BC2-C835A2333557}" dt="2022-06-23T08:05:26.841" v="2" actId="14100"/>
          <ac:spMkLst>
            <pc:docMk/>
            <pc:sldMk cId="2168873007" sldId="1621"/>
            <ac:spMk id="6" creationId="{5F2ABA86-298C-297E-0327-27CEEC69E426}"/>
          </ac:spMkLst>
        </pc:spChg>
      </pc:sldChg>
      <pc:sldChg chg="modSp mod">
        <pc:chgData name="An Quoc Huy (FHN.TCS)" userId="458c0cbc-d8c8-4ebf-a6da-b6a72fbd1854" providerId="ADAL" clId="{E8EA1EE6-3BEB-43A2-8BC2-C835A2333557}" dt="2022-06-23T08:06:01.037" v="5" actId="20577"/>
        <pc:sldMkLst>
          <pc:docMk/>
          <pc:sldMk cId="958176800" sldId="1622"/>
        </pc:sldMkLst>
        <pc:spChg chg="mod">
          <ac:chgData name="An Quoc Huy (FHN.TCS)" userId="458c0cbc-d8c8-4ebf-a6da-b6a72fbd1854" providerId="ADAL" clId="{E8EA1EE6-3BEB-43A2-8BC2-C835A2333557}" dt="2022-06-23T08:06:01.037" v="5" actId="20577"/>
          <ac:spMkLst>
            <pc:docMk/>
            <pc:sldMk cId="958176800" sldId="1622"/>
            <ac:spMk id="3" creationId="{B5AEAF16-82EB-4F42-B80B-EBAD27DC8632}"/>
          </ac:spMkLst>
        </pc:spChg>
      </pc:sldChg>
    </pc:docChg>
  </pc:docChgLst>
  <pc:docChgLst>
    <pc:chgData name="Renee Ivie (Derflan Inc)" userId="87e6f2e2-8462-4f3b-8af4-eaa8c3b0904a" providerId="ADAL" clId="{AC8D9B44-70A2-4002-8D4C-D2BBD6CC265F}"/>
    <pc:docChg chg="modSld">
      <pc:chgData name="Renee Ivie (Derflan Inc)" userId="87e6f2e2-8462-4f3b-8af4-eaa8c3b0904a" providerId="ADAL" clId="{AC8D9B44-70A2-4002-8D4C-D2BBD6CC265F}" dt="2020-12-16T22:37:06.474" v="0"/>
      <pc:docMkLst>
        <pc:docMk/>
      </pc:docMkLst>
      <pc:sldChg chg="modSp mod">
        <pc:chgData name="Renee Ivie (Derflan Inc)" userId="87e6f2e2-8462-4f3b-8af4-eaa8c3b0904a" providerId="ADAL" clId="{AC8D9B44-70A2-4002-8D4C-D2BBD6CC265F}" dt="2020-12-16T22:37:06.474" v="0"/>
        <pc:sldMkLst>
          <pc:docMk/>
          <pc:sldMk cId="958176800" sldId="1622"/>
        </pc:sldMkLst>
        <pc:spChg chg="mod">
          <ac:chgData name="Renee Ivie (Derflan Inc)" userId="87e6f2e2-8462-4f3b-8af4-eaa8c3b0904a" providerId="ADAL" clId="{AC8D9B44-70A2-4002-8D4C-D2BBD6CC265F}" dt="2020-12-16T22:37:06.474" v="0"/>
          <ac:spMkLst>
            <pc:docMk/>
            <pc:sldMk cId="958176800" sldId="1622"/>
            <ac:spMk id="2" creationId="{CC080AE2-BC19-4E98-A30E-6F659B8DB69E}"/>
          </ac:spMkLst>
        </pc:spChg>
      </pc:sldChg>
    </pc:docChg>
  </pc:docChgLst>
  <pc:docChgLst>
    <pc:chgData name="Chris Boar" userId="f625f69b-aa30-438b-8460-4eb56f06f18b" providerId="ADAL" clId="{DE0C314F-C7A8-494F-A7C3-CEC3966D250C}"/>
    <pc:docChg chg="addSld delSld modSld">
      <pc:chgData name="Chris Boar" userId="f625f69b-aa30-438b-8460-4eb56f06f18b" providerId="ADAL" clId="{DE0C314F-C7A8-494F-A7C3-CEC3966D250C}" dt="2020-05-05T17:40:47.446" v="30" actId="20577"/>
      <pc:docMkLst>
        <pc:docMk/>
      </pc:docMkLst>
      <pc:sldChg chg="modSp mod">
        <pc:chgData name="Chris Boar" userId="f625f69b-aa30-438b-8460-4eb56f06f18b" providerId="ADAL" clId="{DE0C314F-C7A8-494F-A7C3-CEC3966D250C}" dt="2020-05-05T17:40:47.446" v="30" actId="20577"/>
        <pc:sldMkLst>
          <pc:docMk/>
          <pc:sldMk cId="2071289292" sldId="302"/>
        </pc:sldMkLst>
        <pc:spChg chg="mod">
          <ac:chgData name="Chris Boar" userId="f625f69b-aa30-438b-8460-4eb56f06f18b" providerId="ADAL" clId="{DE0C314F-C7A8-494F-A7C3-CEC3966D250C}" dt="2020-05-05T17:40:47.446" v="30" actId="20577"/>
          <ac:spMkLst>
            <pc:docMk/>
            <pc:sldMk cId="2071289292" sldId="302"/>
            <ac:spMk id="9" creationId="{0F86F9F9-39B5-4CE6-AF48-9ADAE40EA728}"/>
          </ac:spMkLst>
        </pc:spChg>
      </pc:sldChg>
      <pc:sldChg chg="del">
        <pc:chgData name="Chris Boar" userId="f625f69b-aa30-438b-8460-4eb56f06f18b" providerId="ADAL" clId="{DE0C314F-C7A8-494F-A7C3-CEC3966D250C}" dt="2020-05-05T17:40:25.516" v="28" actId="47"/>
        <pc:sldMkLst>
          <pc:docMk/>
          <pc:sldMk cId="1825055701" sldId="1619"/>
        </pc:sldMkLst>
      </pc:sldChg>
      <pc:sldChg chg="modSp add mod">
        <pc:chgData name="Chris Boar" userId="f625f69b-aa30-438b-8460-4eb56f06f18b" providerId="ADAL" clId="{DE0C314F-C7A8-494F-A7C3-CEC3966D250C}" dt="2020-05-05T17:40:22.328" v="27" actId="20577"/>
        <pc:sldMkLst>
          <pc:docMk/>
          <pc:sldMk cId="958176800" sldId="1622"/>
        </pc:sldMkLst>
        <pc:spChg chg="mod">
          <ac:chgData name="Chris Boar" userId="f625f69b-aa30-438b-8460-4eb56f06f18b" providerId="ADAL" clId="{DE0C314F-C7A8-494F-A7C3-CEC3966D250C}" dt="2020-05-05T17:40:22.328" v="27" actId="20577"/>
          <ac:spMkLst>
            <pc:docMk/>
            <pc:sldMk cId="958176800" sldId="1622"/>
            <ac:spMk id="3" creationId="{B5AEAF16-82EB-4F42-B80B-EBAD27DC8632}"/>
          </ac:spMkLst>
        </pc:spChg>
      </pc:sldChg>
      <pc:sldChg chg="add">
        <pc:chgData name="Chris Boar" userId="f625f69b-aa30-438b-8460-4eb56f06f18b" providerId="ADAL" clId="{DE0C314F-C7A8-494F-A7C3-CEC3966D250C}" dt="2020-05-05T17:40:34.119" v="29" actId="22"/>
        <pc:sldMkLst>
          <pc:docMk/>
          <pc:sldMk cId="1247823535" sldId="1623"/>
        </pc:sldMkLst>
      </pc:sldChg>
      <pc:sldMasterChg chg="addSldLayout">
        <pc:chgData name="Chris Boar" userId="f625f69b-aa30-438b-8460-4eb56f06f18b" providerId="ADAL" clId="{DE0C314F-C7A8-494F-A7C3-CEC3966D250C}" dt="2020-05-05T17:39:57.548" v="0" actId="22"/>
        <pc:sldMasterMkLst>
          <pc:docMk/>
          <pc:sldMasterMk cId="303828295" sldId="2147483660"/>
        </pc:sldMasterMkLst>
        <pc:sldLayoutChg chg="add replId">
          <pc:chgData name="Chris Boar" userId="f625f69b-aa30-438b-8460-4eb56f06f18b" providerId="ADAL" clId="{DE0C314F-C7A8-494F-A7C3-CEC3966D250C}" dt="2020-05-05T17:39:57.548" v="0" actId="22"/>
          <pc:sldLayoutMkLst>
            <pc:docMk/>
            <pc:sldMasterMk cId="303828295" sldId="2147483660"/>
            <pc:sldLayoutMk cId="479556284" sldId="2147483703"/>
          </pc:sldLayoutMkLst>
        </pc:sldLayoutChg>
      </pc:sldMasterChg>
      <pc:sldMasterChg chg="addSldLayout">
        <pc:chgData name="Chris Boar" userId="f625f69b-aa30-438b-8460-4eb56f06f18b" providerId="ADAL" clId="{DE0C314F-C7A8-494F-A7C3-CEC3966D250C}" dt="2020-05-05T17:40:34.119" v="29" actId="22"/>
        <pc:sldMasterMkLst>
          <pc:docMk/>
          <pc:sldMasterMk cId="1741646864" sldId="2147483683"/>
        </pc:sldMasterMkLst>
        <pc:sldLayoutChg chg="add replId">
          <pc:chgData name="Chris Boar" userId="f625f69b-aa30-438b-8460-4eb56f06f18b" providerId="ADAL" clId="{DE0C314F-C7A8-494F-A7C3-CEC3966D250C}" dt="2020-05-05T17:40:34.119" v="29" actId="22"/>
          <pc:sldLayoutMkLst>
            <pc:docMk/>
            <pc:sldMasterMk cId="1741646864" sldId="2147483683"/>
            <pc:sldLayoutMk cId="3850724117" sldId="2147483704"/>
          </pc:sldLayoutMkLst>
        </pc:sldLayoutChg>
      </pc:sldMasterChg>
    </pc:docChg>
  </pc:docChgLst>
  <pc:docChgLst>
    <pc:chgData name="Niels Ophey" userId="e92edb78-61d0-4c9f-b47b-e90ce40b953d" providerId="ADAL" clId="{D973B905-3403-4583-839D-1E296536B6E3}"/>
    <pc:docChg chg="custSel addSld delSld modSld delMainMaster">
      <pc:chgData name="Niels Ophey" userId="e92edb78-61d0-4c9f-b47b-e90ce40b953d" providerId="ADAL" clId="{D973B905-3403-4583-839D-1E296536B6E3}" dt="2020-05-05T15:12:28.091" v="331" actId="20577"/>
      <pc:docMkLst>
        <pc:docMk/>
      </pc:docMkLst>
      <pc:sldChg chg="del">
        <pc:chgData name="Niels Ophey" userId="e92edb78-61d0-4c9f-b47b-e90ce40b953d" providerId="ADAL" clId="{D973B905-3403-4583-839D-1E296536B6E3}" dt="2020-05-05T15:07:09.407" v="0" actId="47"/>
        <pc:sldMkLst>
          <pc:docMk/>
          <pc:sldMk cId="1577499883" sldId="256"/>
        </pc:sldMkLst>
      </pc:sldChg>
      <pc:sldChg chg="delSp modSp mod">
        <pc:chgData name="Niels Ophey" userId="e92edb78-61d0-4c9f-b47b-e90ce40b953d" providerId="ADAL" clId="{D973B905-3403-4583-839D-1E296536B6E3}" dt="2020-05-05T15:09:04.617" v="150" actId="20577"/>
        <pc:sldMkLst>
          <pc:docMk/>
          <pc:sldMk cId="2071289292" sldId="302"/>
        </pc:sldMkLst>
        <pc:spChg chg="mod">
          <ac:chgData name="Niels Ophey" userId="e92edb78-61d0-4c9f-b47b-e90ce40b953d" providerId="ADAL" clId="{D973B905-3403-4583-839D-1E296536B6E3}" dt="2020-05-05T15:07:51.099" v="57" actId="20577"/>
          <ac:spMkLst>
            <pc:docMk/>
            <pc:sldMk cId="2071289292" sldId="302"/>
            <ac:spMk id="2" creationId="{00000000-0000-0000-0000-000000000000}"/>
          </ac:spMkLst>
        </pc:spChg>
        <pc:spChg chg="del">
          <ac:chgData name="Niels Ophey" userId="e92edb78-61d0-4c9f-b47b-e90ce40b953d" providerId="ADAL" clId="{D973B905-3403-4583-839D-1E296536B6E3}" dt="2020-05-05T15:08:42.842" v="108" actId="478"/>
          <ac:spMkLst>
            <pc:docMk/>
            <pc:sldMk cId="2071289292" sldId="302"/>
            <ac:spMk id="3" creationId="{583364B8-159D-47C4-A3F6-8540C9D898C4}"/>
          </ac:spMkLst>
        </pc:spChg>
        <pc:spChg chg="mod">
          <ac:chgData name="Niels Ophey" userId="e92edb78-61d0-4c9f-b47b-e90ce40b953d" providerId="ADAL" clId="{D973B905-3403-4583-839D-1E296536B6E3}" dt="2020-05-05T15:09:04.617" v="150" actId="20577"/>
          <ac:spMkLst>
            <pc:docMk/>
            <pc:sldMk cId="2071289292" sldId="302"/>
            <ac:spMk id="9" creationId="{0F86F9F9-39B5-4CE6-AF48-9ADAE40EA728}"/>
          </ac:spMkLst>
        </pc:spChg>
      </pc:sldChg>
      <pc:sldChg chg="modSp mod">
        <pc:chgData name="Niels Ophey" userId="e92edb78-61d0-4c9f-b47b-e90ce40b953d" providerId="ADAL" clId="{D973B905-3403-4583-839D-1E296536B6E3}" dt="2020-05-05T15:07:37.875" v="27" actId="14100"/>
        <pc:sldMkLst>
          <pc:docMk/>
          <pc:sldMk cId="1825055701" sldId="1619"/>
        </pc:sldMkLst>
        <pc:spChg chg="mod">
          <ac:chgData name="Niels Ophey" userId="e92edb78-61d0-4c9f-b47b-e90ce40b953d" providerId="ADAL" clId="{D973B905-3403-4583-839D-1E296536B6E3}" dt="2020-05-05T15:07:37.875" v="27" actId="14100"/>
          <ac:spMkLst>
            <pc:docMk/>
            <pc:sldMk cId="1825055701" sldId="1619"/>
            <ac:spMk id="13" creationId="{00000000-0000-0000-0000-000000000000}"/>
          </ac:spMkLst>
        </pc:spChg>
      </pc:sldChg>
      <pc:sldChg chg="addSp delSp modSp new mod modTransition">
        <pc:chgData name="Niels Ophey" userId="e92edb78-61d0-4c9f-b47b-e90ce40b953d" providerId="ADAL" clId="{D973B905-3403-4583-839D-1E296536B6E3}" dt="2020-05-05T15:09:33.893" v="170" actId="20577"/>
        <pc:sldMkLst>
          <pc:docMk/>
          <pc:sldMk cId="1795675286" sldId="1620"/>
        </pc:sldMkLst>
        <pc:spChg chg="del">
          <ac:chgData name="Niels Ophey" userId="e92edb78-61d0-4c9f-b47b-e90ce40b953d" providerId="ADAL" clId="{D973B905-3403-4583-839D-1E296536B6E3}" dt="2020-05-05T15:09:28.231" v="152"/>
          <ac:spMkLst>
            <pc:docMk/>
            <pc:sldMk cId="1795675286" sldId="1620"/>
            <ac:spMk id="2" creationId="{0FDEF2DC-704D-45DB-AEB9-6917F05C254C}"/>
          </ac:spMkLst>
        </pc:spChg>
        <pc:spChg chg="del">
          <ac:chgData name="Niels Ophey" userId="e92edb78-61d0-4c9f-b47b-e90ce40b953d" providerId="ADAL" clId="{D973B905-3403-4583-839D-1E296536B6E3}" dt="2020-05-05T15:09:28.231" v="152"/>
          <ac:spMkLst>
            <pc:docMk/>
            <pc:sldMk cId="1795675286" sldId="1620"/>
            <ac:spMk id="3" creationId="{02B78F52-6190-44A9-87B1-CC8674558862}"/>
          </ac:spMkLst>
        </pc:spChg>
        <pc:spChg chg="add mod">
          <ac:chgData name="Niels Ophey" userId="e92edb78-61d0-4c9f-b47b-e90ce40b953d" providerId="ADAL" clId="{D973B905-3403-4583-839D-1E296536B6E3}" dt="2020-05-05T15:09:33.893" v="170" actId="20577"/>
          <ac:spMkLst>
            <pc:docMk/>
            <pc:sldMk cId="1795675286" sldId="1620"/>
            <ac:spMk id="4" creationId="{C722D0F4-6DB6-4BAC-8D2D-1E37C4A3B858}"/>
          </ac:spMkLst>
        </pc:spChg>
        <pc:spChg chg="add mod">
          <ac:chgData name="Niels Ophey" userId="e92edb78-61d0-4c9f-b47b-e90ce40b953d" providerId="ADAL" clId="{D973B905-3403-4583-839D-1E296536B6E3}" dt="2020-05-05T15:09:28.231" v="152"/>
          <ac:spMkLst>
            <pc:docMk/>
            <pc:sldMk cId="1795675286" sldId="1620"/>
            <ac:spMk id="5" creationId="{7C4E0F4F-0671-45B1-A708-18FBC2724235}"/>
          </ac:spMkLst>
        </pc:spChg>
      </pc:sldChg>
      <pc:sldChg chg="addSp delSp modSp new mod modTransition">
        <pc:chgData name="Niels Ophey" userId="e92edb78-61d0-4c9f-b47b-e90ce40b953d" providerId="ADAL" clId="{D973B905-3403-4583-839D-1E296536B6E3}" dt="2020-05-05T15:12:28.091" v="331" actId="20577"/>
        <pc:sldMkLst>
          <pc:docMk/>
          <pc:sldMk cId="2168873007" sldId="1621"/>
        </pc:sldMkLst>
        <pc:spChg chg="del">
          <ac:chgData name="Niels Ophey" userId="e92edb78-61d0-4c9f-b47b-e90ce40b953d" providerId="ADAL" clId="{D973B905-3403-4583-839D-1E296536B6E3}" dt="2020-05-05T15:10:29.300" v="172"/>
          <ac:spMkLst>
            <pc:docMk/>
            <pc:sldMk cId="2168873007" sldId="1621"/>
            <ac:spMk id="2" creationId="{C851E38E-0512-4B6E-A0C5-7131840A4E83}"/>
          </ac:spMkLst>
        </pc:spChg>
        <pc:spChg chg="del">
          <ac:chgData name="Niels Ophey" userId="e92edb78-61d0-4c9f-b47b-e90ce40b953d" providerId="ADAL" clId="{D973B905-3403-4583-839D-1E296536B6E3}" dt="2020-05-05T15:10:29.300" v="172"/>
          <ac:spMkLst>
            <pc:docMk/>
            <pc:sldMk cId="2168873007" sldId="1621"/>
            <ac:spMk id="3" creationId="{E77DDFD9-A2FF-4C4C-8B12-A2FA1F78FBBA}"/>
          </ac:spMkLst>
        </pc:spChg>
        <pc:spChg chg="add mod">
          <ac:chgData name="Niels Ophey" userId="e92edb78-61d0-4c9f-b47b-e90ce40b953d" providerId="ADAL" clId="{D973B905-3403-4583-839D-1E296536B6E3}" dt="2020-05-05T15:10:44.910" v="212" actId="5793"/>
          <ac:spMkLst>
            <pc:docMk/>
            <pc:sldMk cId="2168873007" sldId="1621"/>
            <ac:spMk id="4" creationId="{2DDF93E0-6805-4177-A7C6-18769BF1DBA3}"/>
          </ac:spMkLst>
        </pc:spChg>
        <pc:spChg chg="add mod">
          <ac:chgData name="Niels Ophey" userId="e92edb78-61d0-4c9f-b47b-e90ce40b953d" providerId="ADAL" clId="{D973B905-3403-4583-839D-1E296536B6E3}" dt="2020-05-05T15:12:28.091" v="331" actId="20577"/>
          <ac:spMkLst>
            <pc:docMk/>
            <pc:sldMk cId="2168873007" sldId="1621"/>
            <ac:spMk id="5" creationId="{26C85486-8733-4352-983B-BB96A28633AD}"/>
          </ac:spMkLst>
        </pc:spChg>
      </pc:sldChg>
      <pc:sldMasterChg chg="del delSldLayout">
        <pc:chgData name="Niels Ophey" userId="e92edb78-61d0-4c9f-b47b-e90ce40b953d" providerId="ADAL" clId="{D973B905-3403-4583-839D-1E296536B6E3}" dt="2020-05-05T15:07:09.407" v="0" actId="47"/>
        <pc:sldMasterMkLst>
          <pc:docMk/>
          <pc:sldMasterMk cId="594725491" sldId="2147483648"/>
        </pc:sldMasterMkLst>
        <pc:sldLayoutChg chg="del">
          <pc:chgData name="Niels Ophey" userId="e92edb78-61d0-4c9f-b47b-e90ce40b953d" providerId="ADAL" clId="{D973B905-3403-4583-839D-1E296536B6E3}" dt="2020-05-05T15:07:09.407" v="0" actId="47"/>
          <pc:sldLayoutMkLst>
            <pc:docMk/>
            <pc:sldMasterMk cId="594725491" sldId="2147483648"/>
            <pc:sldLayoutMk cId="4043166929" sldId="2147483649"/>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3433200589" sldId="2147483650"/>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2835585648" sldId="2147483651"/>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742901757" sldId="2147483652"/>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2024084034" sldId="2147483653"/>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2440206447" sldId="2147483654"/>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3087692832" sldId="2147483655"/>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3453883237" sldId="2147483656"/>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2509888776" sldId="2147483657"/>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1699206799" sldId="2147483658"/>
          </pc:sldLayoutMkLst>
        </pc:sldLayoutChg>
        <pc:sldLayoutChg chg="del">
          <pc:chgData name="Niels Ophey" userId="e92edb78-61d0-4c9f-b47b-e90ce40b953d" providerId="ADAL" clId="{D973B905-3403-4583-839D-1E296536B6E3}" dt="2020-05-05T15:07:09.407" v="0" actId="47"/>
          <pc:sldLayoutMkLst>
            <pc:docMk/>
            <pc:sldMasterMk cId="594725491" sldId="2147483648"/>
            <pc:sldLayoutMk cId="2809958959"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BB7E00-3BBC-45D5-ABAA-98A9533B5AD4}" type="datetimeFigureOut">
              <a:rPr lang="en-US" smtClean="0"/>
              <a:t>6/23/2022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12D28-81A4-481A-A7BE-838E6A430E87}" type="slidenum">
              <a:rPr lang="en-US" smtClean="0"/>
              <a:t>‹#›</a:t>
            </a:fld>
            <a:endParaRPr lang="en-US"/>
          </a:p>
        </p:txBody>
      </p:sp>
    </p:spTree>
    <p:extLst>
      <p:ext uri="{BB962C8B-B14F-4D97-AF65-F5344CB8AC3E}">
        <p14:creationId xmlns:p14="http://schemas.microsoft.com/office/powerpoint/2010/main" val="1367866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61CA17-F42D-4A8B-9CCD-3C184AAD0AA0}" type="slidenum">
              <a:rPr lang="en-US" smtClean="0"/>
              <a:t>1</a:t>
            </a:fld>
            <a:endParaRPr lang="en-US"/>
          </a:p>
        </p:txBody>
      </p:sp>
    </p:spTree>
    <p:extLst>
      <p:ext uri="{BB962C8B-B14F-4D97-AF65-F5344CB8AC3E}">
        <p14:creationId xmlns:p14="http://schemas.microsoft.com/office/powerpoint/2010/main" val="8955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2498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0BFD3E-08BC-49E8-8BB5-714EC69F61E0}"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1992339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Azure </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16796859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p:spPr>
        <p:txBody>
          <a:bodyPr>
            <a:noAutofit/>
          </a:bodyPr>
          <a:lstStyle>
            <a:lvl1pPr marL="0" indent="0">
              <a:buNone/>
              <a:defRPr sz="1961"/>
            </a:lvl1pPr>
          </a:lstStyle>
          <a:p>
            <a:pPr lvl="0"/>
            <a:r>
              <a:rPr lang="en-US"/>
              <a:t>Picture</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8"/>
            <a:ext cx="1693247" cy="2778790"/>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2378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4300662"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6222995"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8145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2" name="Text Placeholder 4"/>
          <p:cNvSpPr>
            <a:spLocks noGrp="1"/>
          </p:cNvSpPr>
          <p:nvPr>
            <p:ph type="body" sz="quarter" idx="23" hasCustomPrompt="1"/>
          </p:nvPr>
        </p:nvSpPr>
        <p:spPr>
          <a:xfrm>
            <a:off x="10067660"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5" name="Content Placeholder 15"/>
          <p:cNvSpPr>
            <a:spLocks noGrp="1"/>
          </p:cNvSpPr>
          <p:nvPr>
            <p:ph sz="quarter" idx="26" hasCustomPrompt="1"/>
          </p:nvPr>
        </p:nvSpPr>
        <p:spPr>
          <a:xfrm>
            <a:off x="2378328" y="2158886"/>
            <a:ext cx="1693247" cy="895855"/>
          </a:xfrm>
        </p:spPr>
        <p:txBody>
          <a:bodyPr>
            <a:noAutofit/>
          </a:bodyPr>
          <a:lstStyle>
            <a:lvl1pPr marL="0" indent="0">
              <a:buNone/>
              <a:defRPr sz="1961"/>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p:spPr>
        <p:txBody>
          <a:bodyPr>
            <a:noAutofit/>
          </a:bodyPr>
          <a:lstStyle>
            <a:lvl1pPr marL="0" indent="0">
              <a:buNone/>
              <a:defRPr sz="1961"/>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p:spPr>
        <p:txBody>
          <a:bodyPr>
            <a:noAutofit/>
          </a:bodyPr>
          <a:lstStyle>
            <a:lvl1pPr marL="0" indent="0">
              <a:buNone/>
              <a:defRPr sz="1961"/>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p:spPr>
        <p:txBody>
          <a:bodyPr>
            <a:noAutofit/>
          </a:bodyPr>
          <a:lstStyle>
            <a:lvl1pPr marL="0" indent="0">
              <a:buNone/>
              <a:defRPr sz="1961"/>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p:spPr>
        <p:txBody>
          <a:bodyPr>
            <a:noAutofit/>
          </a:bodyPr>
          <a:lstStyle>
            <a:lvl1pPr marL="0" indent="0">
              <a:buNone/>
              <a:defRPr sz="1961"/>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23" name="Footer Placeholder 14">
            <a:extLst>
              <a:ext uri="{FF2B5EF4-FFF2-40B4-BE49-F238E27FC236}">
                <a16:creationId xmlns:a16="http://schemas.microsoft.com/office/drawing/2014/main" id="{CDC19876-13E5-1847-AE6E-14EA37A9CED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15876536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9416041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26663536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3718600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5541959" cy="403137"/>
          </a:xfrm>
        </p:spPr>
        <p:txBody>
          <a:bodyPr wrap="square" lIns="0" tIns="0" rIns="0" bIns="0">
            <a:spAutoFit/>
          </a:bodyPr>
          <a:lstStyle>
            <a:lvl1pPr>
              <a:lnSpc>
                <a:spcPts val="3137"/>
              </a:lnSpc>
              <a:defRPr sz="2745"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3"/>
            <a:ext cx="4822952" cy="264890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5" y="1922587"/>
            <a:ext cx="4822951" cy="287771"/>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Tree>
    <p:extLst>
      <p:ext uri="{BB962C8B-B14F-4D97-AF65-F5344CB8AC3E}">
        <p14:creationId xmlns:p14="http://schemas.microsoft.com/office/powerpoint/2010/main" val="409115055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55995" y="2158885"/>
            <a:ext cx="3618381" cy="2540231"/>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2" name="Picture Placeholder 10"/>
          <p:cNvSpPr>
            <a:spLocks noGrp="1"/>
          </p:cNvSpPr>
          <p:nvPr>
            <p:ph type="pic" sz="quarter" idx="15"/>
          </p:nvPr>
        </p:nvSpPr>
        <p:spPr>
          <a:xfrm>
            <a:off x="4303151" y="2158885"/>
            <a:ext cx="3607487" cy="2540231"/>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3" name="Picture Placeholder 10"/>
          <p:cNvSpPr>
            <a:spLocks noGrp="1"/>
          </p:cNvSpPr>
          <p:nvPr>
            <p:ph type="pic" sz="quarter" idx="16"/>
          </p:nvPr>
        </p:nvSpPr>
        <p:spPr>
          <a:xfrm>
            <a:off x="8139413" y="2158885"/>
            <a:ext cx="3623050" cy="2540231"/>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Photo layout 2</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9" name="Text Placeholder 4"/>
          <p:cNvSpPr>
            <a:spLocks noGrp="1"/>
          </p:cNvSpPr>
          <p:nvPr>
            <p:ph type="body" sz="quarter" idx="12" hasCustomPrompt="1"/>
          </p:nvPr>
        </p:nvSpPr>
        <p:spPr>
          <a:xfrm>
            <a:off x="4300039"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4" name="Footer Placeholder 14">
            <a:extLst>
              <a:ext uri="{FF2B5EF4-FFF2-40B4-BE49-F238E27FC236}">
                <a16:creationId xmlns:a16="http://schemas.microsoft.com/office/drawing/2014/main" id="{3B5B741A-7576-5149-903B-7C99768D88C1}"/>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53055228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5" y="1922802"/>
            <a:ext cx="4758211" cy="603538"/>
          </a:xfrm>
        </p:spPr>
        <p:txBody>
          <a:bodyPr wrap="square" lIns="0" tIns="0" rIns="0" bIns="0">
            <a:spAutoFit/>
          </a:bodyPr>
          <a:lstStyle>
            <a:lvl1pPr marL="0" indent="0">
              <a:lnSpc>
                <a:spcPts val="2353"/>
              </a:lnSpc>
              <a:buNone/>
              <a:defRPr sz="1961" b="0" i="0">
                <a:solidFill>
                  <a:schemeClr val="tx1"/>
                </a:solidFill>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55995" y="2707597"/>
            <a:ext cx="4758210" cy="2521331"/>
          </a:xfrm>
        </p:spPr>
        <p:txBody>
          <a:bodyPr lIns="0" tIns="0" rIns="0" bIns="0"/>
          <a:lstStyle>
            <a:lvl1pPr marL="280121" indent="-280121">
              <a:lnSpc>
                <a:spcPts val="1765"/>
              </a:lnSpc>
              <a:spcBef>
                <a:spcPts val="0"/>
              </a:spcBef>
              <a:buFont typeface="Arial" panose="020B0604020202020204" pitchFamily="34" charset="0"/>
              <a:buChar char="•"/>
              <a:defRPr sz="1372"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8" name="Footer Placeholder 14">
            <a:extLst>
              <a:ext uri="{FF2B5EF4-FFF2-40B4-BE49-F238E27FC236}">
                <a16:creationId xmlns:a16="http://schemas.microsoft.com/office/drawing/2014/main" id="{91B60D61-6FC1-0E45-8A2E-51410A6C630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39051906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57672"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385798"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2: two columns</a:t>
            </a:r>
          </a:p>
        </p:txBody>
      </p:sp>
      <p:sp>
        <p:nvSpPr>
          <p:cNvPr id="10" name="Footer Placeholder 14">
            <a:extLst>
              <a:ext uri="{FF2B5EF4-FFF2-40B4-BE49-F238E27FC236}">
                <a16:creationId xmlns:a16="http://schemas.microsoft.com/office/drawing/2014/main" id="{E48FC59D-3F2F-9746-A309-EDC9968BC4C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2719783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84249" y="486947"/>
            <a:ext cx="10869930" cy="6371053"/>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293976" y="3488254"/>
            <a:ext cx="7678751" cy="546753"/>
          </a:xfrm>
        </p:spPr>
        <p:txBody>
          <a:bodyPr anchor="ctr" anchorCtr="0"/>
          <a:lstStyle>
            <a:lvl1pPr algn="ctr">
              <a:defRPr/>
            </a:lvl1pPr>
          </a:lstStyle>
          <a:p>
            <a:r>
              <a:rPr lang="de-DE"/>
              <a:t>Bild durch Klicken auf Symbol hinzufügen</a:t>
            </a:r>
            <a:endParaRPr lang="en-US"/>
          </a:p>
        </p:txBody>
      </p:sp>
      <p:sp>
        <p:nvSpPr>
          <p:cNvPr id="6" name="Footer Placeholder 14">
            <a:extLst>
              <a:ext uri="{FF2B5EF4-FFF2-40B4-BE49-F238E27FC236}">
                <a16:creationId xmlns:a16="http://schemas.microsoft.com/office/drawing/2014/main" id="{C171A6F7-E2D5-4545-B545-35D9AA4D1332}"/>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20394671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p:spPr>
        <p:txBody>
          <a:bodyPr lIns="0" tIns="0" rIns="0" bIns="0"/>
          <a:lstStyle>
            <a:lvl1pPr marL="0" indent="0">
              <a:lnSpc>
                <a:spcPts val="1176"/>
              </a:lnSpc>
              <a:spcBef>
                <a:spcPts val="882"/>
              </a:spcBef>
              <a:buFont typeface="Arial" panose="020B0604020202020204" pitchFamily="34" charset="0"/>
              <a:buNone/>
              <a:defRPr sz="980" b="0" i="0" spc="0">
                <a:solidFill>
                  <a:schemeClr val="tx1"/>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1" name="Chart Placeholder 6"/>
          <p:cNvSpPr>
            <a:spLocks noGrp="1"/>
          </p:cNvSpPr>
          <p:nvPr>
            <p:ph type="chart" sz="quarter" idx="23"/>
          </p:nvPr>
        </p:nvSpPr>
        <p:spPr>
          <a:xfrm>
            <a:off x="8139412" y="1950780"/>
            <a:ext cx="3623051"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3" name="Footer Placeholder 14">
            <a:extLst>
              <a:ext uri="{FF2B5EF4-FFF2-40B4-BE49-F238E27FC236}">
                <a16:creationId xmlns:a16="http://schemas.microsoft.com/office/drawing/2014/main" id="{592F5440-0E12-0F44-ACE7-3C2064AE32D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3239562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1183" y="473796"/>
            <a:ext cx="1335673" cy="190278"/>
          </a:xfrm>
          <a:prstGeom prst="rect">
            <a:avLst/>
          </a:prstGeom>
        </p:spPr>
      </p:pic>
    </p:spTree>
    <p:extLst>
      <p:ext uri="{BB962C8B-B14F-4D97-AF65-F5344CB8AC3E}">
        <p14:creationId xmlns:p14="http://schemas.microsoft.com/office/powerpoint/2010/main" val="40632891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p:spPr>
        <p:txBody>
          <a:bodyPr anchor="ctr" anchorCtr="0"/>
          <a:lstStyle>
            <a:lvl1pPr algn="ctr">
              <a:defRPr/>
            </a:lvl1pPr>
          </a:lstStyle>
          <a:p>
            <a:r>
              <a:rPr lang="de-DE"/>
              <a:t>Tabelle durch Klicken auf Symbol hinzufügen</a:t>
            </a:r>
            <a:endParaRPr lang="en-US"/>
          </a:p>
        </p:txBody>
      </p:sp>
      <p:sp>
        <p:nvSpPr>
          <p:cNvPr id="6" name="Footer Placeholder 14">
            <a:extLst>
              <a:ext uri="{FF2B5EF4-FFF2-40B4-BE49-F238E27FC236}">
                <a16:creationId xmlns:a16="http://schemas.microsoft.com/office/drawing/2014/main" id="{8FFE576D-7F23-5D49-98BE-F31E6740176A}"/>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39530255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4390528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dark gray">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14389260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000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4795562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9418989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0992950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618819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35889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484080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55165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8" name="Picture 7">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9" name="Rectangle 8">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a:extLst>
              <a:ext uri="{FF2B5EF4-FFF2-40B4-BE49-F238E27FC236}">
                <a16:creationId xmlns:a16="http://schemas.microsoft.com/office/drawing/2014/main" id="{13532A61-7338-495C-8787-A222781205FF}"/>
              </a:ext>
            </a:extLst>
          </p:cNvPr>
          <p:cNvSpPr/>
          <p:nvPr userDrawn="1"/>
        </p:nvSpPr>
        <p:spPr bwMode="auto">
          <a:xfrm>
            <a:off x="426424" y="212826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bg1"/>
                </a:solidFill>
              </a:defRPr>
            </a:lvl1pPr>
          </a:lstStyle>
          <a:p>
            <a:r>
              <a:rPr lang="en-US"/>
              <a:t>Microsoft 365 title or event name</a:t>
            </a:r>
          </a:p>
        </p:txBody>
      </p:sp>
      <p:pic>
        <p:nvPicPr>
          <p:cNvPr id="12" name="Picture 11">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7830644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41846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834169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4050945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002328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10959439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025954134"/>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612426735"/>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220939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21190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548598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5" name="Picture 4">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6" name="Rectangle 5">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Rectangle 6">
            <a:extLst>
              <a:ext uri="{FF2B5EF4-FFF2-40B4-BE49-F238E27FC236}">
                <a16:creationId xmlns:a16="http://schemas.microsoft.com/office/drawing/2014/main" id="{13532A61-7338-495C-8787-A222781205FF}"/>
              </a:ext>
            </a:extLst>
          </p:cNvPr>
          <p:cNvSpPr/>
          <p:nvPr userDrawn="1"/>
        </p:nvSpPr>
        <p:spPr bwMode="auto">
          <a:xfrm>
            <a:off x="428681" y="2161468"/>
            <a:ext cx="7477989" cy="35862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4246"/>
          </a:xfrm>
        </p:spPr>
        <p:txBody>
          <a:bodyPr/>
          <a:lstStyle>
            <a:lvl1pPr>
              <a:defRPr sz="1765">
                <a:solidFill>
                  <a:schemeClr val="tx1"/>
                </a:solidFill>
              </a:defRPr>
            </a:lvl1pPr>
            <a:lvl2pPr>
              <a:defRPr sz="1765">
                <a:solidFill>
                  <a:schemeClr val="tx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tx2"/>
                </a:solidFill>
              </a:defRPr>
            </a:lvl1pPr>
          </a:lstStyle>
          <a:p>
            <a:r>
              <a:rPr lang="en-US"/>
              <a:t>Microsoft 365 title or event name</a:t>
            </a:r>
          </a:p>
        </p:txBody>
      </p:sp>
      <p:pic>
        <p:nvPicPr>
          <p:cNvPr id="10" name="Picture 9">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419832096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02081434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10494543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862439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Booken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072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p:spPr>
        <p:txBody>
          <a:bodyPr lIns="0" tIns="0" rIns="0" bIns="0"/>
          <a:lstStyle>
            <a:lvl1pPr>
              <a:defRPr sz="1765" spc="0"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1168943"/>
            <a:ext cx="3837818" cy="3786998"/>
          </a:xfrm>
        </p:spPr>
        <p:txBody>
          <a:bodyPr wrap="square" lIns="0" tIns="0" rIns="0" bIns="0">
            <a:noAutofit/>
          </a:bodyPr>
          <a:lstStyle>
            <a:lvl1pPr marL="0" indent="0" defTabSz="507330">
              <a:spcAft>
                <a:spcPts val="490"/>
              </a:spcAft>
              <a:buNone/>
              <a:defRPr sz="1765" spc="0" baseline="0">
                <a:solidFill>
                  <a:schemeClr val="tx2"/>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p:txBody>
      </p:sp>
      <p:sp>
        <p:nvSpPr>
          <p:cNvPr id="6" name="Footer Placeholder 14">
            <a:extLst>
              <a:ext uri="{FF2B5EF4-FFF2-40B4-BE49-F238E27FC236}">
                <a16:creationId xmlns:a16="http://schemas.microsoft.com/office/drawing/2014/main" id="{5D44EBAA-1080-2641-A084-EB6038C6BC5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2468496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2"/>
            <a:ext cx="11306469" cy="603538"/>
          </a:xfrm>
        </p:spPr>
        <p:txBody>
          <a:bodyPr wrap="square" lIns="0" tIns="0" rIns="0" bIns="0">
            <a:spAutoFit/>
          </a:bodyPr>
          <a:lstStyle>
            <a:lvl1pPr marL="0" indent="0">
              <a:lnSpc>
                <a:spcPts val="2353"/>
              </a:lnSpc>
              <a:buNone/>
              <a:defRPr sz="1961" b="0" i="0" spc="0">
                <a:solidFill>
                  <a:schemeClr val="tx1"/>
                </a:solidFill>
                <a:latin typeface="+mj-lt"/>
              </a:defRPr>
            </a:lvl1pPr>
            <a:lvl2pPr marL="0" indent="0">
              <a:lnSpc>
                <a:spcPts val="2353"/>
              </a:lnSpc>
              <a:buNone/>
              <a:defRPr spc="0"/>
            </a:lvl2pPr>
            <a:lvl3pPr marL="448193" indent="0">
              <a:buNone/>
              <a:defRPr/>
            </a:lvl3pPr>
            <a:lvl4pPr marL="672290" indent="0">
              <a:buNone/>
              <a:defRPr/>
            </a:lvl4pPr>
            <a:lvl5pPr marL="896386"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455995" y="3151388"/>
            <a:ext cx="11306469" cy="443839"/>
          </a:xfr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455995" y="4352947"/>
            <a:ext cx="11306469" cy="331946"/>
          </a:xfr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93" indent="0">
              <a:buNone/>
              <a:defRPr/>
            </a:lvl3pPr>
            <a:lvl4pPr marL="672290"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0642769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6600983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8247153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16" name="Content Placeholder 15"/>
          <p:cNvSpPr>
            <a:spLocks noGrp="1"/>
          </p:cNvSpPr>
          <p:nvPr>
            <p:ph sz="quarter" idx="17" hasCustomPrompt="1"/>
          </p:nvPr>
        </p:nvSpPr>
        <p:spPr>
          <a:xfrm>
            <a:off x="464958" y="1599724"/>
            <a:ext cx="3609417" cy="3099393"/>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3: three columns images and text</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25" name="Content Placeholder 15">
            <a:extLst>
              <a:ext uri="{FF2B5EF4-FFF2-40B4-BE49-F238E27FC236}">
                <a16:creationId xmlns:a16="http://schemas.microsoft.com/office/drawing/2014/main" id="{FF38BC9F-387A-498E-A040-4619A490AEDD}"/>
              </a:ext>
            </a:extLst>
          </p:cNvPr>
          <p:cNvSpPr>
            <a:spLocks noGrp="1"/>
          </p:cNvSpPr>
          <p:nvPr>
            <p:ph sz="quarter" idx="18" hasCustomPrompt="1"/>
          </p:nvPr>
        </p:nvSpPr>
        <p:spPr>
          <a:xfrm>
            <a:off x="4300039" y="1599724"/>
            <a:ext cx="3609417" cy="3099393"/>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6" name="Content Placeholder 15">
            <a:extLst>
              <a:ext uri="{FF2B5EF4-FFF2-40B4-BE49-F238E27FC236}">
                <a16:creationId xmlns:a16="http://schemas.microsoft.com/office/drawing/2014/main" id="{EEF5E46D-3409-4544-8C4E-211F133E580F}"/>
              </a:ext>
            </a:extLst>
          </p:cNvPr>
          <p:cNvSpPr>
            <a:spLocks noGrp="1"/>
          </p:cNvSpPr>
          <p:nvPr>
            <p:ph sz="quarter" idx="19" hasCustomPrompt="1"/>
          </p:nvPr>
        </p:nvSpPr>
        <p:spPr>
          <a:xfrm>
            <a:off x="8144083" y="1599722"/>
            <a:ext cx="3609417" cy="3099394"/>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03151"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2" name="Footer Placeholder 14">
            <a:extLst>
              <a:ext uri="{FF2B5EF4-FFF2-40B4-BE49-F238E27FC236}">
                <a16:creationId xmlns:a16="http://schemas.microsoft.com/office/drawing/2014/main" id="{CA59C6B7-B917-1840-9DE3-C346678711A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8049094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pic>
        <p:nvPicPr>
          <p:cNvPr id="7" name="Picture 6"/>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303828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703" r:id="rId23"/>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1646864"/>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crosoft/MCW-Line-of-business-application-migration/blob/master/Hands-on%20lab/HOL%20step-by%20step%20-%20Line-of-business%20application%20migration.md#exercise-3-migrate-the-application-and-web-tiers-using-azure-migrate-server-migration" TargetMode="Externa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0AE2-BC19-4E98-A30E-6F659B8DB69E}"/>
              </a:ext>
            </a:extLst>
          </p:cNvPr>
          <p:cNvSpPr>
            <a:spLocks noGrp="1"/>
          </p:cNvSpPr>
          <p:nvPr>
            <p:ph type="title"/>
          </p:nvPr>
        </p:nvSpPr>
        <p:spPr>
          <a:xfrm>
            <a:off x="269301" y="1729768"/>
            <a:ext cx="9331898" cy="1814086"/>
          </a:xfrm>
        </p:spPr>
        <p:txBody>
          <a:bodyPr/>
          <a:lstStyle/>
          <a:p>
            <a:r>
              <a:rPr lang="en-US" sz="5400" dirty="0"/>
              <a:t>Azure Immersion Workshop:</a:t>
            </a:r>
            <a:br>
              <a:rPr lang="en-US" sz="5400" dirty="0"/>
            </a:br>
            <a:r>
              <a:rPr lang="en-US" sz="5400" dirty="0"/>
              <a:t>Infrastructure Migration</a:t>
            </a:r>
            <a:endParaRPr lang="en-US"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B5AEAF16-82EB-4F42-B80B-EBAD27DC8632}"/>
              </a:ext>
            </a:extLst>
          </p:cNvPr>
          <p:cNvSpPr>
            <a:spLocks noGrp="1"/>
          </p:cNvSpPr>
          <p:nvPr>
            <p:ph type="body" sz="quarter" idx="12"/>
          </p:nvPr>
        </p:nvSpPr>
        <p:spPr>
          <a:xfrm>
            <a:off x="269301" y="3721395"/>
            <a:ext cx="11653397" cy="2750289"/>
          </a:xfrm>
        </p:spPr>
        <p:txBody>
          <a:bodyPr vert="horz" wrap="square" lIns="164592" tIns="109728" rIns="164592" bIns="109728" rtlCol="0" anchor="t">
            <a:noAutofit/>
          </a:bodyPr>
          <a:lstStyle/>
          <a:p>
            <a:r>
              <a:rPr lang="en-US" dirty="0">
                <a:latin typeface="Segoe UI" panose="020B0502040204020203" pitchFamily="34" charset="0"/>
                <a:cs typeface="Segoe UI" panose="020B0502040204020203" pitchFamily="34" charset="0"/>
              </a:rPr>
              <a:t>Session 6: </a:t>
            </a:r>
            <a:r>
              <a:rPr lang="en-US" b="1" dirty="0">
                <a:latin typeface="Segoe UI" panose="020B0502040204020203" pitchFamily="34" charset="0"/>
                <a:cs typeface="Segoe UI" panose="020B0502040204020203" pitchFamily="34" charset="0"/>
              </a:rPr>
              <a:t>Whiteboard design session.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May 2020</a:t>
            </a:r>
          </a:p>
          <a:p>
            <a:r>
              <a:rPr lang="en-US" sz="3100" dirty="0">
                <a:latin typeface="Segoe UI"/>
                <a:cs typeface="Segoe UI"/>
              </a:rPr>
              <a:t>Huy</a:t>
            </a:r>
            <a:endParaRPr lang="en-US" dirty="0"/>
          </a:p>
        </p:txBody>
      </p:sp>
    </p:spTree>
    <p:extLst>
      <p:ext uri="{BB962C8B-B14F-4D97-AF65-F5344CB8AC3E}">
        <p14:creationId xmlns:p14="http://schemas.microsoft.com/office/powerpoint/2010/main" val="9581768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solidFill>
                  <a:schemeClr val="tx1"/>
                </a:solidFill>
                <a:latin typeface="Segoe UI Light" panose="020B0502040204020203" pitchFamily="34" charset="0"/>
                <a:cs typeface="Segoe UI Light" panose="020B0502040204020203" pitchFamily="34" charset="0"/>
              </a:rPr>
              <a:t>Group Challenge: Build up a Landing Zone Vision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416320"/>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1" i="0" u="none" strike="noStrike" kern="1200" cap="none" spc="0" normalizeH="0" baseline="0" noProof="0">
                <a:ln>
                  <a:noFill/>
                </a:ln>
                <a:solidFill>
                  <a:srgbClr val="FFFFFF"/>
                </a:solidFill>
                <a:effectLst/>
                <a:uLnTx/>
                <a:uFillTx/>
                <a:latin typeface="Segoe UI Light"/>
                <a:ea typeface="+mn-ea"/>
                <a:cs typeface="+mn-cs"/>
              </a:rPr>
              <a:t>To Do</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Understand the customer environment</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a:solidFill>
                  <a:srgbClr val="FFFFFF"/>
                </a:solidFill>
                <a:latin typeface="Segoe UI Semilight" panose="020B0402040204020203" pitchFamily="34" charset="0"/>
                <a:cs typeface="Segoe UI Semilight" panose="020B0402040204020203" pitchFamily="34" charset="0"/>
              </a:rPr>
              <a:t>Start with the Sample Blueprints in Azure</a:t>
            </a:r>
            <a:endParaRPr kumimoji="0" lang="en-US" sz="2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Establish a Network Design in the Landing Zone</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1" i="0" u="none" strike="noStrike" kern="1200" cap="none" spc="0" normalizeH="0" baseline="0" noProof="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20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7C4E0F4F-0671-45B1-A708-18FBC2724235}"/>
              </a:ext>
            </a:extLst>
          </p:cNvPr>
          <p:cNvSpPr>
            <a:spLocks noGrp="1"/>
          </p:cNvSpPr>
          <p:nvPr>
            <p:ph type="body" sz="quarter" idx="16"/>
          </p:nvPr>
        </p:nvSpPr>
        <p:spPr>
          <a:xfrm>
            <a:off x="464841" y="4847661"/>
            <a:ext cx="9609045" cy="456279"/>
          </a:xfrm>
        </p:spPr>
        <p:txBody>
          <a:bodyPr/>
          <a:lstStyle/>
          <a:p>
            <a:r>
              <a:rPr lang="en-US" dirty="0"/>
              <a:t>Huy</a:t>
            </a:r>
          </a:p>
        </p:txBody>
      </p:sp>
      <p:sp>
        <p:nvSpPr>
          <p:cNvPr id="4" name="Titel 3">
            <a:extLst>
              <a:ext uri="{FF2B5EF4-FFF2-40B4-BE49-F238E27FC236}">
                <a16:creationId xmlns:a16="http://schemas.microsoft.com/office/drawing/2014/main" id="{C722D0F4-6DB6-4BAC-8D2D-1E37C4A3B858}"/>
              </a:ext>
            </a:extLst>
          </p:cNvPr>
          <p:cNvSpPr>
            <a:spLocks noGrp="1"/>
          </p:cNvSpPr>
          <p:nvPr>
            <p:ph type="title"/>
          </p:nvPr>
        </p:nvSpPr>
        <p:spPr/>
        <p:txBody>
          <a:bodyPr/>
          <a:lstStyle/>
          <a:p>
            <a:r>
              <a:rPr lang="en-US"/>
              <a:t>Solution - Network</a:t>
            </a:r>
          </a:p>
        </p:txBody>
      </p:sp>
    </p:spTree>
    <p:extLst>
      <p:ext uri="{BB962C8B-B14F-4D97-AF65-F5344CB8AC3E}">
        <p14:creationId xmlns:p14="http://schemas.microsoft.com/office/powerpoint/2010/main" val="179567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DDF93E0-6805-4177-A7C6-18769BF1DBA3}"/>
              </a:ext>
            </a:extLst>
          </p:cNvPr>
          <p:cNvSpPr>
            <a:spLocks noGrp="1"/>
          </p:cNvSpPr>
          <p:nvPr>
            <p:ph type="title"/>
          </p:nvPr>
        </p:nvSpPr>
        <p:spPr/>
        <p:txBody>
          <a:bodyPr/>
          <a:lstStyle/>
          <a:p>
            <a:r>
              <a:rPr lang="en-US"/>
              <a:t>How to Build the Environment…</a:t>
            </a:r>
          </a:p>
        </p:txBody>
      </p:sp>
      <p:sp>
        <p:nvSpPr>
          <p:cNvPr id="5" name="Textplatzhalter 4">
            <a:extLst>
              <a:ext uri="{FF2B5EF4-FFF2-40B4-BE49-F238E27FC236}">
                <a16:creationId xmlns:a16="http://schemas.microsoft.com/office/drawing/2014/main" id="{26C85486-8733-4352-983B-BB96A28633AD}"/>
              </a:ext>
            </a:extLst>
          </p:cNvPr>
          <p:cNvSpPr>
            <a:spLocks noGrp="1"/>
          </p:cNvSpPr>
          <p:nvPr>
            <p:ph type="body" sz="quarter" idx="10"/>
          </p:nvPr>
        </p:nvSpPr>
        <p:spPr>
          <a:xfrm>
            <a:off x="269239" y="1189177"/>
            <a:ext cx="11653523" cy="2598147"/>
          </a:xfrm>
        </p:spPr>
        <p:txBody>
          <a:bodyPr/>
          <a:lstStyle/>
          <a:p>
            <a:pPr marL="571500" indent="-571500">
              <a:buFontTx/>
              <a:buChar char="-"/>
            </a:pPr>
            <a:r>
              <a:rPr lang="en-US"/>
              <a:t>Maybe deploy the CAF Basic Blueprint and add a vNet </a:t>
            </a:r>
          </a:p>
          <a:p>
            <a:r>
              <a:rPr lang="en-US"/>
              <a:t>or </a:t>
            </a:r>
          </a:p>
          <a:p>
            <a:r>
              <a:rPr lang="en-US"/>
              <a:t>- just deploy Step 1 and </a:t>
            </a:r>
            <a:r>
              <a:rPr lang="en-US">
                <a:solidFill>
                  <a:schemeClr val="tx1"/>
                </a:solidFill>
                <a:hlinkClick r:id="rId2">
                  <a:extLst>
                    <a:ext uri="{A12FA001-AC4F-418D-AE19-62706E023703}">
                      <ahyp:hlinkClr xmlns:ahyp="http://schemas.microsoft.com/office/drawing/2018/hyperlinkcolor" val="tx"/>
                    </a:ext>
                  </a:extLst>
                </a:hlinkClick>
              </a:rPr>
              <a:t>Step 2 of </a:t>
            </a:r>
            <a:r>
              <a:rPr lang="en-US" err="1">
                <a:solidFill>
                  <a:schemeClr val="tx1"/>
                </a:solidFill>
                <a:hlinkClick r:id="rId2">
                  <a:extLst>
                    <a:ext uri="{A12FA001-AC4F-418D-AE19-62706E023703}">
                      <ahyp:hlinkClr xmlns:ahyp="http://schemas.microsoft.com/office/drawing/2018/hyperlinkcolor" val="tx"/>
                    </a:ext>
                  </a:extLst>
                </a:hlinkClick>
              </a:rPr>
              <a:t>HoL</a:t>
            </a:r>
            <a:r>
              <a:rPr lang="en-US">
                <a:solidFill>
                  <a:schemeClr val="tx1"/>
                </a:solidFill>
                <a:hlinkClick r:id="rId2">
                  <a:extLst>
                    <a:ext uri="{A12FA001-AC4F-418D-AE19-62706E023703}">
                      <ahyp:hlinkClr xmlns:ahyp="http://schemas.microsoft.com/office/drawing/2018/hyperlinkcolor" val="tx"/>
                    </a:ext>
                  </a:extLst>
                </a:hlinkClick>
              </a:rPr>
              <a:t> 3</a:t>
            </a:r>
            <a:endParaRPr lang="en-US">
              <a:solidFill>
                <a:schemeClr val="tx1"/>
              </a:solidFill>
            </a:endParaRPr>
          </a:p>
        </p:txBody>
      </p:sp>
      <p:sp>
        <p:nvSpPr>
          <p:cNvPr id="6" name="TextBox 5">
            <a:extLst>
              <a:ext uri="{FF2B5EF4-FFF2-40B4-BE49-F238E27FC236}">
                <a16:creationId xmlns:a16="http://schemas.microsoft.com/office/drawing/2014/main" id="{5F2ABA86-298C-297E-0327-27CEEC69E426}"/>
              </a:ext>
            </a:extLst>
          </p:cNvPr>
          <p:cNvSpPr txBox="1"/>
          <p:nvPr/>
        </p:nvSpPr>
        <p:spPr>
          <a:xfrm>
            <a:off x="601393" y="4123901"/>
            <a:ext cx="10047850" cy="1200329"/>
          </a:xfrm>
          <a:prstGeom prst="rect">
            <a:avLst/>
          </a:prstGeom>
          <a:noFill/>
        </p:spPr>
        <p:txBody>
          <a:bodyPr wrap="square">
            <a:spAutoFit/>
          </a:bodyPr>
          <a:lstStyle/>
          <a:p>
            <a:r>
              <a:rPr lang="en-US" dirty="0"/>
              <a:t>https://github.com/microsoft/MCW-Line-of-business-application-migration/blob/master/Hands-on%20lab/HOL%20step-by%20step%20-%20Line-of-business%20application%20migration.md#exercise-3-migrate-the-application-and-web-tiers-using-azure-migrate-server-migration</a:t>
            </a:r>
          </a:p>
        </p:txBody>
      </p:sp>
    </p:spTree>
    <p:extLst>
      <p:ext uri="{BB962C8B-B14F-4D97-AF65-F5344CB8AC3E}">
        <p14:creationId xmlns:p14="http://schemas.microsoft.com/office/powerpoint/2010/main" val="21688730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0029" y="5959001"/>
            <a:ext cx="10754328" cy="612576"/>
          </a:xfrm>
          <a:prstGeom prst="rect">
            <a:avLst/>
          </a:prstGeom>
          <a:noFill/>
          <a:ln w="12700">
            <a:noFill/>
            <a:miter lim="800000"/>
            <a:headEnd type="none" w="sm" len="sm"/>
            <a:tailEnd type="none" w="sm" len="sm"/>
          </a:ln>
          <a:effectLst/>
        </p:spPr>
        <p:txBody>
          <a:bodyPr lIns="179212" tIns="143370" rIns="179212" bIns="143370">
            <a:spAutoFit/>
          </a:bodyPr>
          <a:lstStyle/>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 2018 Microsoft Corporation. All rights reserved. Microsoft, Windows, Windows Vista and other product names are or may be registered trademarks and/or trademarks in the U.S. and/or other countries.</a:t>
            </a:r>
          </a:p>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 name="Title 2"/>
          <p:cNvSpPr txBox="1">
            <a:spLocks/>
          </p:cNvSpPr>
          <p:nvPr/>
        </p:nvSpPr>
        <p:spPr>
          <a:xfrm>
            <a:off x="298386" y="3578367"/>
            <a:ext cx="7630547" cy="623823"/>
          </a:xfrm>
          <a:prstGeom prst="rect">
            <a:avLst/>
          </a:prstGeom>
        </p:spPr>
        <p:txBody>
          <a:bodyPr lIns="143370" tIns="89607" rIns="143370" bIns="89607">
            <a:sp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accent4"/>
                    </a:gs>
                    <a:gs pos="100000">
                      <a:schemeClr val="accent4"/>
                    </a:gs>
                  </a:gsLst>
                  <a:lin ang="5400000" scaled="0"/>
                </a:gradFill>
                <a:effectLst/>
                <a:latin typeface="+mj-lt"/>
                <a:ea typeface="+mn-ea"/>
                <a:cs typeface="Arial" charset="0"/>
              </a:defRPr>
            </a:lvl1pPr>
          </a:lstStyle>
          <a:p>
            <a:pPr defTabSz="932462">
              <a:defRPr/>
            </a:pPr>
            <a:r>
              <a:rPr sz="3200">
                <a:solidFill>
                  <a:srgbClr val="FFFFFF"/>
                </a:solidFill>
                <a:latin typeface="Segoe UI Light" charset="0"/>
                <a:ea typeface="Segoe UI Light" charset="0"/>
                <a:cs typeface="Segoe UI Light" charset="0"/>
              </a:rPr>
              <a:t>Thank you for joining us.</a:t>
            </a:r>
          </a:p>
        </p:txBody>
      </p:sp>
      <p:pic>
        <p:nvPicPr>
          <p:cNvPr id="5" name="Picture 4">
            <a:extLst>
              <a:ext uri="{FF2B5EF4-FFF2-40B4-BE49-F238E27FC236}">
                <a16:creationId xmlns:a16="http://schemas.microsoft.com/office/drawing/2014/main" id="{EAFE9B13-2F61-F948-8077-731294A55163}"/>
              </a:ext>
            </a:extLst>
          </p:cNvPr>
          <p:cNvPicPr>
            <a:picLocks noChangeAspect="1"/>
          </p:cNvPicPr>
          <p:nvPr/>
        </p:nvPicPr>
        <p:blipFill>
          <a:blip r:embed="rId3"/>
          <a:stretch>
            <a:fillRect/>
          </a:stretch>
        </p:blipFill>
        <p:spPr>
          <a:xfrm>
            <a:off x="-81280" y="2225040"/>
            <a:ext cx="4767299" cy="1574800"/>
          </a:xfrm>
          <a:prstGeom prst="rect">
            <a:avLst/>
          </a:prstGeom>
        </p:spPr>
      </p:pic>
    </p:spTree>
    <p:extLst>
      <p:ext uri="{BB962C8B-B14F-4D97-AF65-F5344CB8AC3E}">
        <p14:creationId xmlns:p14="http://schemas.microsoft.com/office/powerpoint/2010/main" val="124782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ynamics 365">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7D34251CB4523449B5AFFBBC9742DEB9" ma:contentTypeVersion="2" ma:contentTypeDescription="Ein neues Dokument erstellen." ma:contentTypeScope="" ma:versionID="a808fed805a58b29837ed65206edf844">
  <xsd:schema xmlns:xsd="http://www.w3.org/2001/XMLSchema" xmlns:xs="http://www.w3.org/2001/XMLSchema" xmlns:p="http://schemas.microsoft.com/office/2006/metadata/properties" xmlns:ns2="c65bb263-d371-47fe-b4bb-61f7b868377f" targetNamespace="http://schemas.microsoft.com/office/2006/metadata/properties" ma:root="true" ma:fieldsID="982662a94889039945a8b2c2f9c53b73" ns2:_="">
    <xsd:import namespace="c65bb263-d371-47fe-b4bb-61f7b868377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5bb263-d371-47fe-b4bb-61f7b86837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BC6445-119A-40DF-ACB6-6A58923092DD}">
  <ds:schemaRefs>
    <ds:schemaRef ds:uri="c65bb263-d371-47fe-b4bb-61f7b868377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A821055-DAA0-4719-9B0C-EAB6A6032CCB}">
  <ds:schemaRefs>
    <ds:schemaRef ds:uri="http://schemas.microsoft.com/sharepoint/v3/contenttype/forms"/>
  </ds:schemaRefs>
</ds:datastoreItem>
</file>

<file path=customXml/itemProps3.xml><?xml version="1.0" encoding="utf-8"?>
<ds:datastoreItem xmlns:ds="http://schemas.openxmlformats.org/officeDocument/2006/customXml" ds:itemID="{0DA8B7B4-9183-4D0C-98D2-C42837F285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5bb263-d371-47fe-b4bb-61f7b8683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TotalTime>
  <Words>251</Words>
  <Application>Microsoft Office PowerPoint</Application>
  <PresentationFormat>Widescreen</PresentationFormat>
  <Paragraphs>26</Paragraphs>
  <Slides>5</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Arial</vt:lpstr>
      <vt:lpstr>Calibri</vt:lpstr>
      <vt:lpstr>Consolas</vt:lpstr>
      <vt:lpstr>Segoe UI</vt:lpstr>
      <vt:lpstr>Segoe UI Light</vt:lpstr>
      <vt:lpstr>Segoe UI Semibold</vt:lpstr>
      <vt:lpstr>Segoe UI Semilight</vt:lpstr>
      <vt:lpstr>Wingdings</vt:lpstr>
      <vt:lpstr>Dynamics 365</vt:lpstr>
      <vt:lpstr>C+E Readiness Template</vt:lpstr>
      <vt:lpstr>Azure Immersion Workshop: Infrastructure Migration</vt:lpstr>
      <vt:lpstr>Group Challenge: Build up a Landing Zone Vision</vt:lpstr>
      <vt:lpstr>Solution - Network</vt:lpstr>
      <vt:lpstr>How to Build the Environment…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An Quoc Huy (FHN.TCS)</cp:lastModifiedBy>
  <cp:revision>1</cp:revision>
  <dcterms:created xsi:type="dcterms:W3CDTF">2020-05-05T15:06:48Z</dcterms:created>
  <dcterms:modified xsi:type="dcterms:W3CDTF">2022-06-23T08:06:16Z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0x0101007D34251CB4523449B5AFFBBC9742DEB9</vt:lpwstr>
  </property>
</Properties>
</file>