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786" r:id="rId6"/>
  </p:sldMasterIdLst>
  <p:notesMasterIdLst>
    <p:notesMasterId r:id="rId10"/>
  </p:notesMasterIdLst>
  <p:sldIdLst>
    <p:sldId id="1620" r:id="rId7"/>
    <p:sldId id="1625" r:id="rId8"/>
    <p:sldId id="1621"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Boar" userId="S::cboar@microsoft.com::f625f69b-aa30-438b-8460-4eb56f06f18b" providerId="AD" clId="Web-{0BFAD868-60D9-4BF0-8B39-1178A7B9285B}"/>
    <pc:docChg chg="modSld">
      <pc:chgData name="Chris Boar" userId="S::cboar@microsoft.com::f625f69b-aa30-438b-8460-4eb56f06f18b" providerId="AD" clId="Web-{0BFAD868-60D9-4BF0-8B39-1178A7B9285B}" dt="2020-08-10T23:35:47.612" v="50" actId="20577"/>
      <pc:docMkLst>
        <pc:docMk/>
      </pc:docMkLst>
      <pc:sldChg chg="modSp">
        <pc:chgData name="Chris Boar" userId="S::cboar@microsoft.com::f625f69b-aa30-438b-8460-4eb56f06f18b" providerId="AD" clId="Web-{0BFAD868-60D9-4BF0-8B39-1178A7B9285B}" dt="2020-08-10T23:35:47.596" v="49" actId="20577"/>
        <pc:sldMkLst>
          <pc:docMk/>
          <pc:sldMk cId="1304724569" sldId="1624"/>
        </pc:sldMkLst>
        <pc:spChg chg="mod">
          <ac:chgData name="Chris Boar" userId="S::cboar@microsoft.com::f625f69b-aa30-438b-8460-4eb56f06f18b" providerId="AD" clId="Web-{0BFAD868-60D9-4BF0-8B39-1178A7B9285B}" dt="2020-08-10T23:35:47.596" v="49" actId="20577"/>
          <ac:spMkLst>
            <pc:docMk/>
            <pc:sldMk cId="1304724569" sldId="1624"/>
            <ac:spMk id="5" creationId="{F18E876F-1C72-4954-8085-6A71A4ADDDA0}"/>
          </ac:spMkLst>
        </pc:spChg>
      </pc:sldChg>
    </pc:docChg>
  </pc:docChgLst>
  <pc:docChgLst>
    <pc:chgData name="An Quoc Huy (FHN.TCS)" userId="458c0cbc-d8c8-4ebf-a6da-b6a72fbd1854" providerId="ADAL" clId="{F148515C-F8CA-40FA-9A17-C331961EB84B}"/>
    <pc:docChg chg="modSld">
      <pc:chgData name="An Quoc Huy (FHN.TCS)" userId="458c0cbc-d8c8-4ebf-a6da-b6a72fbd1854" providerId="ADAL" clId="{F148515C-F8CA-40FA-9A17-C331961EB84B}" dt="2022-06-23T08:06:33.345" v="2" actId="20577"/>
      <pc:docMkLst>
        <pc:docMk/>
      </pc:docMkLst>
      <pc:sldChg chg="modSp mod">
        <pc:chgData name="An Quoc Huy (FHN.TCS)" userId="458c0cbc-d8c8-4ebf-a6da-b6a72fbd1854" providerId="ADAL" clId="{F148515C-F8CA-40FA-9A17-C331961EB84B}" dt="2022-06-23T08:06:33.345" v="2" actId="20577"/>
        <pc:sldMkLst>
          <pc:docMk/>
          <pc:sldMk cId="958176800" sldId="1620"/>
        </pc:sldMkLst>
        <pc:spChg chg="mod">
          <ac:chgData name="An Quoc Huy (FHN.TCS)" userId="458c0cbc-d8c8-4ebf-a6da-b6a72fbd1854" providerId="ADAL" clId="{F148515C-F8CA-40FA-9A17-C331961EB84B}" dt="2022-06-23T08:06:33.345" v="2" actId="20577"/>
          <ac:spMkLst>
            <pc:docMk/>
            <pc:sldMk cId="958176800" sldId="1620"/>
            <ac:spMk id="3" creationId="{B5AEAF16-82EB-4F42-B80B-EBAD27DC8632}"/>
          </ac:spMkLst>
        </pc:spChg>
      </pc:sldChg>
    </pc:docChg>
  </pc:docChgLst>
  <pc:docChgLst>
    <pc:chgData name="Renee Ivie (Derflan Inc)" userId="87e6f2e2-8462-4f3b-8af4-eaa8c3b0904a" providerId="ADAL" clId="{DA0C6000-BDE4-4325-B10D-D6B1643038A7}"/>
    <pc:docChg chg="modSld">
      <pc:chgData name="Renee Ivie (Derflan Inc)" userId="87e6f2e2-8462-4f3b-8af4-eaa8c3b0904a" providerId="ADAL" clId="{DA0C6000-BDE4-4325-B10D-D6B1643038A7}" dt="2020-12-16T22:38:46.571" v="0"/>
      <pc:docMkLst>
        <pc:docMk/>
      </pc:docMkLst>
      <pc:sldChg chg="modSp mod">
        <pc:chgData name="Renee Ivie (Derflan Inc)" userId="87e6f2e2-8462-4f3b-8af4-eaa8c3b0904a" providerId="ADAL" clId="{DA0C6000-BDE4-4325-B10D-D6B1643038A7}" dt="2020-12-16T22:38:46.571" v="0"/>
        <pc:sldMkLst>
          <pc:docMk/>
          <pc:sldMk cId="958176800" sldId="1620"/>
        </pc:sldMkLst>
        <pc:spChg chg="mod">
          <ac:chgData name="Renee Ivie (Derflan Inc)" userId="87e6f2e2-8462-4f3b-8af4-eaa8c3b0904a" providerId="ADAL" clId="{DA0C6000-BDE4-4325-B10D-D6B1643038A7}" dt="2020-12-16T22:38:46.571" v="0"/>
          <ac:spMkLst>
            <pc:docMk/>
            <pc:sldMk cId="958176800" sldId="1620"/>
            <ac:spMk id="2" creationId="{CC080AE2-BC19-4E98-A30E-6F659B8DB69E}"/>
          </ac:spMkLst>
        </pc:spChg>
      </pc:sldChg>
    </pc:docChg>
  </pc:docChgLst>
  <pc:docChgLst>
    <pc:chgData name="Chris Boar" userId="f625f69b-aa30-438b-8460-4eb56f06f18b" providerId="ADAL" clId="{9B9E76B4-8AE2-46E1-B6D5-8FB729367EC9}"/>
    <pc:docChg chg="modSld">
      <pc:chgData name="Chris Boar" userId="f625f69b-aa30-438b-8460-4eb56f06f18b" providerId="ADAL" clId="{9B9E76B4-8AE2-46E1-B6D5-8FB729367EC9}" dt="2020-06-25T17:21:36.432" v="0"/>
      <pc:docMkLst>
        <pc:docMk/>
      </pc:docMkLst>
      <pc:sldChg chg="modSp">
        <pc:chgData name="Chris Boar" userId="f625f69b-aa30-438b-8460-4eb56f06f18b" providerId="ADAL" clId="{9B9E76B4-8AE2-46E1-B6D5-8FB729367EC9}" dt="2020-06-25T17:21:36.432" v="0"/>
        <pc:sldMkLst>
          <pc:docMk/>
          <pc:sldMk cId="958176800" sldId="1620"/>
        </pc:sldMkLst>
        <pc:spChg chg="mod">
          <ac:chgData name="Chris Boar" userId="f625f69b-aa30-438b-8460-4eb56f06f18b" providerId="ADAL" clId="{9B9E76B4-8AE2-46E1-B6D5-8FB729367EC9}" dt="2020-06-25T17:21:36.432" v="0"/>
          <ac:spMkLst>
            <pc:docMk/>
            <pc:sldMk cId="958176800" sldId="1620"/>
            <ac:spMk id="2" creationId="{CC080AE2-BC19-4E98-A30E-6F659B8DB69E}"/>
          </ac:spMkLst>
        </pc:spChg>
      </pc:sldChg>
    </pc:docChg>
  </pc:docChgLst>
  <pc:docChgLst>
    <pc:chgData name="Michael Yen-Chi Ho" userId="S::yenchiho@microsoft.com::08e6847b-dae5-4579-ab99-d38df5b1fcbe" providerId="AD" clId="Web-{64DA0741-8005-3827-C07B-520BF6F1BB17}"/>
    <pc:docChg chg="addSld delSld modSld">
      <pc:chgData name="Michael Yen-Chi Ho" userId="S::yenchiho@microsoft.com::08e6847b-dae5-4579-ab99-d38df5b1fcbe" providerId="AD" clId="Web-{64DA0741-8005-3827-C07B-520BF6F1BB17}" dt="2020-08-10T23:33:53.941" v="14" actId="20577"/>
      <pc:docMkLst>
        <pc:docMk/>
      </pc:docMkLst>
      <pc:sldChg chg="del">
        <pc:chgData name="Michael Yen-Chi Ho" userId="S::yenchiho@microsoft.com::08e6847b-dae5-4579-ab99-d38df5b1fcbe" providerId="AD" clId="Web-{64DA0741-8005-3827-C07B-520BF6F1BB17}" dt="2020-08-10T23:32:35.030" v="6"/>
        <pc:sldMkLst>
          <pc:docMk/>
          <pc:sldMk cId="1577499883" sldId="256"/>
        </pc:sldMkLst>
      </pc:sldChg>
      <pc:sldChg chg="modSp">
        <pc:chgData name="Michael Yen-Chi Ho" userId="S::yenchiho@microsoft.com::08e6847b-dae5-4579-ab99-d38df5b1fcbe" providerId="AD" clId="Web-{64DA0741-8005-3827-C07B-520BF6F1BB17}" dt="2020-08-10T23:33:44.331" v="11" actId="20577"/>
        <pc:sldMkLst>
          <pc:docMk/>
          <pc:sldMk cId="958176800" sldId="1620"/>
        </pc:sldMkLst>
        <pc:spChg chg="mod">
          <ac:chgData name="Michael Yen-Chi Ho" userId="S::yenchiho@microsoft.com::08e6847b-dae5-4579-ab99-d38df5b1fcbe" providerId="AD" clId="Web-{64DA0741-8005-3827-C07B-520BF6F1BB17}" dt="2020-08-10T23:33:44.331" v="11" actId="20577"/>
          <ac:spMkLst>
            <pc:docMk/>
            <pc:sldMk cId="958176800" sldId="1620"/>
            <ac:spMk id="3" creationId="{B5AEAF16-82EB-4F42-B80B-EBAD27DC8632}"/>
          </ac:spMkLst>
        </pc:spChg>
      </pc:sldChg>
      <pc:sldChg chg="add del">
        <pc:chgData name="Michael Yen-Chi Ho" userId="S::yenchiho@microsoft.com::08e6847b-dae5-4579-ab99-d38df5b1fcbe" providerId="AD" clId="Web-{64DA0741-8005-3827-C07B-520BF6F1BB17}" dt="2020-08-10T23:32:31.374" v="4"/>
        <pc:sldMkLst>
          <pc:docMk/>
          <pc:sldMk cId="1739549712" sldId="1623"/>
        </pc:sldMkLst>
      </pc:sldChg>
      <pc:sldChg chg="modSp add mod modShow">
        <pc:chgData name="Michael Yen-Chi Ho" userId="S::yenchiho@microsoft.com::08e6847b-dae5-4579-ab99-d38df5b1fcbe" providerId="AD" clId="Web-{64DA0741-8005-3827-C07B-520BF6F1BB17}" dt="2020-08-10T23:33:46.003" v="12" actId="20577"/>
        <pc:sldMkLst>
          <pc:docMk/>
          <pc:sldMk cId="1304724569" sldId="1624"/>
        </pc:sldMkLst>
        <pc:spChg chg="mod">
          <ac:chgData name="Michael Yen-Chi Ho" userId="S::yenchiho@microsoft.com::08e6847b-dae5-4579-ab99-d38df5b1fcbe" providerId="AD" clId="Web-{64DA0741-8005-3827-C07B-520BF6F1BB17}" dt="2020-08-10T23:33:46.003" v="12" actId="20577"/>
          <ac:spMkLst>
            <pc:docMk/>
            <pc:sldMk cId="1304724569" sldId="1624"/>
            <ac:spMk id="5" creationId="{F18E876F-1C72-4954-8085-6A71A4ADDDA0}"/>
          </ac:spMkLst>
        </pc:spChg>
      </pc:sldChg>
      <pc:sldChg chg="add del">
        <pc:chgData name="Michael Yen-Chi Ho" userId="S::yenchiho@microsoft.com::08e6847b-dae5-4579-ab99-d38df5b1fcbe" providerId="AD" clId="Web-{64DA0741-8005-3827-C07B-520BF6F1BB17}" dt="2020-08-10T23:32:22.530" v="2"/>
        <pc:sldMkLst>
          <pc:docMk/>
          <pc:sldMk cId="1767491111" sldId="1624"/>
        </pc:sldMkLst>
      </pc:sldChg>
    </pc:docChg>
  </pc:docChgLst>
  <pc:docChgLst>
    <pc:chgData name="Michael Yen-Chi Ho" userId="S::yenchiho@microsoft.com::08e6847b-dae5-4579-ab99-d38df5b1fcbe" providerId="AD" clId="Web-{041B74F2-F8E4-24D4-A3D0-F2C06AE02A62}"/>
    <pc:docChg chg="modSld">
      <pc:chgData name="Michael Yen-Chi Ho" userId="S::yenchiho@microsoft.com::08e6847b-dae5-4579-ab99-d38df5b1fcbe" providerId="AD" clId="Web-{041B74F2-F8E4-24D4-A3D0-F2C06AE02A62}" dt="2020-08-10T23:48:48.082" v="10" actId="1076"/>
      <pc:docMkLst>
        <pc:docMk/>
      </pc:docMkLst>
      <pc:sldChg chg="modSp">
        <pc:chgData name="Michael Yen-Chi Ho" userId="S::yenchiho@microsoft.com::08e6847b-dae5-4579-ab99-d38df5b1fcbe" providerId="AD" clId="Web-{041B74F2-F8E4-24D4-A3D0-F2C06AE02A62}" dt="2020-08-10T23:48:48.082" v="10" actId="1076"/>
        <pc:sldMkLst>
          <pc:docMk/>
          <pc:sldMk cId="1304724569" sldId="1624"/>
        </pc:sldMkLst>
        <pc:spChg chg="mod">
          <ac:chgData name="Michael Yen-Chi Ho" userId="S::yenchiho@microsoft.com::08e6847b-dae5-4579-ab99-d38df5b1fcbe" providerId="AD" clId="Web-{041B74F2-F8E4-24D4-A3D0-F2C06AE02A62}" dt="2020-08-10T23:48:48.082" v="10" actId="1076"/>
          <ac:spMkLst>
            <pc:docMk/>
            <pc:sldMk cId="1304724569" sldId="1624"/>
            <ac:spMk id="5" creationId="{F18E876F-1C72-4954-8085-6A71A4ADDDA0}"/>
          </ac:spMkLst>
        </pc:spChg>
      </pc:sldChg>
    </pc:docChg>
  </pc:docChgLst>
  <pc:docChgLst>
    <pc:chgData name="Niels Ophey" userId="e92edb78-61d0-4c9f-b47b-e90ce40b953d" providerId="ADAL" clId="{54488FB9-18A2-4EF1-A5E0-447E63B0E202}"/>
    <pc:docChg chg="undo redo custSel modSld">
      <pc:chgData name="Niels Ophey" userId="e92edb78-61d0-4c9f-b47b-e90ce40b953d" providerId="ADAL" clId="{54488FB9-18A2-4EF1-A5E0-447E63B0E202}" dt="2020-05-05T15:22:11.551" v="58"/>
      <pc:docMkLst>
        <pc:docMk/>
      </pc:docMkLst>
      <pc:sldChg chg="modSp mod">
        <pc:chgData name="Niels Ophey" userId="e92edb78-61d0-4c9f-b47b-e90ce40b953d" providerId="ADAL" clId="{54488FB9-18A2-4EF1-A5E0-447E63B0E202}" dt="2020-05-05T15:22:11.551" v="58"/>
        <pc:sldMkLst>
          <pc:docMk/>
          <pc:sldMk cId="1577499883" sldId="256"/>
        </pc:sldMkLst>
        <pc:spChg chg="mod">
          <ac:chgData name="Niels Ophey" userId="e92edb78-61d0-4c9f-b47b-e90ce40b953d" providerId="ADAL" clId="{54488FB9-18A2-4EF1-A5E0-447E63B0E202}" dt="2020-05-05T15:22:11.551" v="58"/>
          <ac:spMkLst>
            <pc:docMk/>
            <pc:sldMk cId="1577499883" sldId="256"/>
            <ac:spMk id="5" creationId="{F18E876F-1C72-4954-8085-6A71A4ADDDA0}"/>
          </ac:spMkLst>
        </pc:spChg>
      </pc:sldChg>
      <pc:sldChg chg="modSp mod">
        <pc:chgData name="Niels Ophey" userId="e92edb78-61d0-4c9f-b47b-e90ce40b953d" providerId="ADAL" clId="{54488FB9-18A2-4EF1-A5E0-447E63B0E202}" dt="2020-05-05T15:19:49.315" v="56" actId="20577"/>
        <pc:sldMkLst>
          <pc:docMk/>
          <pc:sldMk cId="1825055701" sldId="1619"/>
        </pc:sldMkLst>
        <pc:spChg chg="mod">
          <ac:chgData name="Niels Ophey" userId="e92edb78-61d0-4c9f-b47b-e90ce40b953d" providerId="ADAL" clId="{54488FB9-18A2-4EF1-A5E0-447E63B0E202}" dt="2020-05-05T15:19:49.315" v="56" actId="20577"/>
          <ac:spMkLst>
            <pc:docMk/>
            <pc:sldMk cId="1825055701" sldId="1619"/>
            <ac:spMk id="13" creationId="{00000000-0000-0000-0000-000000000000}"/>
          </ac:spMkLst>
        </pc:spChg>
      </pc:sldChg>
    </pc:docChg>
  </pc:docChgLst>
  <pc:docChgLst>
    <pc:chgData name="Michael Yen-Chi Ho" userId="S::yenchiho@microsoft.com::08e6847b-dae5-4579-ab99-d38df5b1fcbe" providerId="AD" clId="Web-{1423900F-FBF3-8040-D11C-12B0EEC0D7DC}"/>
    <pc:docChg chg="modSld">
      <pc:chgData name="Michael Yen-Chi Ho" userId="S::yenchiho@microsoft.com::08e6847b-dae5-4579-ab99-d38df5b1fcbe" providerId="AD" clId="Web-{1423900F-FBF3-8040-D11C-12B0EEC0D7DC}" dt="2020-08-12T23:00:50.527" v="23" actId="20577"/>
      <pc:docMkLst>
        <pc:docMk/>
      </pc:docMkLst>
      <pc:sldChg chg="modSp">
        <pc:chgData name="Michael Yen-Chi Ho" userId="S::yenchiho@microsoft.com::08e6847b-dae5-4579-ab99-d38df5b1fcbe" providerId="AD" clId="Web-{1423900F-FBF3-8040-D11C-12B0EEC0D7DC}" dt="2020-08-12T23:00:50.527" v="22" actId="20577"/>
        <pc:sldMkLst>
          <pc:docMk/>
          <pc:sldMk cId="333042346" sldId="1625"/>
        </pc:sldMkLst>
        <pc:spChg chg="mod">
          <ac:chgData name="Michael Yen-Chi Ho" userId="S::yenchiho@microsoft.com::08e6847b-dae5-4579-ab99-d38df5b1fcbe" providerId="AD" clId="Web-{1423900F-FBF3-8040-D11C-12B0EEC0D7DC}" dt="2020-08-12T23:00:50.527" v="22" actId="20577"/>
          <ac:spMkLst>
            <pc:docMk/>
            <pc:sldMk cId="333042346" sldId="1625"/>
            <ac:spMk id="6" creationId="{F5C1D92E-C950-4FEB-83F4-61EF29B535C1}"/>
          </ac:spMkLst>
        </pc:spChg>
      </pc:sldChg>
    </pc:docChg>
  </pc:docChgLst>
  <pc:docChgLst>
    <pc:chgData name="Chris Boar" userId="f625f69b-aa30-438b-8460-4eb56f06f18b" providerId="ADAL" clId="{70D8F54F-F9F1-4763-A50C-D465D71A801D}"/>
    <pc:docChg chg="addSld delSld modSld addMainMaster">
      <pc:chgData name="Chris Boar" userId="f625f69b-aa30-438b-8460-4eb56f06f18b" providerId="ADAL" clId="{70D8F54F-F9F1-4763-A50C-D465D71A801D}" dt="2020-05-05T18:19:51.019" v="46" actId="20577"/>
      <pc:docMkLst>
        <pc:docMk/>
      </pc:docMkLst>
      <pc:sldChg chg="del">
        <pc:chgData name="Chris Boar" userId="f625f69b-aa30-438b-8460-4eb56f06f18b" providerId="ADAL" clId="{70D8F54F-F9F1-4763-A50C-D465D71A801D}" dt="2020-05-05T17:41:38.994" v="39" actId="47"/>
        <pc:sldMkLst>
          <pc:docMk/>
          <pc:sldMk cId="1825055701" sldId="1619"/>
        </pc:sldMkLst>
      </pc:sldChg>
      <pc:sldChg chg="modSp add mod">
        <pc:chgData name="Chris Boar" userId="f625f69b-aa30-438b-8460-4eb56f06f18b" providerId="ADAL" clId="{70D8F54F-F9F1-4763-A50C-D465D71A801D}" dt="2020-05-05T17:41:33.302" v="38" actId="20577"/>
        <pc:sldMkLst>
          <pc:docMk/>
          <pc:sldMk cId="958176800" sldId="1620"/>
        </pc:sldMkLst>
        <pc:spChg chg="mod">
          <ac:chgData name="Chris Boar" userId="f625f69b-aa30-438b-8460-4eb56f06f18b" providerId="ADAL" clId="{70D8F54F-F9F1-4763-A50C-D465D71A801D}" dt="2020-05-05T17:41:33.302" v="38" actId="20577"/>
          <ac:spMkLst>
            <pc:docMk/>
            <pc:sldMk cId="958176800" sldId="1620"/>
            <ac:spMk id="3" creationId="{B5AEAF16-82EB-4F42-B80B-EBAD27DC8632}"/>
          </ac:spMkLst>
        </pc:spChg>
      </pc:sldChg>
      <pc:sldChg chg="add">
        <pc:chgData name="Chris Boar" userId="f625f69b-aa30-438b-8460-4eb56f06f18b" providerId="ADAL" clId="{70D8F54F-F9F1-4763-A50C-D465D71A801D}" dt="2020-05-05T17:41:43.044" v="40" actId="22"/>
        <pc:sldMkLst>
          <pc:docMk/>
          <pc:sldMk cId="1247823535" sldId="1621"/>
        </pc:sldMkLst>
      </pc:sldChg>
      <pc:sldChg chg="modSp add mod">
        <pc:chgData name="Chris Boar" userId="f625f69b-aa30-438b-8460-4eb56f06f18b" providerId="ADAL" clId="{70D8F54F-F9F1-4763-A50C-D465D71A801D}" dt="2020-05-05T18:19:51.019" v="46" actId="20577"/>
        <pc:sldMkLst>
          <pc:docMk/>
          <pc:sldMk cId="1166647804" sldId="1622"/>
        </pc:sldMkLst>
        <pc:graphicFrameChg chg="modGraphic">
          <ac:chgData name="Chris Boar" userId="f625f69b-aa30-438b-8460-4eb56f06f18b" providerId="ADAL" clId="{70D8F54F-F9F1-4763-A50C-D465D71A801D}" dt="2020-05-05T18:19:51.019" v="46" actId="20577"/>
          <ac:graphicFrameMkLst>
            <pc:docMk/>
            <pc:sldMk cId="1166647804" sldId="1622"/>
            <ac:graphicFrameMk id="3" creationId="{17BAD8C4-A861-44FC-A568-5582969B7901}"/>
          </ac:graphicFrameMkLst>
        </pc:graphicFrameChg>
      </pc:sldChg>
      <pc:sldMasterChg chg="addSldLayout">
        <pc:chgData name="Chris Boar" userId="f625f69b-aa30-438b-8460-4eb56f06f18b" providerId="ADAL" clId="{70D8F54F-F9F1-4763-A50C-D465D71A801D}" dt="2020-05-05T17:41:43.044" v="40" actId="22"/>
        <pc:sldMasterMkLst>
          <pc:docMk/>
          <pc:sldMasterMk cId="594725491" sldId="2147483648"/>
        </pc:sldMasterMkLst>
        <pc:sldLayoutChg chg="add replId">
          <pc:chgData name="Chris Boar" userId="f625f69b-aa30-438b-8460-4eb56f06f18b" providerId="ADAL" clId="{70D8F54F-F9F1-4763-A50C-D465D71A801D}" dt="2020-05-05T17:41:43.044" v="40" actId="22"/>
          <pc:sldLayoutMkLst>
            <pc:docMk/>
            <pc:sldMasterMk cId="594725491" sldId="2147483648"/>
            <pc:sldLayoutMk cId="1151998236" sldId="2147483684"/>
          </pc:sldLayoutMkLst>
        </pc:sldLayoutChg>
      </pc:sldMasterChg>
      <pc:sldMasterChg chg="addSldLayout">
        <pc:chgData name="Chris Boar" userId="f625f69b-aa30-438b-8460-4eb56f06f18b" providerId="ADAL" clId="{70D8F54F-F9F1-4763-A50C-D465D71A801D}" dt="2020-05-05T17:41:19.239" v="0" actId="22"/>
        <pc:sldMasterMkLst>
          <pc:docMk/>
          <pc:sldMasterMk cId="361302886" sldId="2147483660"/>
        </pc:sldMasterMkLst>
        <pc:sldLayoutChg chg="add">
          <pc:chgData name="Chris Boar" userId="f625f69b-aa30-438b-8460-4eb56f06f18b" providerId="ADAL" clId="{70D8F54F-F9F1-4763-A50C-D465D71A801D}" dt="2020-05-05T17:41:19.239" v="0" actId="22"/>
          <pc:sldLayoutMkLst>
            <pc:docMk/>
            <pc:sldMasterMk cId="361302886" sldId="2147483660"/>
            <pc:sldLayoutMk cId="2663890868" sldId="2147483683"/>
          </pc:sldLayoutMkLst>
        </pc:sldLayoutChg>
      </pc:sldMasterChg>
      <pc:sldMasterChg chg="add addSldLayout">
        <pc:chgData name="Chris Boar" userId="f625f69b-aa30-438b-8460-4eb56f06f18b" providerId="ADAL" clId="{70D8F54F-F9F1-4763-A50C-D465D71A801D}" dt="2020-05-05T18:05:08.725" v="41" actId="22"/>
        <pc:sldMasterMkLst>
          <pc:docMk/>
          <pc:sldMasterMk cId="309806618" sldId="2147483786"/>
        </pc:sldMasterMkLst>
        <pc:sldLayoutChg chg="add">
          <pc:chgData name="Chris Boar" userId="f625f69b-aa30-438b-8460-4eb56f06f18b" providerId="ADAL" clId="{70D8F54F-F9F1-4763-A50C-D465D71A801D}" dt="2020-05-05T18:05:08.725" v="41" actId="22"/>
          <pc:sldLayoutMkLst>
            <pc:docMk/>
            <pc:sldMasterMk cId="309806618" sldId="2147483786"/>
            <pc:sldLayoutMk cId="3718184102" sldId="2147483787"/>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1915031756" sldId="2147483788"/>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375780795" sldId="2147483789"/>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1718960644" sldId="2147483790"/>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1988609309" sldId="2147483791"/>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3097859701" sldId="2147483792"/>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2174986368" sldId="2147483793"/>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2032813942" sldId="2147483794"/>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3429622849" sldId="2147483795"/>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642216017" sldId="2147483796"/>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1350505934" sldId="2147483797"/>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199499702" sldId="2147483798"/>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3865331405" sldId="2147483799"/>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3135358088" sldId="2147483800"/>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309637645" sldId="2147483801"/>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2436870477" sldId="2147483802"/>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1731768599" sldId="2147483803"/>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873546753" sldId="2147483804"/>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3247305923" sldId="2147483805"/>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3363947304" sldId="2147483806"/>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94290492" sldId="2147483807"/>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2443148371" sldId="2147483808"/>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934065933" sldId="2147483809"/>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935616898" sldId="2147483810"/>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1588702596" sldId="2147483811"/>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1780507946" sldId="2147483812"/>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3618679762" sldId="2147483813"/>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3873671253" sldId="2147483814"/>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662636579" sldId="2147483815"/>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1488991822" sldId="2147483816"/>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2367357828" sldId="2147483817"/>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1034235245" sldId="2147483818"/>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1723795069" sldId="2147483933"/>
          </pc:sldLayoutMkLst>
        </pc:sldLayoutChg>
      </pc:sldMasterChg>
    </pc:docChg>
  </pc:docChgLst>
  <pc:docChgLst>
    <pc:chgData name="Michael Yen-Chi Ho" userId="08e6847b-dae5-4579-ab99-d38df5b1fcbe" providerId="ADAL" clId="{699E718D-C444-463F-80BE-71D7EE2D486C}"/>
    <pc:docChg chg="undo custSel addSld delSld modSld">
      <pc:chgData name="Michael Yen-Chi Ho" userId="08e6847b-dae5-4579-ab99-d38df5b1fcbe" providerId="ADAL" clId="{699E718D-C444-463F-80BE-71D7EE2D486C}" dt="2020-08-12T22:50:53.645" v="32" actId="1076"/>
      <pc:docMkLst>
        <pc:docMk/>
      </pc:docMkLst>
      <pc:sldChg chg="modSp mod">
        <pc:chgData name="Michael Yen-Chi Ho" userId="08e6847b-dae5-4579-ab99-d38df5b1fcbe" providerId="ADAL" clId="{699E718D-C444-463F-80BE-71D7EE2D486C}" dt="2020-08-12T22:50:26.273" v="8" actId="20577"/>
        <pc:sldMkLst>
          <pc:docMk/>
          <pc:sldMk cId="958176800" sldId="1620"/>
        </pc:sldMkLst>
        <pc:spChg chg="mod">
          <ac:chgData name="Michael Yen-Chi Ho" userId="08e6847b-dae5-4579-ab99-d38df5b1fcbe" providerId="ADAL" clId="{699E718D-C444-463F-80BE-71D7EE2D486C}" dt="2020-08-12T22:50:26.273" v="8" actId="20577"/>
          <ac:spMkLst>
            <pc:docMk/>
            <pc:sldMk cId="958176800" sldId="1620"/>
            <ac:spMk id="3" creationId="{B5AEAF16-82EB-4F42-B80B-EBAD27DC8632}"/>
          </ac:spMkLst>
        </pc:spChg>
      </pc:sldChg>
      <pc:sldChg chg="del">
        <pc:chgData name="Michael Yen-Chi Ho" userId="08e6847b-dae5-4579-ab99-d38df5b1fcbe" providerId="ADAL" clId="{699E718D-C444-463F-80BE-71D7EE2D486C}" dt="2020-08-12T22:50:19.469" v="5" actId="47"/>
        <pc:sldMkLst>
          <pc:docMk/>
          <pc:sldMk cId="1166647804" sldId="1622"/>
        </pc:sldMkLst>
      </pc:sldChg>
      <pc:sldChg chg="add del">
        <pc:chgData name="Michael Yen-Chi Ho" userId="08e6847b-dae5-4579-ab99-d38df5b1fcbe" providerId="ADAL" clId="{699E718D-C444-463F-80BE-71D7EE2D486C}" dt="2020-08-12T22:50:17.533" v="4" actId="47"/>
        <pc:sldMkLst>
          <pc:docMk/>
          <pc:sldMk cId="1304724569" sldId="1624"/>
        </pc:sldMkLst>
      </pc:sldChg>
      <pc:sldChg chg="modSp add mod">
        <pc:chgData name="Michael Yen-Chi Ho" userId="08e6847b-dae5-4579-ab99-d38df5b1fcbe" providerId="ADAL" clId="{699E718D-C444-463F-80BE-71D7EE2D486C}" dt="2020-08-12T22:50:53.645" v="32" actId="1076"/>
        <pc:sldMkLst>
          <pc:docMk/>
          <pc:sldMk cId="333042346" sldId="1625"/>
        </pc:sldMkLst>
        <pc:spChg chg="mod">
          <ac:chgData name="Michael Yen-Chi Ho" userId="08e6847b-dae5-4579-ab99-d38df5b1fcbe" providerId="ADAL" clId="{699E718D-C444-463F-80BE-71D7EE2D486C}" dt="2020-08-12T22:50:30.637" v="9" actId="20577"/>
          <ac:spMkLst>
            <pc:docMk/>
            <pc:sldMk cId="333042346" sldId="1625"/>
            <ac:spMk id="4" creationId="{72BE6316-17DA-4DE7-B777-F0C5AD64B7FB}"/>
          </ac:spMkLst>
        </pc:spChg>
        <pc:spChg chg="mod">
          <ac:chgData name="Michael Yen-Chi Ho" userId="08e6847b-dae5-4579-ab99-d38df5b1fcbe" providerId="ADAL" clId="{699E718D-C444-463F-80BE-71D7EE2D486C}" dt="2020-08-12T22:50:49.314" v="29" actId="1076"/>
          <ac:spMkLst>
            <pc:docMk/>
            <pc:sldMk cId="333042346" sldId="1625"/>
            <ac:spMk id="5" creationId="{DF318E7D-A890-4B9D-B4B8-30260DBBE61D}"/>
          </ac:spMkLst>
        </pc:spChg>
        <pc:spChg chg="mod">
          <ac:chgData name="Michael Yen-Chi Ho" userId="08e6847b-dae5-4579-ab99-d38df5b1fcbe" providerId="ADAL" clId="{699E718D-C444-463F-80BE-71D7EE2D486C}" dt="2020-08-12T22:50:43.118" v="27" actId="14100"/>
          <ac:spMkLst>
            <pc:docMk/>
            <pc:sldMk cId="333042346" sldId="1625"/>
            <ac:spMk id="6" creationId="{F5C1D92E-C950-4FEB-83F4-61EF29B535C1}"/>
          </ac:spMkLst>
        </pc:spChg>
        <pc:picChg chg="mod">
          <ac:chgData name="Michael Yen-Chi Ho" userId="08e6847b-dae5-4579-ab99-d38df5b1fcbe" providerId="ADAL" clId="{699E718D-C444-463F-80BE-71D7EE2D486C}" dt="2020-08-12T22:50:53.645" v="32" actId="1076"/>
          <ac:picMkLst>
            <pc:docMk/>
            <pc:sldMk cId="333042346" sldId="1625"/>
            <ac:picMk id="2" creationId="{CA0C478F-90D0-4065-8186-8E8A9E519B1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155A7D-8A3A-4F60-9BB9-72E7E05AEBF2}" type="datetimeFigureOut">
              <a:rPr lang="en-US" smtClean="0"/>
              <a:t>6/23/2022</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5A00F3-C99C-44F3-922B-60763CDDF619}" type="slidenum">
              <a:rPr lang="en-US" smtClean="0"/>
              <a:t>‹#›</a:t>
            </a:fld>
            <a:endParaRPr lang="en-US"/>
          </a:p>
        </p:txBody>
      </p:sp>
    </p:spTree>
    <p:extLst>
      <p:ext uri="{BB962C8B-B14F-4D97-AF65-F5344CB8AC3E}">
        <p14:creationId xmlns:p14="http://schemas.microsoft.com/office/powerpoint/2010/main" val="385712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github.com/microsoft/MCW-Line-of-business-application-migration/blob/master/Hands-on%20lab/HOL%20step-by%20step%20-%20Line-of-business%20application%20migration.md#task-2-create-a-virtual-network" TargetMode="External"/><Relationship Id="rId13" Type="http://schemas.openxmlformats.org/officeDocument/2006/relationships/hyperlink" Target="https://github.com/microsoft/MCW-Line-of-business-application-migration/blob/master/Hands-on%20lab/HOL%20step-by%20step%20-%20Line-of-business%20application%20migration.md#task-7-enable-azure-bastion" TargetMode="External"/><Relationship Id="rId18" Type="http://schemas.openxmlformats.org/officeDocument/2006/relationships/hyperlink" Target="https://github.com/microsoft/MCW-Line-of-business-application-migration/blob/master/Hands-on%20lab/HOL%20step-by%20step%20-%20Line-of-business%20application%20migration.md#task-1-clean-up-resources" TargetMode="External"/><Relationship Id="rId3" Type="http://schemas.openxmlformats.org/officeDocument/2006/relationships/hyperlink" Target="https://github.com/microsoft/MCW-Line-of-business-application-migration/blob/master/Hands-on%20lab/HOL%20step-by%20step%20-%20Line-of-business%20application%20migration.md#task-5-create-a-dms-migration-project" TargetMode="External"/><Relationship Id="rId7" Type="http://schemas.openxmlformats.org/officeDocument/2006/relationships/hyperlink" Target="https://github.com/microsoft/MCW-Line-of-business-application-migration/blob/master/Hands-on%20lab/HOL%20step-by%20step%20-%20Line-of-business%20application%20migration.md#task-1-create-a-storage-account" TargetMode="External"/><Relationship Id="rId12" Type="http://schemas.openxmlformats.org/officeDocument/2006/relationships/hyperlink" Target="https://github.com/microsoft/MCW-Line-of-business-application-migration/blob/master/Hands-on%20lab/HOL%20step-by%20step%20-%20Line-of-business%20application%20migration.md#task-6-server-migration" TargetMode="External"/><Relationship Id="rId17" Type="http://schemas.openxmlformats.org/officeDocument/2006/relationships/hyperlink" Target="https://github.com/microsoft/MCW-Line-of-business-application-migration/blob/master/Hands-on%20lab/HOL%20step-by%20step%20-%20Line-of-business%20application%20migration.md#after-the-hands-on-lab" TargetMode="External"/><Relationship Id="rId2" Type="http://schemas.openxmlformats.org/officeDocument/2006/relationships/slide" Target="../slides/slide2.xml"/><Relationship Id="rId16" Type="http://schemas.openxmlformats.org/officeDocument/2006/relationships/hyperlink" Target="https://github.com/microsoft/MCW-Line-of-business-application-migration/blob/master/Hands-on%20lab/HOL%20step-by%20step%20-%20Line-of-business%20application%20migration.md#task-10-post-migration-steps" TargetMode="External"/><Relationship Id="rId1" Type="http://schemas.openxmlformats.org/officeDocument/2006/relationships/notesMaster" Target="../notesMasters/notesMaster1.xml"/><Relationship Id="rId6" Type="http://schemas.openxmlformats.org/officeDocument/2006/relationships/hyperlink" Target="https://github.com/microsoft/MCW-Line-of-business-application-migration/blob/master/Hands-on%20lab/HOL%20step-by%20step%20-%20Line-of-business%20application%20migration.md#exercise-3-migrate-the-application-and-web-tiers-using-azure-migrate-server-migration" TargetMode="External"/><Relationship Id="rId11" Type="http://schemas.openxmlformats.org/officeDocument/2006/relationships/hyperlink" Target="https://github.com/microsoft/MCW-Line-of-business-application-migration/blob/master/Hands-on%20lab/HOL%20step-by%20step%20-%20Line-of-business%20application%20migration.md#task-5-configure-static-internal-ip-addresses-for-each-vm" TargetMode="External"/><Relationship Id="rId5" Type="http://schemas.openxmlformats.org/officeDocument/2006/relationships/hyperlink" Target="https://github.com/microsoft/MCW-Line-of-business-application-migration/blob/master/Hands-on%20lab/HOL%20step-by%20step%20-%20Line-of-business%20application%20migration.md#task-7-migrate-the-on-premises-data" TargetMode="External"/><Relationship Id="rId15" Type="http://schemas.openxmlformats.org/officeDocument/2006/relationships/hyperlink" Target="https://github.com/microsoft/MCW-Line-of-business-application-migration/blob/master/Hands-on%20lab/HOL%20step-by%20step%20-%20Line-of-business%20application%20migration.md#task-9-configure-the-public-ip-address-and-test-the-smarthotel-application" TargetMode="External"/><Relationship Id="rId10" Type="http://schemas.openxmlformats.org/officeDocument/2006/relationships/hyperlink" Target="https://github.com/microsoft/MCW-Line-of-business-application-migration/blob/master/Hands-on%20lab/HOL%20step-by%20step%20-%20Line-of-business%20application%20migration.md#task-4-enable-replication-from-hyper-v-to-azure-migrate" TargetMode="External"/><Relationship Id="rId4" Type="http://schemas.openxmlformats.org/officeDocument/2006/relationships/hyperlink" Target="https://github.com/microsoft/MCW-Line-of-business-application-migration/blob/master/Hands-on%20lab/HOL%20step-by%20step%20-%20Line-of-business%20application%20migration.md#task-6-migrate-the-database-schema" TargetMode="External"/><Relationship Id="rId9" Type="http://schemas.openxmlformats.org/officeDocument/2006/relationships/hyperlink" Target="https://github.com/microsoft/MCW-Line-of-business-application-migration/blob/master/Hands-on%20lab/HOL%20step-by%20step%20-%20Line-of-business%20application%20migration.md#task-3-register-the-hyper-v-host-with-azure-migrate-server-migration" TargetMode="External"/><Relationship Id="rId14" Type="http://schemas.openxmlformats.org/officeDocument/2006/relationships/hyperlink" Target="https://github.com/microsoft/MCW-Line-of-business-application-migration/blob/master/Hands-on%20lab/HOL%20step-by%20step%20-%20Line-of-business%20application%20migration.md#task-8-configure-the-database-connectio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61CA17-F42D-4A8B-9CCD-3C184AAD0AA0}" type="slidenum">
              <a:rPr lang="en-US" smtClean="0"/>
              <a:t>1</a:t>
            </a:fld>
            <a:endParaRPr lang="en-US"/>
          </a:p>
        </p:txBody>
      </p:sp>
    </p:spTree>
    <p:extLst>
      <p:ext uri="{BB962C8B-B14F-4D97-AF65-F5344CB8AC3E}">
        <p14:creationId xmlns:p14="http://schemas.microsoft.com/office/powerpoint/2010/main" val="89550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200150" indent="-171450" fontAlgn="ctr">
              <a:lnSpc>
                <a:spcPct val="120000"/>
              </a:lnSpc>
              <a:spcBef>
                <a:spcPts val="0"/>
              </a:spcBef>
              <a:buFont typeface="Arial" panose="020B0604020202020204" pitchFamily="34" charset="0"/>
              <a:buChar char="•"/>
            </a:pPr>
            <a:r>
              <a:rPr lang="en-US" sz="1200">
                <a:latin typeface="Calibri"/>
                <a:cs typeface="Calibri"/>
              </a:rPr>
              <a:t>open a team for all attendees and add channels for each group of attendees working together (3-5 attendees per channel). Hold live session in each channel during this group-based work and get all attendees together in the general channel afterwards.</a:t>
            </a:r>
            <a:endParaRPr lang="en-US" sz="1050">
              <a:latin typeface="Calibri"/>
              <a:cs typeface="Calibri"/>
            </a:endParaRPr>
          </a:p>
          <a:p>
            <a:pPr marL="1200150" indent="-171450" fontAlgn="ctr">
              <a:lnSpc>
                <a:spcPct val="120000"/>
              </a:lnSpc>
              <a:spcBef>
                <a:spcPts val="0"/>
              </a:spcBef>
              <a:buFont typeface="Arial" panose="020B0604020202020204" pitchFamily="34" charset="0"/>
              <a:buChar char="•"/>
            </a:pPr>
            <a:r>
              <a:rPr lang="en-US" sz="1200">
                <a:latin typeface="Calibri"/>
                <a:cs typeface="Calibri"/>
              </a:rPr>
              <a:t>it would be easier if the trainer divides the attendees into groups and post the separation in the general channel</a:t>
            </a:r>
            <a:endParaRPr lang="en-US" sz="1050">
              <a:latin typeface="Calibri"/>
              <a:cs typeface="Calibri"/>
            </a:endParaRPr>
          </a:p>
          <a:p>
            <a:pPr marL="1200150" indent="-171450" fontAlgn="ctr">
              <a:lnSpc>
                <a:spcPct val="120000"/>
              </a:lnSpc>
              <a:spcBef>
                <a:spcPts val="0"/>
              </a:spcBef>
              <a:buFont typeface="Arial" panose="020B0604020202020204" pitchFamily="34" charset="0"/>
              <a:buChar char="•"/>
            </a:pPr>
            <a:r>
              <a:rPr lang="en-US" sz="1200">
                <a:latin typeface="Calibri"/>
                <a:cs typeface="Calibri"/>
              </a:rPr>
              <a:t>open in each channel a team meeting – so you can jump around as trainer</a:t>
            </a:r>
            <a:endParaRPr lang="en-US" sz="1050">
              <a:latin typeface="Calibri"/>
              <a:cs typeface="Calibri"/>
            </a:endParaRPr>
          </a:p>
          <a:p>
            <a:pPr marL="914400" lvl="2" indent="0">
              <a:buFont typeface="Arial"/>
              <a:buNone/>
            </a:pPr>
            <a:endParaRPr lang="en-US">
              <a:hlinkClick r:id="rId3"/>
            </a:endParaRPr>
          </a:p>
          <a:p>
            <a:pPr marL="1085850" lvl="2" indent="-171450">
              <a:buFont typeface="Arial"/>
              <a:buChar char="•"/>
            </a:pPr>
            <a:r>
              <a:rPr lang="en-US">
                <a:hlinkClick r:id="rId3"/>
              </a:rPr>
              <a:t>Task 5: Create a DMS migration project</a:t>
            </a:r>
            <a:r>
              <a:rPr lang="en-US"/>
              <a:t> </a:t>
            </a:r>
            <a:endParaRPr lang="zh-TW"/>
          </a:p>
          <a:p>
            <a:pPr marL="1085850" lvl="2" indent="-171450">
              <a:buFont typeface="Arial"/>
              <a:buChar char="•"/>
            </a:pPr>
            <a:r>
              <a:rPr lang="en-US">
                <a:hlinkClick r:id="rId4"/>
              </a:rPr>
              <a:t>Task 6: Migrate the database schema</a:t>
            </a:r>
            <a:r>
              <a:rPr lang="en-US"/>
              <a:t> </a:t>
            </a:r>
          </a:p>
          <a:p>
            <a:pPr marL="1085850" lvl="2" indent="-171450">
              <a:buFont typeface="Arial"/>
              <a:buChar char="•"/>
            </a:pPr>
            <a:r>
              <a:rPr lang="en-US">
                <a:hlinkClick r:id="rId5"/>
              </a:rPr>
              <a:t>Task 7: Migrate the on-premises data</a:t>
            </a:r>
            <a:r>
              <a:rPr lang="en-US"/>
              <a:t> </a:t>
            </a:r>
          </a:p>
          <a:p>
            <a:pPr marL="1085850" lvl="2" indent="-171450">
              <a:buFont typeface="Arial"/>
              <a:buChar char="•"/>
            </a:pPr>
            <a:r>
              <a:rPr lang="en-US">
                <a:hlinkClick r:id="rId6"/>
              </a:rPr>
              <a:t>Exercise 3: Migrate the application and web tiers using Azure Migrate: Server Migration</a:t>
            </a:r>
            <a:r>
              <a:rPr lang="en-US"/>
              <a:t> </a:t>
            </a:r>
          </a:p>
          <a:p>
            <a:pPr marL="1543050" lvl="3" indent="-171450">
              <a:buFont typeface="Arial"/>
              <a:buChar char="•"/>
            </a:pPr>
            <a:r>
              <a:rPr lang="en-US">
                <a:hlinkClick r:id="rId7"/>
              </a:rPr>
              <a:t>Task 1: Create a Storage Account</a:t>
            </a:r>
            <a:r>
              <a:rPr lang="en-US"/>
              <a:t> </a:t>
            </a:r>
          </a:p>
          <a:p>
            <a:pPr marL="1543050" lvl="3" indent="-171450">
              <a:buFont typeface="Arial"/>
              <a:buChar char="•"/>
            </a:pPr>
            <a:r>
              <a:rPr lang="en-US">
                <a:hlinkClick r:id="rId8"/>
              </a:rPr>
              <a:t>Task 2: Create a Virtual Network</a:t>
            </a:r>
            <a:r>
              <a:rPr lang="en-US"/>
              <a:t> </a:t>
            </a:r>
          </a:p>
          <a:p>
            <a:pPr marL="1543050" lvl="3" indent="-171450">
              <a:buFont typeface="Arial"/>
              <a:buChar char="•"/>
            </a:pPr>
            <a:r>
              <a:rPr lang="en-US">
                <a:hlinkClick r:id="rId9"/>
              </a:rPr>
              <a:t>Task 3: Register the Hyper-V Host with Azure Migrate Server Migration</a:t>
            </a:r>
            <a:r>
              <a:rPr lang="en-US"/>
              <a:t> </a:t>
            </a:r>
          </a:p>
          <a:p>
            <a:pPr marL="1543050" lvl="3" indent="-171450">
              <a:buFont typeface="Arial"/>
              <a:buChar char="•"/>
            </a:pPr>
            <a:r>
              <a:rPr lang="en-US">
                <a:hlinkClick r:id="rId10"/>
              </a:rPr>
              <a:t>Task 4: Enable Replication from Hyper-V to Azure Migrate</a:t>
            </a:r>
            <a:r>
              <a:rPr lang="en-US"/>
              <a:t> </a:t>
            </a:r>
          </a:p>
          <a:p>
            <a:pPr marL="1543050" lvl="3" indent="-171450">
              <a:buFont typeface="Arial"/>
              <a:buChar char="•"/>
            </a:pPr>
            <a:r>
              <a:rPr lang="en-US">
                <a:hlinkClick r:id="rId11"/>
              </a:rPr>
              <a:t>Task 5: Configure static internal IP addresses for each VM</a:t>
            </a:r>
            <a:r>
              <a:rPr lang="en-US"/>
              <a:t> </a:t>
            </a:r>
          </a:p>
          <a:p>
            <a:pPr marL="1543050" lvl="3" indent="-171450">
              <a:buFont typeface="Arial"/>
              <a:buChar char="•"/>
            </a:pPr>
            <a:r>
              <a:rPr lang="en-US">
                <a:hlinkClick r:id="rId12"/>
              </a:rPr>
              <a:t>Task 6: Server migration</a:t>
            </a:r>
            <a:r>
              <a:rPr lang="en-US"/>
              <a:t> </a:t>
            </a:r>
          </a:p>
          <a:p>
            <a:pPr marL="1543050" lvl="3" indent="-171450">
              <a:buFont typeface="Arial"/>
              <a:buChar char="•"/>
            </a:pPr>
            <a:r>
              <a:rPr lang="en-US">
                <a:hlinkClick r:id="rId13"/>
              </a:rPr>
              <a:t>Task 7: Enable Azure Bastion</a:t>
            </a:r>
            <a:r>
              <a:rPr lang="en-US"/>
              <a:t> </a:t>
            </a:r>
          </a:p>
          <a:p>
            <a:pPr marL="1543050" lvl="3" indent="-171450">
              <a:buFont typeface="Arial"/>
              <a:buChar char="•"/>
            </a:pPr>
            <a:r>
              <a:rPr lang="en-US">
                <a:hlinkClick r:id="rId14"/>
              </a:rPr>
              <a:t>Task 8: Configure the database connection</a:t>
            </a:r>
            <a:r>
              <a:rPr lang="en-US"/>
              <a:t> </a:t>
            </a:r>
          </a:p>
          <a:p>
            <a:pPr marL="1543050" lvl="3" indent="-171450">
              <a:buFont typeface="Arial"/>
              <a:buChar char="•"/>
            </a:pPr>
            <a:r>
              <a:rPr lang="en-US">
                <a:hlinkClick r:id="rId15"/>
              </a:rPr>
              <a:t>Task 9: Configure the public IP address and test the </a:t>
            </a:r>
            <a:r>
              <a:rPr lang="en-US" err="1">
                <a:hlinkClick r:id="rId15"/>
              </a:rPr>
              <a:t>SmartHotel</a:t>
            </a:r>
            <a:r>
              <a:rPr lang="en-US">
                <a:hlinkClick r:id="rId15"/>
              </a:rPr>
              <a:t> application</a:t>
            </a:r>
            <a:r>
              <a:rPr lang="en-US"/>
              <a:t> </a:t>
            </a:r>
          </a:p>
          <a:p>
            <a:pPr marL="1543050" lvl="3" indent="-171450">
              <a:buFont typeface="Arial"/>
              <a:buChar char="•"/>
            </a:pPr>
            <a:r>
              <a:rPr lang="en-US">
                <a:hlinkClick r:id="rId16"/>
              </a:rPr>
              <a:t>Task 10: Post-migration steps</a:t>
            </a:r>
            <a:r>
              <a:rPr lang="en-US"/>
              <a:t> </a:t>
            </a:r>
          </a:p>
          <a:p>
            <a:pPr marL="1543050" lvl="3" indent="-171450">
              <a:buFont typeface="Arial"/>
              <a:buChar char="•"/>
            </a:pPr>
            <a:r>
              <a:rPr lang="en-US">
                <a:hlinkClick r:id="rId17"/>
              </a:rPr>
              <a:t>After the hands-on lab</a:t>
            </a:r>
            <a:r>
              <a:rPr lang="en-US"/>
              <a:t> </a:t>
            </a:r>
          </a:p>
          <a:p>
            <a:pPr marL="2000250" lvl="4" indent="-171450">
              <a:buFont typeface="Arial"/>
              <a:buChar char="•"/>
            </a:pPr>
            <a:r>
              <a:rPr lang="en-US">
                <a:hlinkClick r:id="rId18"/>
              </a:rPr>
              <a:t>Task 1: Clean up resources</a:t>
            </a:r>
            <a:r>
              <a:rPr lang="en-US"/>
              <a:t> </a:t>
            </a:r>
          </a:p>
          <a:p>
            <a:endParaRPr lang="en-US">
              <a:cs typeface="Calibri"/>
            </a:endParaRPr>
          </a:p>
        </p:txBody>
      </p:sp>
      <p:sp>
        <p:nvSpPr>
          <p:cNvPr id="4" name="Foliennummernplatzhalter 3"/>
          <p:cNvSpPr>
            <a:spLocks noGrp="1"/>
          </p:cNvSpPr>
          <p:nvPr>
            <p:ph type="sldNum" sz="quarter" idx="5"/>
          </p:nvPr>
        </p:nvSpPr>
        <p:spPr/>
        <p:txBody>
          <a:bodyPr/>
          <a:lstStyle/>
          <a:p>
            <a:fld id="{3B5A00F3-C99C-44F3-922B-60763CDDF619}" type="slidenum">
              <a:rPr lang="en-US" smtClean="0"/>
              <a:t>2</a:t>
            </a:fld>
            <a:endParaRPr lang="en-US"/>
          </a:p>
        </p:txBody>
      </p:sp>
    </p:spTree>
    <p:extLst>
      <p:ext uri="{BB962C8B-B14F-4D97-AF65-F5344CB8AC3E}">
        <p14:creationId xmlns:p14="http://schemas.microsoft.com/office/powerpoint/2010/main" val="1868514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50BFD3E-08BC-49E8-8BB5-714EC69F61E0}" type="slidenum">
              <a:rPr lang="en-US" smtClean="0">
                <a:solidFill>
                  <a:prstClr val="black"/>
                </a:solidFill>
              </a:rPr>
              <a:pPr>
                <a:defRPr/>
              </a:pPr>
              <a:t>3</a:t>
            </a:fld>
            <a:endParaRPr lang="en-US">
              <a:solidFill>
                <a:prstClr val="black"/>
              </a:solidFill>
            </a:endParaRPr>
          </a:p>
        </p:txBody>
      </p:sp>
    </p:spTree>
    <p:extLst>
      <p:ext uri="{BB962C8B-B14F-4D97-AF65-F5344CB8AC3E}">
        <p14:creationId xmlns:p14="http://schemas.microsoft.com/office/powerpoint/2010/main" val="1992339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7.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11.jpe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D3EB3054-B75A-4BD7-8B3E-8DC0F614FAF3}" type="datetimeFigureOut">
              <a:rPr lang="de-DE" smtClean="0"/>
              <a:t>23.06.2022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404316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23.06.2022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1699206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23.06.2022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809958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ookend">
    <p:bg>
      <p:bgPr>
        <a:solidFill>
          <a:srgbClr val="0070C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1998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4113C26-A8A0-4F58-A696-C6742A57B2AB}"/>
              </a:ext>
            </a:extLst>
          </p:cNvPr>
          <p:cNvSpPr>
            <a:spLocks noGrp="1"/>
          </p:cNvSpPr>
          <p:nvPr>
            <p:ph type="title" hasCustomPrompt="1"/>
          </p:nvPr>
        </p:nvSpPr>
        <p:spPr>
          <a:xfrm>
            <a:off x="406789" y="3029995"/>
            <a:ext cx="9630389" cy="1793104"/>
          </a:xfrm>
          <a:noFill/>
        </p:spPr>
        <p:txBody>
          <a:bodyPr lIns="0" tIns="0" rIns="0" bIns="182880" anchor="b" anchorCtr="0"/>
          <a:lstStyle>
            <a:lvl1pPr>
              <a:defRPr sz="4705" strike="noStrike" spc="-49" baseline="0">
                <a:solidFill>
                  <a:schemeClr val="tx2"/>
                </a:solidFill>
              </a:defRPr>
            </a:lvl1pPr>
          </a:lstStyle>
          <a:p>
            <a:r>
              <a:rPr lang="en-US"/>
              <a:t>Microsoft Azure </a:t>
            </a:r>
            <a:br>
              <a:rPr lang="en-US"/>
            </a:br>
            <a:r>
              <a:rPr lang="en-US"/>
              <a:t>title or event name</a:t>
            </a:r>
          </a:p>
        </p:txBody>
      </p:sp>
      <p:sp>
        <p:nvSpPr>
          <p:cNvPr id="11" name="Text Placeholder 10">
            <a:extLst>
              <a:ext uri="{FF2B5EF4-FFF2-40B4-BE49-F238E27FC236}">
                <a16:creationId xmlns:a16="http://schemas.microsoft.com/office/drawing/2014/main" id="{A85F1894-96E2-48F0-A169-FCB4C6B3E9F6}"/>
              </a:ext>
            </a:extLst>
          </p:cNvPr>
          <p:cNvSpPr>
            <a:spLocks noGrp="1"/>
          </p:cNvSpPr>
          <p:nvPr>
            <p:ph type="body" sz="quarter" idx="15" hasCustomPrompt="1"/>
          </p:nvPr>
        </p:nvSpPr>
        <p:spPr>
          <a:xfrm>
            <a:off x="464841" y="4847660"/>
            <a:ext cx="9602819" cy="745370"/>
          </a:xfrm>
        </p:spPr>
        <p:txBody>
          <a:bodyPr/>
          <a:lstStyle>
            <a:lvl1pPr>
              <a:defRPr sz="1765"/>
            </a:lvl1pPr>
            <a:lvl2pPr>
              <a:defRPr sz="1765"/>
            </a:lvl2pPr>
            <a:lvl3pPr>
              <a:defRPr sz="1372"/>
            </a:lvl3pPr>
            <a:lvl4pPr>
              <a:defRPr sz="1372"/>
            </a:lvl4pPr>
            <a:lvl5pPr>
              <a:defRPr sz="1029"/>
            </a:lvl5pPr>
          </a:lstStyle>
          <a:p>
            <a:pPr lvl="0"/>
            <a:r>
              <a:rPr lang="en-US"/>
              <a:t>Author name</a:t>
            </a:r>
          </a:p>
          <a:p>
            <a:pPr lvl="1"/>
            <a:r>
              <a:rPr lang="en-US"/>
              <a:t>Date</a:t>
            </a:r>
          </a:p>
        </p:txBody>
      </p:sp>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32595200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705" strike="noStrike" spc="-49" baseline="0">
                <a:solidFill>
                  <a:schemeClr val="bg1"/>
                </a:solidFill>
              </a:defRPr>
            </a:lvl1pPr>
          </a:lstStyle>
          <a:p>
            <a:r>
              <a:rPr lang="en-US"/>
              <a:t>Microsoft 365</a:t>
            </a:r>
            <a:br>
              <a:rPr lang="en-US"/>
            </a:br>
            <a:r>
              <a:rPr lang="en-US"/>
              <a:t>title or event name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1183" y="473796"/>
            <a:ext cx="1335673" cy="190278"/>
          </a:xfrm>
          <a:prstGeom prst="rect">
            <a:avLst/>
          </a:prstGeom>
        </p:spPr>
      </p:pic>
    </p:spTree>
    <p:extLst>
      <p:ext uri="{BB962C8B-B14F-4D97-AF65-F5344CB8AC3E}">
        <p14:creationId xmlns:p14="http://schemas.microsoft.com/office/powerpoint/2010/main" val="39453629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3 ">
    <p:bg>
      <p:bgPr>
        <a:solidFill>
          <a:schemeClr val="accent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1978148-DDB8-4B1B-91B8-28130218C585}"/>
              </a:ext>
            </a:extLst>
          </p:cNvPr>
          <p:cNvGrpSpPr/>
          <p:nvPr userDrawn="1"/>
        </p:nvGrpSpPr>
        <p:grpSpPr>
          <a:xfrm>
            <a:off x="0" y="-1"/>
            <a:ext cx="12192000" cy="6858001"/>
            <a:chOff x="0" y="-1"/>
            <a:chExt cx="12436475" cy="6994526"/>
          </a:xfrm>
        </p:grpSpPr>
        <p:pic>
          <p:nvPicPr>
            <p:cNvPr id="8" name="Picture 7">
              <a:extLst>
                <a:ext uri="{FF2B5EF4-FFF2-40B4-BE49-F238E27FC236}">
                  <a16:creationId xmlns:a16="http://schemas.microsoft.com/office/drawing/2014/main" id="{18D04DB2-79EC-4907-BD28-E17FB4AFB5A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249423" y="0"/>
              <a:ext cx="10187052" cy="6994525"/>
            </a:xfrm>
            <a:prstGeom prst="rect">
              <a:avLst/>
            </a:prstGeom>
          </p:spPr>
        </p:pic>
        <p:sp>
          <p:nvSpPr>
            <p:cNvPr id="9" name="Rectangle 8">
              <a:extLst>
                <a:ext uri="{FF2B5EF4-FFF2-40B4-BE49-F238E27FC236}">
                  <a16:creationId xmlns:a16="http://schemas.microsoft.com/office/drawing/2014/main" id="{E9454DF9-A0C8-42EE-B1B3-2A57EC8ACE0B}"/>
                </a:ext>
              </a:extLst>
            </p:cNvPr>
            <p:cNvSpPr/>
            <p:nvPr userDrawn="1"/>
          </p:nvSpPr>
          <p:spPr bwMode="auto">
            <a:xfrm>
              <a:off x="0" y="-1"/>
              <a:ext cx="2408238" cy="6994525"/>
            </a:xfrm>
            <a:prstGeom prst="rect">
              <a:avLst/>
            </a:prstGeom>
            <a:solidFill>
              <a:srgbClr val="E2E3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11" name="Rectangle 10">
            <a:extLst>
              <a:ext uri="{FF2B5EF4-FFF2-40B4-BE49-F238E27FC236}">
                <a16:creationId xmlns:a16="http://schemas.microsoft.com/office/drawing/2014/main" id="{13532A61-7338-495C-8787-A222781205FF}"/>
              </a:ext>
            </a:extLst>
          </p:cNvPr>
          <p:cNvSpPr/>
          <p:nvPr userDrawn="1"/>
        </p:nvSpPr>
        <p:spPr bwMode="auto">
          <a:xfrm>
            <a:off x="426424" y="2128263"/>
            <a:ext cx="7477989" cy="35862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863252" y="4495237"/>
            <a:ext cx="6507352"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16"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805802" y="2677570"/>
            <a:ext cx="6564802" cy="1793104"/>
          </a:xfrm>
          <a:noFill/>
        </p:spPr>
        <p:txBody>
          <a:bodyPr lIns="0" tIns="0" rIns="0" bIns="182880" anchor="b" anchorCtr="0"/>
          <a:lstStyle>
            <a:lvl1pPr>
              <a:defRPr sz="4705" strike="noStrike" spc="-49" baseline="0">
                <a:solidFill>
                  <a:schemeClr val="bg1"/>
                </a:solidFill>
              </a:defRPr>
            </a:lvl1pPr>
          </a:lstStyle>
          <a:p>
            <a:r>
              <a:rPr lang="en-US"/>
              <a:t>Microsoft 365 title or event name</a:t>
            </a:r>
          </a:p>
        </p:txBody>
      </p:sp>
      <p:pic>
        <p:nvPicPr>
          <p:cNvPr id="12" name="Picture 11">
            <a:extLst>
              <a:ext uri="{FF2B5EF4-FFF2-40B4-BE49-F238E27FC236}">
                <a16:creationId xmlns:a16="http://schemas.microsoft.com/office/drawing/2014/main" id="{6147B7F7-3EAA-3540-BC65-00BDB110EAC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29534001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1978148-DDB8-4B1B-91B8-28130218C585}"/>
              </a:ext>
            </a:extLst>
          </p:cNvPr>
          <p:cNvGrpSpPr/>
          <p:nvPr userDrawn="1"/>
        </p:nvGrpSpPr>
        <p:grpSpPr>
          <a:xfrm>
            <a:off x="0" y="-1"/>
            <a:ext cx="12192000" cy="6858001"/>
            <a:chOff x="0" y="-1"/>
            <a:chExt cx="12436475" cy="6994526"/>
          </a:xfrm>
        </p:grpSpPr>
        <p:pic>
          <p:nvPicPr>
            <p:cNvPr id="5" name="Picture 4">
              <a:extLst>
                <a:ext uri="{FF2B5EF4-FFF2-40B4-BE49-F238E27FC236}">
                  <a16:creationId xmlns:a16="http://schemas.microsoft.com/office/drawing/2014/main" id="{18D04DB2-79EC-4907-BD28-E17FB4AFB5A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249423" y="0"/>
              <a:ext cx="10187052" cy="6994525"/>
            </a:xfrm>
            <a:prstGeom prst="rect">
              <a:avLst/>
            </a:prstGeom>
          </p:spPr>
        </p:pic>
        <p:sp>
          <p:nvSpPr>
            <p:cNvPr id="6" name="Rectangle 5">
              <a:extLst>
                <a:ext uri="{FF2B5EF4-FFF2-40B4-BE49-F238E27FC236}">
                  <a16:creationId xmlns:a16="http://schemas.microsoft.com/office/drawing/2014/main" id="{E9454DF9-A0C8-42EE-B1B3-2A57EC8ACE0B}"/>
                </a:ext>
              </a:extLst>
            </p:cNvPr>
            <p:cNvSpPr/>
            <p:nvPr userDrawn="1"/>
          </p:nvSpPr>
          <p:spPr bwMode="auto">
            <a:xfrm>
              <a:off x="0" y="-1"/>
              <a:ext cx="2408238" cy="6994525"/>
            </a:xfrm>
            <a:prstGeom prst="rect">
              <a:avLst/>
            </a:prstGeom>
            <a:solidFill>
              <a:srgbClr val="E2E3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7" name="Rectangle 6">
            <a:extLst>
              <a:ext uri="{FF2B5EF4-FFF2-40B4-BE49-F238E27FC236}">
                <a16:creationId xmlns:a16="http://schemas.microsoft.com/office/drawing/2014/main" id="{13532A61-7338-495C-8787-A222781205FF}"/>
              </a:ext>
            </a:extLst>
          </p:cNvPr>
          <p:cNvSpPr/>
          <p:nvPr userDrawn="1"/>
        </p:nvSpPr>
        <p:spPr bwMode="auto">
          <a:xfrm>
            <a:off x="428681" y="2161468"/>
            <a:ext cx="7477989" cy="35862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863252" y="4495237"/>
            <a:ext cx="6507352" cy="724246"/>
          </a:xfrm>
        </p:spPr>
        <p:txBody>
          <a:bodyPr/>
          <a:lstStyle>
            <a:lvl1pPr>
              <a:defRPr sz="1765">
                <a:solidFill>
                  <a:schemeClr val="tx1"/>
                </a:solidFill>
              </a:defRPr>
            </a:lvl1pPr>
            <a:lvl2pPr>
              <a:defRPr sz="1765">
                <a:solidFill>
                  <a:schemeClr val="tx1"/>
                </a:solidFill>
              </a:defRPr>
            </a:lvl2pPr>
            <a:lvl3pPr>
              <a:defRPr sz="1372"/>
            </a:lvl3pPr>
            <a:lvl4pPr>
              <a:defRPr sz="1372"/>
            </a:lvl4pPr>
            <a:lvl5pPr>
              <a:defRPr sz="1029"/>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805802" y="2677570"/>
            <a:ext cx="6564802" cy="1793104"/>
          </a:xfrm>
          <a:noFill/>
        </p:spPr>
        <p:txBody>
          <a:bodyPr lIns="0" tIns="0" rIns="0" bIns="182880" anchor="b" anchorCtr="0"/>
          <a:lstStyle>
            <a:lvl1pPr>
              <a:defRPr sz="4705" strike="noStrike" spc="-49" baseline="0">
                <a:solidFill>
                  <a:schemeClr val="tx2"/>
                </a:solidFill>
              </a:defRPr>
            </a:lvl1pPr>
          </a:lstStyle>
          <a:p>
            <a:r>
              <a:rPr lang="en-US"/>
              <a:t>Microsoft 365 title or event name</a:t>
            </a:r>
          </a:p>
        </p:txBody>
      </p:sp>
      <p:pic>
        <p:nvPicPr>
          <p:cNvPr id="10" name="Picture 9">
            <a:extLst>
              <a:ext uri="{FF2B5EF4-FFF2-40B4-BE49-F238E27FC236}">
                <a16:creationId xmlns:a16="http://schemas.microsoft.com/office/drawing/2014/main" id="{6147B7F7-3EAA-3540-BC65-00BDB110EAC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119231775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1168943"/>
            <a:ext cx="3618381" cy="899665"/>
          </a:xfrm>
        </p:spPr>
        <p:txBody>
          <a:bodyPr lIns="0" tIns="0" rIns="0" bIns="0"/>
          <a:lstStyle>
            <a:lvl1pPr>
              <a:defRPr sz="1765" spc="0" baseline="0">
                <a:solidFill>
                  <a:schemeClr val="tx1"/>
                </a:solidFill>
              </a:defRPr>
            </a:lvl1pPr>
          </a:lstStyle>
          <a:p>
            <a:r>
              <a:rPr lang="en-US"/>
              <a:t>Contents</a:t>
            </a:r>
          </a:p>
        </p:txBody>
      </p:sp>
      <p:sp>
        <p:nvSpPr>
          <p:cNvPr id="4" name="Text Placeholder 3"/>
          <p:cNvSpPr>
            <a:spLocks noGrp="1"/>
          </p:cNvSpPr>
          <p:nvPr>
            <p:ph type="body" sz="quarter" idx="10" hasCustomPrompt="1"/>
          </p:nvPr>
        </p:nvSpPr>
        <p:spPr>
          <a:xfrm>
            <a:off x="6229843" y="1168943"/>
            <a:ext cx="3837818" cy="3786998"/>
          </a:xfrm>
        </p:spPr>
        <p:txBody>
          <a:bodyPr wrap="square" lIns="0" tIns="0" rIns="0" bIns="0">
            <a:noAutofit/>
          </a:bodyPr>
          <a:lstStyle>
            <a:lvl1pPr marL="0" indent="0" defTabSz="507330">
              <a:spcAft>
                <a:spcPts val="490"/>
              </a:spcAft>
              <a:buNone/>
              <a:defRPr sz="1765" spc="0" baseline="0">
                <a:solidFill>
                  <a:schemeClr val="tx2"/>
                </a:solidFill>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	Section Title</a:t>
            </a:r>
          </a:p>
        </p:txBody>
      </p:sp>
      <p:sp>
        <p:nvSpPr>
          <p:cNvPr id="6" name="Footer Placeholder 14">
            <a:extLst>
              <a:ext uri="{FF2B5EF4-FFF2-40B4-BE49-F238E27FC236}">
                <a16:creationId xmlns:a16="http://schemas.microsoft.com/office/drawing/2014/main" id="{5D44EBAA-1080-2641-A084-EB6038C6BC5D}"/>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43394225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55995" y="1922802"/>
            <a:ext cx="11306469" cy="603538"/>
          </a:xfrm>
        </p:spPr>
        <p:txBody>
          <a:bodyPr wrap="square" lIns="0" tIns="0" rIns="0" bIns="0">
            <a:spAutoFit/>
          </a:bodyPr>
          <a:lstStyle>
            <a:lvl1pPr marL="0" indent="0">
              <a:lnSpc>
                <a:spcPts val="2353"/>
              </a:lnSpc>
              <a:buNone/>
              <a:defRPr sz="1961" b="0" i="0" spc="0">
                <a:solidFill>
                  <a:schemeClr val="tx1"/>
                </a:solidFill>
                <a:latin typeface="+mj-lt"/>
              </a:defRPr>
            </a:lvl1pPr>
            <a:lvl2pPr marL="0" indent="0">
              <a:lnSpc>
                <a:spcPts val="2353"/>
              </a:lnSpc>
              <a:buNone/>
              <a:defRPr spc="0"/>
            </a:lvl2pPr>
            <a:lvl3pPr marL="448193" indent="0">
              <a:buNone/>
              <a:defRPr/>
            </a:lvl3pPr>
            <a:lvl4pPr marL="672290" indent="0">
              <a:buNone/>
              <a:defRPr/>
            </a:lvl4pPr>
            <a:lvl5pPr marL="896386" indent="0">
              <a:buNone/>
              <a:defRPr/>
            </a:lvl5pPr>
          </a:lstStyle>
          <a:p>
            <a:pPr lvl="0"/>
            <a:r>
              <a:rPr lang="en-US"/>
              <a:t>Large: subhead Segoe UI </a:t>
            </a:r>
            <a:r>
              <a:rPr lang="en-US" err="1"/>
              <a:t>Semibold</a:t>
            </a:r>
            <a:r>
              <a:rPr lang="en-US"/>
              <a:t> 20/24</a:t>
            </a:r>
          </a:p>
          <a:p>
            <a:pPr lvl="1"/>
            <a:r>
              <a:rPr lang="en-US"/>
              <a:t>Large: subhead Segoe UI Regular 20/24</a:t>
            </a:r>
          </a:p>
        </p:txBody>
      </p:sp>
      <p:sp>
        <p:nvSpPr>
          <p:cNvPr id="5" name="Text Placeholder 4"/>
          <p:cNvSpPr>
            <a:spLocks noGrp="1"/>
          </p:cNvSpPr>
          <p:nvPr>
            <p:ph type="body" sz="quarter" idx="11" hasCustomPrompt="1"/>
          </p:nvPr>
        </p:nvSpPr>
        <p:spPr>
          <a:xfrm>
            <a:off x="455995" y="3151388"/>
            <a:ext cx="11306469" cy="443839"/>
          </a:xfrm>
        </p:spPr>
        <p:txBody>
          <a:bodyPr lIns="0" tIns="0" rIns="0" bIns="0"/>
          <a:lstStyle>
            <a:lvl1pPr marL="0" indent="0">
              <a:lnSpc>
                <a:spcPts val="1765"/>
              </a:lnSpc>
              <a:spcBef>
                <a:spcPts val="0"/>
              </a:spcBef>
              <a:buNone/>
              <a:defRPr sz="1372" b="0" spc="0">
                <a:solidFill>
                  <a:schemeClr val="tx2"/>
                </a:solidFill>
                <a:latin typeface="+mj-lt"/>
              </a:defRPr>
            </a:lvl1pPr>
            <a:lvl2pPr marL="0" indent="0">
              <a:lnSpc>
                <a:spcPts val="1765"/>
              </a:lnSpc>
              <a:spcBef>
                <a:spcPts val="0"/>
              </a:spcBef>
              <a:buNone/>
              <a:defRPr sz="1372" spc="0">
                <a:solidFill>
                  <a:schemeClr val="tx1"/>
                </a:solidFill>
              </a:defRPr>
            </a:lvl2pPr>
            <a:lvl3pPr marL="448193" indent="0">
              <a:buNone/>
              <a:defRPr/>
            </a:lvl3pPr>
            <a:lvl4pPr marL="672290" indent="0">
              <a:buNone/>
              <a:defRPr/>
            </a:lvl4pPr>
            <a:lvl5pPr marL="896386" indent="0">
              <a:buNone/>
              <a:defRPr/>
            </a:lvl5pPr>
          </a:lstStyle>
          <a:p>
            <a:pPr lvl="0"/>
            <a:r>
              <a:rPr lang="en-US"/>
              <a:t>Medium: paragraph title Segoe UI </a:t>
            </a:r>
            <a:r>
              <a:rPr lang="en-US" err="1"/>
              <a:t>Semibold</a:t>
            </a:r>
            <a:r>
              <a:rPr lang="en-US"/>
              <a:t> 14/18</a:t>
            </a:r>
          </a:p>
          <a:p>
            <a:pPr lvl="1"/>
            <a:r>
              <a:rPr lang="en-US"/>
              <a:t>Body copy Segoe UI Regular 14/18</a:t>
            </a:r>
          </a:p>
        </p:txBody>
      </p:sp>
      <p:sp>
        <p:nvSpPr>
          <p:cNvPr id="7" name="Text Placeholder 6"/>
          <p:cNvSpPr>
            <a:spLocks noGrp="1"/>
          </p:cNvSpPr>
          <p:nvPr>
            <p:ph type="body" sz="quarter" idx="12" hasCustomPrompt="1"/>
          </p:nvPr>
        </p:nvSpPr>
        <p:spPr>
          <a:xfrm>
            <a:off x="455995" y="4352947"/>
            <a:ext cx="11306469" cy="331946"/>
          </a:xfrm>
        </p:spPr>
        <p:txBody>
          <a:bodyPr lIns="0" tIns="0" rIns="0" bIns="0"/>
          <a:lstStyle>
            <a:lvl1pPr marL="0" indent="0">
              <a:lnSpc>
                <a:spcPts val="1176"/>
              </a:lnSpc>
              <a:spcBef>
                <a:spcPts val="0"/>
              </a:spcBef>
              <a:buNone/>
              <a:defRPr sz="980" spc="0">
                <a:solidFill>
                  <a:schemeClr val="tx1"/>
                </a:solidFill>
              </a:defRPr>
            </a:lvl1pPr>
            <a:lvl2pPr marL="0" indent="0">
              <a:lnSpc>
                <a:spcPct val="100000"/>
              </a:lnSpc>
              <a:spcBef>
                <a:spcPts val="0"/>
              </a:spcBef>
              <a:buNone/>
              <a:defRPr sz="980" spc="0">
                <a:solidFill>
                  <a:schemeClr val="tx1"/>
                </a:solidFill>
              </a:defRPr>
            </a:lvl2pPr>
            <a:lvl3pPr marL="448193" indent="0">
              <a:buNone/>
              <a:defRPr/>
            </a:lvl3pPr>
            <a:lvl4pPr marL="672290" indent="0">
              <a:buNone/>
              <a:defRPr/>
            </a:lvl4pPr>
            <a:lvl5pPr marL="0" indent="0">
              <a:lnSpc>
                <a:spcPct val="100000"/>
              </a:lnSpc>
              <a:buNone/>
              <a:defRPr/>
            </a:lvl5pPr>
          </a:lstStyle>
          <a:p>
            <a:pPr lvl="4"/>
            <a:r>
              <a:rPr lang="en-US"/>
              <a:t>Small caption: Segoe UI Bold 10/12</a:t>
            </a:r>
          </a:p>
          <a:p>
            <a:pPr lvl="1"/>
            <a:r>
              <a:rPr lang="en-US"/>
              <a:t>Small caption Segoe Regular 10/12</a:t>
            </a:r>
          </a:p>
        </p:txBody>
      </p:sp>
      <p:sp>
        <p:nvSpPr>
          <p:cNvPr id="9" name="Footer Placeholder 14">
            <a:extLst>
              <a:ext uri="{FF2B5EF4-FFF2-40B4-BE49-F238E27FC236}">
                <a16:creationId xmlns:a16="http://schemas.microsoft.com/office/drawing/2014/main" id="{792CEBAD-C5CC-0544-9FE5-B0B00445BA4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418504728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5" y="1922587"/>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5" y="3151388"/>
            <a:ext cx="3618381" cy="267522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22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22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9726737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23.06.2022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34332005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55995" y="2363623"/>
            <a:ext cx="3618381" cy="2435151"/>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lvl="1"/>
            <a:endParaRPr lang="en-US"/>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03151" y="2363623"/>
            <a:ext cx="3618381" cy="2435151"/>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lvl="1"/>
            <a:endParaRPr lang="en-US"/>
          </a:p>
        </p:txBody>
      </p:sp>
      <p:sp>
        <p:nvSpPr>
          <p:cNvPr id="6" name="Footer Placeholder 14">
            <a:extLst>
              <a:ext uri="{FF2B5EF4-FFF2-40B4-BE49-F238E27FC236}">
                <a16:creationId xmlns:a16="http://schemas.microsoft.com/office/drawing/2014/main" id="{138E79E6-9873-FD4B-AE77-547F8559AE9B}"/>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71324965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16" name="Content Placeholder 15"/>
          <p:cNvSpPr>
            <a:spLocks noGrp="1"/>
          </p:cNvSpPr>
          <p:nvPr>
            <p:ph sz="quarter" idx="17" hasCustomPrompt="1"/>
          </p:nvPr>
        </p:nvSpPr>
        <p:spPr>
          <a:xfrm>
            <a:off x="464958" y="1599724"/>
            <a:ext cx="3609417" cy="3099393"/>
          </a:xfrm>
          <a:blipFill>
            <a:blip r:embed="rId2"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1"/>
                </a:solidFill>
              </a:defRPr>
            </a:lvl1pPr>
          </a:lstStyle>
          <a:p>
            <a:pPr lvl="0"/>
            <a:r>
              <a:rPr lang="en-US"/>
              <a:t>Place photo</a:t>
            </a:r>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3: three columns images and text</a:t>
            </a:r>
          </a:p>
        </p:txBody>
      </p:sp>
      <p:sp>
        <p:nvSpPr>
          <p:cNvPr id="5" name="Text Placeholder 4"/>
          <p:cNvSpPr>
            <a:spLocks noGrp="1"/>
          </p:cNvSpPr>
          <p:nvPr>
            <p:ph type="body" sz="quarter" idx="11" hasCustomPrompt="1"/>
          </p:nvPr>
        </p:nvSpPr>
        <p:spPr>
          <a:xfrm>
            <a:off x="455995" y="4927922"/>
            <a:ext cx="3618381" cy="118606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0" name="Text Placeholder 4"/>
          <p:cNvSpPr>
            <a:spLocks noGrp="1"/>
          </p:cNvSpPr>
          <p:nvPr>
            <p:ph type="body" sz="quarter" idx="13" hasCustomPrompt="1"/>
          </p:nvPr>
        </p:nvSpPr>
        <p:spPr>
          <a:xfrm>
            <a:off x="8144083" y="4927922"/>
            <a:ext cx="3618381" cy="118606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25" name="Content Placeholder 15">
            <a:extLst>
              <a:ext uri="{FF2B5EF4-FFF2-40B4-BE49-F238E27FC236}">
                <a16:creationId xmlns:a16="http://schemas.microsoft.com/office/drawing/2014/main" id="{FF38BC9F-387A-498E-A040-4619A490AEDD}"/>
              </a:ext>
            </a:extLst>
          </p:cNvPr>
          <p:cNvSpPr>
            <a:spLocks noGrp="1"/>
          </p:cNvSpPr>
          <p:nvPr>
            <p:ph sz="quarter" idx="18" hasCustomPrompt="1"/>
          </p:nvPr>
        </p:nvSpPr>
        <p:spPr>
          <a:xfrm>
            <a:off x="4300039" y="1599724"/>
            <a:ext cx="3609417" cy="3099393"/>
          </a:xfrm>
          <a:blipFill>
            <a:blip r:embed="rId3"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1"/>
                </a:solidFill>
              </a:defRPr>
            </a:lvl1pPr>
          </a:lstStyle>
          <a:p>
            <a:pPr lvl="0"/>
            <a:r>
              <a:rPr lang="en-US"/>
              <a:t>Place photo</a:t>
            </a:r>
          </a:p>
        </p:txBody>
      </p:sp>
      <p:sp>
        <p:nvSpPr>
          <p:cNvPr id="26" name="Content Placeholder 15">
            <a:extLst>
              <a:ext uri="{FF2B5EF4-FFF2-40B4-BE49-F238E27FC236}">
                <a16:creationId xmlns:a16="http://schemas.microsoft.com/office/drawing/2014/main" id="{EEF5E46D-3409-4544-8C4E-211F133E580F}"/>
              </a:ext>
            </a:extLst>
          </p:cNvPr>
          <p:cNvSpPr>
            <a:spLocks noGrp="1"/>
          </p:cNvSpPr>
          <p:nvPr>
            <p:ph sz="quarter" idx="19" hasCustomPrompt="1"/>
          </p:nvPr>
        </p:nvSpPr>
        <p:spPr>
          <a:xfrm>
            <a:off x="8144083" y="1599722"/>
            <a:ext cx="3609417" cy="3099394"/>
          </a:xfrm>
          <a:blipFill>
            <a:blip r:embed="rId4"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1"/>
                </a:solidFill>
              </a:defRPr>
            </a:lvl1pPr>
          </a:lstStyle>
          <a:p>
            <a:pPr lvl="0"/>
            <a:r>
              <a:rPr lang="en-US"/>
              <a:t>Place photo</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303151" y="4927922"/>
            <a:ext cx="3618381" cy="118606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2" name="Footer Placeholder 14">
            <a:extLst>
              <a:ext uri="{FF2B5EF4-FFF2-40B4-BE49-F238E27FC236}">
                <a16:creationId xmlns:a16="http://schemas.microsoft.com/office/drawing/2014/main" id="{CA59C6B7-B917-1840-9DE3-C346678711AC}"/>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09599498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55995" y="2158886"/>
            <a:ext cx="1693247" cy="895855"/>
          </a:xfrm>
        </p:spPr>
        <p:txBody>
          <a:bodyPr>
            <a:noAutofit/>
          </a:bodyPr>
          <a:lstStyle>
            <a:lvl1pPr marL="0" indent="0">
              <a:buNone/>
              <a:defRPr sz="1961"/>
            </a:lvl1pPr>
          </a:lstStyle>
          <a:p>
            <a:pPr lvl="0"/>
            <a:r>
              <a:rPr lang="en-US"/>
              <a:t>Picture</a:t>
            </a:r>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4: Six columns (numbered list)</a:t>
            </a:r>
          </a:p>
        </p:txBody>
      </p:sp>
      <p:sp>
        <p:nvSpPr>
          <p:cNvPr id="5" name="Text Placeholder 4"/>
          <p:cNvSpPr>
            <a:spLocks noGrp="1"/>
          </p:cNvSpPr>
          <p:nvPr>
            <p:ph type="body" sz="quarter" idx="11" hasCustomPrompt="1"/>
          </p:nvPr>
        </p:nvSpPr>
        <p:spPr>
          <a:xfrm>
            <a:off x="455995" y="3167818"/>
            <a:ext cx="1693247" cy="2778790"/>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4" name="Text Placeholder 4"/>
          <p:cNvSpPr>
            <a:spLocks noGrp="1"/>
          </p:cNvSpPr>
          <p:nvPr>
            <p:ph type="body" sz="quarter" idx="15" hasCustomPrompt="1"/>
          </p:nvPr>
        </p:nvSpPr>
        <p:spPr>
          <a:xfrm>
            <a:off x="2378328"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6" name="Text Placeholder 4"/>
          <p:cNvSpPr>
            <a:spLocks noGrp="1"/>
          </p:cNvSpPr>
          <p:nvPr>
            <p:ph type="body" sz="quarter" idx="17" hasCustomPrompt="1"/>
          </p:nvPr>
        </p:nvSpPr>
        <p:spPr>
          <a:xfrm>
            <a:off x="4300662"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8" name="Text Placeholder 4"/>
          <p:cNvSpPr>
            <a:spLocks noGrp="1"/>
          </p:cNvSpPr>
          <p:nvPr>
            <p:ph type="body" sz="quarter" idx="19" hasCustomPrompt="1"/>
          </p:nvPr>
        </p:nvSpPr>
        <p:spPr>
          <a:xfrm>
            <a:off x="6222995"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0" name="Text Placeholder 4"/>
          <p:cNvSpPr>
            <a:spLocks noGrp="1"/>
          </p:cNvSpPr>
          <p:nvPr>
            <p:ph type="body" sz="quarter" idx="21" hasCustomPrompt="1"/>
          </p:nvPr>
        </p:nvSpPr>
        <p:spPr>
          <a:xfrm>
            <a:off x="8145328"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2" name="Text Placeholder 4"/>
          <p:cNvSpPr>
            <a:spLocks noGrp="1"/>
          </p:cNvSpPr>
          <p:nvPr>
            <p:ph type="body" sz="quarter" idx="23" hasCustomPrompt="1"/>
          </p:nvPr>
        </p:nvSpPr>
        <p:spPr>
          <a:xfrm>
            <a:off x="10067660"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5" name="Content Placeholder 15"/>
          <p:cNvSpPr>
            <a:spLocks noGrp="1"/>
          </p:cNvSpPr>
          <p:nvPr>
            <p:ph sz="quarter" idx="26" hasCustomPrompt="1"/>
          </p:nvPr>
        </p:nvSpPr>
        <p:spPr>
          <a:xfrm>
            <a:off x="2378328" y="2158886"/>
            <a:ext cx="1693247" cy="895855"/>
          </a:xfrm>
        </p:spPr>
        <p:txBody>
          <a:bodyPr>
            <a:noAutofit/>
          </a:bodyPr>
          <a:lstStyle>
            <a:lvl1pPr marL="0" indent="0">
              <a:buNone/>
              <a:defRPr sz="1961"/>
            </a:lvl1pPr>
          </a:lstStyle>
          <a:p>
            <a:pPr lvl="0"/>
            <a:r>
              <a:rPr lang="en-US"/>
              <a:t>Picture</a:t>
            </a:r>
          </a:p>
        </p:txBody>
      </p:sp>
      <p:sp>
        <p:nvSpPr>
          <p:cNvPr id="26" name="Content Placeholder 15"/>
          <p:cNvSpPr>
            <a:spLocks noGrp="1"/>
          </p:cNvSpPr>
          <p:nvPr>
            <p:ph sz="quarter" idx="27" hasCustomPrompt="1"/>
          </p:nvPr>
        </p:nvSpPr>
        <p:spPr>
          <a:xfrm>
            <a:off x="4300662" y="2158886"/>
            <a:ext cx="1693247" cy="895855"/>
          </a:xfrm>
        </p:spPr>
        <p:txBody>
          <a:bodyPr>
            <a:noAutofit/>
          </a:bodyPr>
          <a:lstStyle>
            <a:lvl1pPr marL="0" indent="0">
              <a:buNone/>
              <a:defRPr sz="1961"/>
            </a:lvl1pPr>
          </a:lstStyle>
          <a:p>
            <a:pPr lvl="0"/>
            <a:r>
              <a:rPr lang="en-US"/>
              <a:t>Picture</a:t>
            </a:r>
          </a:p>
        </p:txBody>
      </p:sp>
      <p:sp>
        <p:nvSpPr>
          <p:cNvPr id="27" name="Content Placeholder 15"/>
          <p:cNvSpPr>
            <a:spLocks noGrp="1"/>
          </p:cNvSpPr>
          <p:nvPr>
            <p:ph sz="quarter" idx="28" hasCustomPrompt="1"/>
          </p:nvPr>
        </p:nvSpPr>
        <p:spPr>
          <a:xfrm>
            <a:off x="6222995" y="2158886"/>
            <a:ext cx="1693247" cy="895855"/>
          </a:xfrm>
        </p:spPr>
        <p:txBody>
          <a:bodyPr>
            <a:noAutofit/>
          </a:bodyPr>
          <a:lstStyle>
            <a:lvl1pPr marL="0" indent="0">
              <a:buNone/>
              <a:defRPr sz="1961"/>
            </a:lvl1pPr>
          </a:lstStyle>
          <a:p>
            <a:pPr lvl="0"/>
            <a:r>
              <a:rPr lang="en-US"/>
              <a:t>Picture</a:t>
            </a:r>
          </a:p>
        </p:txBody>
      </p:sp>
      <p:sp>
        <p:nvSpPr>
          <p:cNvPr id="28" name="Content Placeholder 15"/>
          <p:cNvSpPr>
            <a:spLocks noGrp="1"/>
          </p:cNvSpPr>
          <p:nvPr>
            <p:ph sz="quarter" idx="29" hasCustomPrompt="1"/>
          </p:nvPr>
        </p:nvSpPr>
        <p:spPr>
          <a:xfrm>
            <a:off x="8145328" y="2158886"/>
            <a:ext cx="1693247" cy="895855"/>
          </a:xfrm>
        </p:spPr>
        <p:txBody>
          <a:bodyPr>
            <a:noAutofit/>
          </a:bodyPr>
          <a:lstStyle>
            <a:lvl1pPr marL="0" indent="0">
              <a:buNone/>
              <a:defRPr sz="1961"/>
            </a:lvl1pPr>
          </a:lstStyle>
          <a:p>
            <a:pPr lvl="0"/>
            <a:r>
              <a:rPr lang="en-US"/>
              <a:t>Picture</a:t>
            </a:r>
          </a:p>
        </p:txBody>
      </p:sp>
      <p:sp>
        <p:nvSpPr>
          <p:cNvPr id="29" name="Content Placeholder 15"/>
          <p:cNvSpPr>
            <a:spLocks noGrp="1"/>
          </p:cNvSpPr>
          <p:nvPr>
            <p:ph sz="quarter" idx="30" hasCustomPrompt="1"/>
          </p:nvPr>
        </p:nvSpPr>
        <p:spPr>
          <a:xfrm>
            <a:off x="10067660" y="2158886"/>
            <a:ext cx="1693247" cy="895855"/>
          </a:xfrm>
        </p:spPr>
        <p:txBody>
          <a:bodyPr>
            <a:noAutofit/>
          </a:bodyPr>
          <a:lstStyle>
            <a:lvl1pPr marL="0" indent="0">
              <a:buNone/>
              <a:defRPr sz="1961"/>
            </a:lvl1pPr>
          </a:lstStyle>
          <a:p>
            <a:pPr lvl="0"/>
            <a:r>
              <a:rPr lang="en-US"/>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55995"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379573"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03151"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229842"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139413"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067660"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6.</a:t>
            </a:r>
          </a:p>
        </p:txBody>
      </p:sp>
      <p:sp>
        <p:nvSpPr>
          <p:cNvPr id="23" name="Footer Placeholder 14">
            <a:extLst>
              <a:ext uri="{FF2B5EF4-FFF2-40B4-BE49-F238E27FC236}">
                <a16:creationId xmlns:a16="http://schemas.microsoft.com/office/drawing/2014/main" id="{CDC19876-13E5-1847-AE6E-14EA37A9CEDD}"/>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14687912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18660440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noFill/>
        </p:spPr>
        <p:txBody>
          <a:bodyPr vert="horz" wrap="square" lIns="0" tIns="0" rIns="0" bIns="0" rtlCol="0" anchor="t" anchorCtr="0">
            <a:noAutofit/>
          </a:bodyPr>
          <a:lstStyle>
            <a:lvl1pPr>
              <a:defRPr lang="en-US" sz="4705" spc="-49" baseline="0" dirty="0">
                <a:solidFill>
                  <a:schemeClr val="tx2"/>
                </a:solidFill>
              </a:defRPr>
            </a:lvl1pPr>
          </a:lstStyle>
          <a:p>
            <a:pPr marL="0" lvl="0">
              <a:lnSpc>
                <a:spcPts val="5490"/>
              </a:lnSpc>
            </a:pPr>
            <a:r>
              <a:rPr lang="en-US"/>
              <a:t>Section title</a:t>
            </a:r>
          </a:p>
        </p:txBody>
      </p:sp>
    </p:spTree>
    <p:extLst>
      <p:ext uri="{BB962C8B-B14F-4D97-AF65-F5344CB8AC3E}">
        <p14:creationId xmlns:p14="http://schemas.microsoft.com/office/powerpoint/2010/main" val="29176495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455994" y="941692"/>
            <a:ext cx="7454643" cy="3558191"/>
          </a:xfrm>
          <a:noFill/>
        </p:spPr>
        <p:txBody>
          <a:bodyPr vert="horz" wrap="square" lIns="0" tIns="0" rIns="0" bIns="0" rtlCol="0" anchor="t" anchorCtr="0">
            <a:noAutofit/>
          </a:bodyPr>
          <a:lstStyle>
            <a:lvl1pPr>
              <a:defRPr lang="en-US" sz="4705" spc="-49" baseline="0"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2142801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29842" y="0"/>
            <a:ext cx="5962158"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a:solidFill>
                  <a:schemeClr val="bg2"/>
                </a:solidFill>
              </a:defRPr>
            </a:lvl1pPr>
          </a:lstStyle>
          <a:p>
            <a:r>
              <a:rPr lang="de-DE"/>
              <a:t>Bild durch Klicken auf Symbol hinzufügen</a:t>
            </a:r>
            <a:endParaRPr lang="en-US"/>
          </a:p>
        </p:txBody>
      </p:sp>
      <p:sp>
        <p:nvSpPr>
          <p:cNvPr id="2" name="Title 1"/>
          <p:cNvSpPr>
            <a:spLocks noGrp="1"/>
          </p:cNvSpPr>
          <p:nvPr>
            <p:ph type="title" hasCustomPrompt="1"/>
          </p:nvPr>
        </p:nvSpPr>
        <p:spPr>
          <a:xfrm>
            <a:off x="455995" y="620428"/>
            <a:ext cx="5541959" cy="403137"/>
          </a:xfrm>
        </p:spPr>
        <p:txBody>
          <a:bodyPr wrap="square" lIns="0" tIns="0" rIns="0" bIns="0">
            <a:spAutoFit/>
          </a:bodyPr>
          <a:lstStyle>
            <a:lvl1pPr>
              <a:lnSpc>
                <a:spcPts val="3137"/>
              </a:lnSpc>
              <a:defRPr sz="2745" baseline="0">
                <a:solidFill>
                  <a:schemeClr val="tx1"/>
                </a:solidFill>
              </a:defRPr>
            </a:lvl1pPr>
          </a:lstStyle>
          <a:p>
            <a:r>
              <a:rPr lang="en-US"/>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55994" y="2363623"/>
            <a:ext cx="4822952" cy="264890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endParaRPr lang="en-US"/>
          </a:p>
          <a:p>
            <a:pPr lvl="1"/>
            <a:endParaRPr lang="en-US"/>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55995" y="1922587"/>
            <a:ext cx="4822951" cy="287771"/>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a:t>
            </a:r>
          </a:p>
        </p:txBody>
      </p:sp>
      <p:sp>
        <p:nvSpPr>
          <p:cNvPr id="7" name="Footer Placeholder 14">
            <a:extLst>
              <a:ext uri="{FF2B5EF4-FFF2-40B4-BE49-F238E27FC236}">
                <a16:creationId xmlns:a16="http://schemas.microsoft.com/office/drawing/2014/main" id="{7397557A-B9E9-4375-BD93-C4F91A78039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t>
            </a:r>
          </a:p>
        </p:txBody>
      </p:sp>
    </p:spTree>
    <p:extLst>
      <p:ext uri="{BB962C8B-B14F-4D97-AF65-F5344CB8AC3E}">
        <p14:creationId xmlns:p14="http://schemas.microsoft.com/office/powerpoint/2010/main" val="42065662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55995" y="2158885"/>
            <a:ext cx="3618381" cy="2540231"/>
          </a:xfrm>
          <a:blipFill>
            <a:blip r:embed="rId2"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de-DE"/>
              <a:t>Bild durch Klicken auf Symbol hinzufügen</a:t>
            </a:r>
            <a:endParaRPr lang="en-US"/>
          </a:p>
        </p:txBody>
      </p:sp>
      <p:sp>
        <p:nvSpPr>
          <p:cNvPr id="12" name="Picture Placeholder 10"/>
          <p:cNvSpPr>
            <a:spLocks noGrp="1"/>
          </p:cNvSpPr>
          <p:nvPr>
            <p:ph type="pic" sz="quarter" idx="15"/>
          </p:nvPr>
        </p:nvSpPr>
        <p:spPr>
          <a:xfrm>
            <a:off x="4303151" y="2158885"/>
            <a:ext cx="3607487" cy="2540231"/>
          </a:xfrm>
          <a:blipFill>
            <a:blip r:embed="rId3"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de-DE"/>
              <a:t>Bild durch Klicken auf Symbol hinzufügen</a:t>
            </a:r>
            <a:endParaRPr lang="en-US"/>
          </a:p>
        </p:txBody>
      </p:sp>
      <p:sp>
        <p:nvSpPr>
          <p:cNvPr id="13" name="Picture Placeholder 10"/>
          <p:cNvSpPr>
            <a:spLocks noGrp="1"/>
          </p:cNvSpPr>
          <p:nvPr>
            <p:ph type="pic" sz="quarter" idx="16"/>
          </p:nvPr>
        </p:nvSpPr>
        <p:spPr>
          <a:xfrm>
            <a:off x="8139413" y="2158885"/>
            <a:ext cx="3623050" cy="2540231"/>
          </a:xfrm>
          <a:blipFill>
            <a:blip r:embed="rId4"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de-DE"/>
              <a:t>Bild durch Klicken auf Symbol hinzufügen</a:t>
            </a:r>
            <a:endParaRPr lang="en-US"/>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Photo layout 2</a:t>
            </a:r>
          </a:p>
        </p:txBody>
      </p:sp>
      <p:sp>
        <p:nvSpPr>
          <p:cNvPr id="5" name="Text Placeholder 4"/>
          <p:cNvSpPr>
            <a:spLocks noGrp="1"/>
          </p:cNvSpPr>
          <p:nvPr>
            <p:ph type="body" sz="quarter" idx="11" hasCustomPrompt="1"/>
          </p:nvPr>
        </p:nvSpPr>
        <p:spPr>
          <a:xfrm>
            <a:off x="455995" y="4927922"/>
            <a:ext cx="3618381" cy="1186064"/>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9" name="Text Placeholder 4"/>
          <p:cNvSpPr>
            <a:spLocks noGrp="1"/>
          </p:cNvSpPr>
          <p:nvPr>
            <p:ph type="body" sz="quarter" idx="12" hasCustomPrompt="1"/>
          </p:nvPr>
        </p:nvSpPr>
        <p:spPr>
          <a:xfrm>
            <a:off x="4300039" y="4927922"/>
            <a:ext cx="3618381" cy="1186064"/>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sz="1372">
                <a:solidFill>
                  <a:schemeClr val="tx2"/>
                </a:solidFill>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0" name="Text Placeholder 4"/>
          <p:cNvSpPr>
            <a:spLocks noGrp="1"/>
          </p:cNvSpPr>
          <p:nvPr>
            <p:ph type="body" sz="quarter" idx="13" hasCustomPrompt="1"/>
          </p:nvPr>
        </p:nvSpPr>
        <p:spPr>
          <a:xfrm>
            <a:off x="8144083" y="4927922"/>
            <a:ext cx="3618381" cy="1186064"/>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sz="1372">
                <a:solidFill>
                  <a:schemeClr val="tx2"/>
                </a:solidFill>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4" name="Footer Placeholder 14">
            <a:extLst>
              <a:ext uri="{FF2B5EF4-FFF2-40B4-BE49-F238E27FC236}">
                <a16:creationId xmlns:a16="http://schemas.microsoft.com/office/drawing/2014/main" id="{3B5B741A-7576-5149-903B-7C99768D88C1}"/>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49885441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444774" y="418150"/>
            <a:ext cx="7747227" cy="6439851"/>
          </a:xfrm>
          <a:prstGeom prst="rect">
            <a:avLst/>
          </a:prstGeom>
        </p:spPr>
      </p:pic>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Device layout 1: one column</a:t>
            </a:r>
          </a:p>
        </p:txBody>
      </p:sp>
      <p:sp>
        <p:nvSpPr>
          <p:cNvPr id="4" name="Text Placeholder 3"/>
          <p:cNvSpPr>
            <a:spLocks noGrp="1"/>
          </p:cNvSpPr>
          <p:nvPr>
            <p:ph type="body" sz="quarter" idx="10" hasCustomPrompt="1"/>
          </p:nvPr>
        </p:nvSpPr>
        <p:spPr>
          <a:xfrm>
            <a:off x="455995" y="1922802"/>
            <a:ext cx="4758211" cy="603538"/>
          </a:xfrm>
        </p:spPr>
        <p:txBody>
          <a:bodyPr wrap="square" lIns="0" tIns="0" rIns="0" bIns="0">
            <a:spAutoFit/>
          </a:bodyPr>
          <a:lstStyle>
            <a:lvl1pPr marL="0" indent="0">
              <a:lnSpc>
                <a:spcPts val="2353"/>
              </a:lnSpc>
              <a:buNone/>
              <a:defRPr sz="1961" b="0" i="0">
                <a:solidFill>
                  <a:schemeClr val="tx1"/>
                </a:solidFill>
                <a:latin typeface="+mn-lt"/>
              </a:defRPr>
            </a:lvl1pPr>
            <a:lvl2pPr marL="224097" indent="0">
              <a:buNone/>
              <a:defRPr/>
            </a:lvl2pPr>
            <a:lvl3pPr marL="448193" indent="0">
              <a:buNone/>
              <a:defRPr/>
            </a:lvl3pPr>
            <a:lvl4pPr marL="672290" indent="0">
              <a:buNone/>
              <a:defRPr/>
            </a:lvl4pPr>
            <a:lvl5pPr marL="896386" indent="0">
              <a:buNone/>
              <a:defRPr/>
            </a:lvl5pPr>
          </a:lstStyle>
          <a:p>
            <a:pPr lvl="0"/>
            <a:r>
              <a:rPr lang="pt-BR"/>
              <a:t>Large subhead Segoe UI Regular 20/24. Em volor resequaectur.</a:t>
            </a:r>
            <a:endParaRPr lang="en-US"/>
          </a:p>
        </p:txBody>
      </p:sp>
      <p:sp>
        <p:nvSpPr>
          <p:cNvPr id="5" name="Text Placeholder 4"/>
          <p:cNvSpPr>
            <a:spLocks noGrp="1"/>
          </p:cNvSpPr>
          <p:nvPr>
            <p:ph type="body" sz="quarter" idx="11" hasCustomPrompt="1"/>
          </p:nvPr>
        </p:nvSpPr>
        <p:spPr>
          <a:xfrm>
            <a:off x="455995" y="2707597"/>
            <a:ext cx="4758210" cy="2521331"/>
          </a:xfrm>
        </p:spPr>
        <p:txBody>
          <a:bodyPr lIns="0" tIns="0" rIns="0" bIns="0"/>
          <a:lstStyle>
            <a:lvl1pPr marL="280121" indent="-280121">
              <a:lnSpc>
                <a:spcPts val="1765"/>
              </a:lnSpc>
              <a:spcBef>
                <a:spcPts val="0"/>
              </a:spcBef>
              <a:buFont typeface="Arial" panose="020B0604020202020204" pitchFamily="34" charset="0"/>
              <a:buChar char="•"/>
              <a:defRPr sz="1372"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6357959" y="3421009"/>
            <a:ext cx="5834041" cy="546753"/>
          </a:xfrm>
        </p:spPr>
        <p:txBody>
          <a:bodyPr anchor="ctr" anchorCtr="0"/>
          <a:lstStyle>
            <a:lvl1pPr algn="ctr">
              <a:defRPr/>
            </a:lvl1pPr>
          </a:lstStyle>
          <a:p>
            <a:r>
              <a:rPr lang="de-DE"/>
              <a:t>Bild durch Klicken auf Symbol hinzufügen</a:t>
            </a:r>
            <a:endParaRPr lang="en-US"/>
          </a:p>
        </p:txBody>
      </p:sp>
      <p:sp>
        <p:nvSpPr>
          <p:cNvPr id="8" name="Footer Placeholder 14">
            <a:extLst>
              <a:ext uri="{FF2B5EF4-FFF2-40B4-BE49-F238E27FC236}">
                <a16:creationId xmlns:a16="http://schemas.microsoft.com/office/drawing/2014/main" id="{91B60D61-6FC1-0E45-8A2E-51410A6C6305}"/>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08781671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444774" y="418150"/>
            <a:ext cx="7747227" cy="6439851"/>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6357959" y="3421009"/>
            <a:ext cx="5834041" cy="546753"/>
          </a:xfrm>
        </p:spPr>
        <p:txBody>
          <a:bodyPr anchor="ctr" anchorCtr="0"/>
          <a:lstStyle>
            <a:lvl1pPr algn="ctr">
              <a:defRPr/>
            </a:lvl1pPr>
          </a:lstStyle>
          <a:p>
            <a:r>
              <a:rPr lang="de-DE"/>
              <a:t>Bild durch Klicken auf Symbol hinzufügen</a:t>
            </a:r>
            <a:endParaRPr lang="en-US"/>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457672" y="2000738"/>
            <a:ext cx="1693247" cy="3034292"/>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2385798" y="2000738"/>
            <a:ext cx="1693247" cy="3034292"/>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Device layout 2: two columns</a:t>
            </a:r>
          </a:p>
        </p:txBody>
      </p:sp>
      <p:sp>
        <p:nvSpPr>
          <p:cNvPr id="10" name="Footer Placeholder 14">
            <a:extLst>
              <a:ext uri="{FF2B5EF4-FFF2-40B4-BE49-F238E27FC236}">
                <a16:creationId xmlns:a16="http://schemas.microsoft.com/office/drawing/2014/main" id="{E48FC59D-3F2F-9746-A309-EDC9968BC4CC}"/>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98493858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D3EB3054-B75A-4BD7-8B3E-8DC0F614FAF3}" type="datetimeFigureOut">
              <a:rPr lang="de-DE" smtClean="0"/>
              <a:t>23.06.2022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8355856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84249" y="486947"/>
            <a:ext cx="10869930" cy="6371053"/>
          </a:xfrm>
          <a:prstGeom prst="rect">
            <a:avLst/>
          </a:prstGeom>
        </p:spPr>
      </p:pic>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293976" y="3488254"/>
            <a:ext cx="7678751" cy="546753"/>
          </a:xfrm>
        </p:spPr>
        <p:txBody>
          <a:bodyPr anchor="ctr" anchorCtr="0"/>
          <a:lstStyle>
            <a:lvl1pPr algn="ctr">
              <a:defRPr/>
            </a:lvl1pPr>
          </a:lstStyle>
          <a:p>
            <a:r>
              <a:rPr lang="de-DE"/>
              <a:t>Bild durch Klicken auf Symbol hinzufügen</a:t>
            </a:r>
            <a:endParaRPr lang="en-US"/>
          </a:p>
        </p:txBody>
      </p:sp>
      <p:sp>
        <p:nvSpPr>
          <p:cNvPr id="6" name="Footer Placeholder 14">
            <a:extLst>
              <a:ext uri="{FF2B5EF4-FFF2-40B4-BE49-F238E27FC236}">
                <a16:creationId xmlns:a16="http://schemas.microsoft.com/office/drawing/2014/main" id="{C171A6F7-E2D5-4545-B545-35D9AA4D1332}"/>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01214852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p:spPr>
        <p:txBody>
          <a:bodyPr anchor="ctr">
            <a:noAutofit/>
          </a:bodyPr>
          <a:lstStyle>
            <a:lvl1pPr marL="0" indent="0" algn="ctr">
              <a:buNone/>
              <a:defRPr sz="2353"/>
            </a:lvl1pPr>
          </a:lstStyle>
          <a:p>
            <a:r>
              <a:rPr lang="de-DE"/>
              <a:t>Diagramm durch Klicken auf Symbol hinzufügen</a:t>
            </a:r>
            <a:endParaRPr lang="en-US"/>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Chart examples</a:t>
            </a:r>
          </a:p>
        </p:txBody>
      </p:sp>
      <p:sp>
        <p:nvSpPr>
          <p:cNvPr id="9" name="Text Placeholder 4"/>
          <p:cNvSpPr>
            <a:spLocks noGrp="1"/>
          </p:cNvSpPr>
          <p:nvPr>
            <p:ph type="body" sz="quarter" idx="12" hasCustomPrompt="1"/>
          </p:nvPr>
        </p:nvSpPr>
        <p:spPr>
          <a:xfrm>
            <a:off x="455992" y="5857162"/>
            <a:ext cx="3618381" cy="301770"/>
          </a:xfrm>
        </p:spPr>
        <p:txBody>
          <a:bodyPr lIns="0" tIns="0" rIns="0" bIns="0"/>
          <a:lstStyle>
            <a:lvl1pPr marL="0" indent="0">
              <a:lnSpc>
                <a:spcPts val="1176"/>
              </a:lnSpc>
              <a:spcBef>
                <a:spcPts val="882"/>
              </a:spcBef>
              <a:buFont typeface="Arial" panose="020B0604020202020204" pitchFamily="34" charset="0"/>
              <a:buNone/>
              <a:defRPr sz="980" b="0" i="0" spc="0">
                <a:solidFill>
                  <a:schemeClr val="tx1"/>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7" name="Text Placeholder 4"/>
          <p:cNvSpPr>
            <a:spLocks noGrp="1"/>
          </p:cNvSpPr>
          <p:nvPr>
            <p:ph type="body" sz="quarter" idx="18" hasCustomPrompt="1"/>
          </p:nvPr>
        </p:nvSpPr>
        <p:spPr>
          <a:xfrm>
            <a:off x="4303152" y="5857162"/>
            <a:ext cx="3607487" cy="301770"/>
          </a:xfrm>
        </p:spPr>
        <p:txBody>
          <a:bodyPr vert="horz" wrap="square" lIns="0" tIns="0" rIns="0" bIns="0" rtlCol="0">
            <a:spAutoFit/>
          </a:bodyPr>
          <a:lstStyle>
            <a:lvl1pPr>
              <a:tabLst/>
              <a:defRPr lang="en-US" sz="980" b="0" i="0" spc="0" dirty="0" smtClean="0">
                <a:solidFill>
                  <a:schemeClr val="tx1"/>
                </a:solidFill>
                <a:latin typeface="+mn-lt"/>
              </a:defRPr>
            </a:lvl1pPr>
          </a:lstStyle>
          <a:p>
            <a:pPr marL="0" lvl="0" indent="0">
              <a:lnSpc>
                <a:spcPts val="1176"/>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20" name="Chart Placeholder 6"/>
          <p:cNvSpPr>
            <a:spLocks noGrp="1"/>
          </p:cNvSpPr>
          <p:nvPr>
            <p:ph type="chart" sz="quarter" idx="22"/>
          </p:nvPr>
        </p:nvSpPr>
        <p:spPr>
          <a:xfrm>
            <a:off x="4303152" y="1950780"/>
            <a:ext cx="3607487" cy="3534843"/>
          </a:xfrm>
        </p:spPr>
        <p:txBody>
          <a:bodyPr anchor="ctr">
            <a:noAutofit/>
          </a:bodyPr>
          <a:lstStyle>
            <a:lvl1pPr marL="0" indent="0" algn="ctr">
              <a:buNone/>
              <a:defRPr sz="2353"/>
            </a:lvl1pPr>
          </a:lstStyle>
          <a:p>
            <a:r>
              <a:rPr lang="de-DE"/>
              <a:t>Diagramm durch Klicken auf Symbol hinzufügen</a:t>
            </a:r>
            <a:endParaRPr lang="en-US"/>
          </a:p>
        </p:txBody>
      </p:sp>
      <p:sp>
        <p:nvSpPr>
          <p:cNvPr id="21" name="Chart Placeholder 6"/>
          <p:cNvSpPr>
            <a:spLocks noGrp="1"/>
          </p:cNvSpPr>
          <p:nvPr>
            <p:ph type="chart" sz="quarter" idx="23"/>
          </p:nvPr>
        </p:nvSpPr>
        <p:spPr>
          <a:xfrm>
            <a:off x="8139412" y="1950780"/>
            <a:ext cx="3623051" cy="3534843"/>
          </a:xfrm>
        </p:spPr>
        <p:txBody>
          <a:bodyPr anchor="ctr">
            <a:noAutofit/>
          </a:bodyPr>
          <a:lstStyle>
            <a:lvl1pPr marL="0" indent="0" algn="ctr">
              <a:buNone/>
              <a:defRPr sz="2353"/>
            </a:lvl1pPr>
          </a:lstStyle>
          <a:p>
            <a:r>
              <a:rPr lang="de-DE"/>
              <a:t>Diagramm durch Klicken auf Symbol hinzufügen</a:t>
            </a:r>
            <a:endParaRPr lang="en-US"/>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857162"/>
            <a:ext cx="3607487" cy="301770"/>
          </a:xfrm>
        </p:spPr>
        <p:txBody>
          <a:bodyPr vert="horz" wrap="square" lIns="0" tIns="0" rIns="0" bIns="0" rtlCol="0">
            <a:spAutoFit/>
          </a:bodyPr>
          <a:lstStyle>
            <a:lvl1pPr>
              <a:tabLst/>
              <a:defRPr lang="en-US" sz="980" b="0" i="0" spc="0" dirty="0" smtClean="0">
                <a:solidFill>
                  <a:schemeClr val="tx1"/>
                </a:solidFill>
                <a:latin typeface="+mn-lt"/>
              </a:defRPr>
            </a:lvl1pPr>
          </a:lstStyle>
          <a:p>
            <a:pPr marL="0" lvl="0" indent="0">
              <a:lnSpc>
                <a:spcPts val="1176"/>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3" name="Footer Placeholder 14">
            <a:extLst>
              <a:ext uri="{FF2B5EF4-FFF2-40B4-BE49-F238E27FC236}">
                <a16:creationId xmlns:a16="http://schemas.microsoft.com/office/drawing/2014/main" id="{592F5440-0E12-0F44-ACE7-3C2064AE32D5}"/>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42801467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Table styling</a:t>
            </a:r>
          </a:p>
        </p:txBody>
      </p:sp>
      <p:sp>
        <p:nvSpPr>
          <p:cNvPr id="4" name="Table Placeholder 3"/>
          <p:cNvSpPr>
            <a:spLocks noGrp="1"/>
          </p:cNvSpPr>
          <p:nvPr>
            <p:ph type="tbl" sz="quarter" idx="10"/>
          </p:nvPr>
        </p:nvSpPr>
        <p:spPr>
          <a:xfrm>
            <a:off x="455995" y="3924852"/>
            <a:ext cx="11306469" cy="546753"/>
          </a:xfrm>
        </p:spPr>
        <p:txBody>
          <a:bodyPr anchor="ctr" anchorCtr="0"/>
          <a:lstStyle>
            <a:lvl1pPr algn="ctr">
              <a:defRPr/>
            </a:lvl1pPr>
          </a:lstStyle>
          <a:p>
            <a:r>
              <a:rPr lang="de-DE"/>
              <a:t>Tabelle durch Klicken auf Symbol hinzufügen</a:t>
            </a:r>
            <a:endParaRPr lang="en-US"/>
          </a:p>
        </p:txBody>
      </p:sp>
      <p:sp>
        <p:nvSpPr>
          <p:cNvPr id="6" name="Footer Placeholder 14">
            <a:extLst>
              <a:ext uri="{FF2B5EF4-FFF2-40B4-BE49-F238E27FC236}">
                <a16:creationId xmlns:a16="http://schemas.microsoft.com/office/drawing/2014/main" id="{8FFE576D-7F23-5D49-98BE-F31E6740176A}"/>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90952238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medium teal">
    <p:bg>
      <p:bgPr>
        <a:solidFill>
          <a:schemeClr val="tx2"/>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4170" y="439310"/>
            <a:ext cx="1335673" cy="190278"/>
          </a:xfrm>
          <a:prstGeom prst="rect">
            <a:avLst/>
          </a:prstGeom>
        </p:spPr>
      </p:pic>
    </p:spTree>
    <p:extLst>
      <p:ext uri="{BB962C8B-B14F-4D97-AF65-F5344CB8AC3E}">
        <p14:creationId xmlns:p14="http://schemas.microsoft.com/office/powerpoint/2010/main" val="6430132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losing dark gray">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sp>
        <p:nvSpPr>
          <p:cNvPr id="5" name="Text Box 3">
            <a:extLst>
              <a:ext uri="{FF2B5EF4-FFF2-40B4-BE49-F238E27FC236}">
                <a16:creationId xmlns:a16="http://schemas.microsoft.com/office/drawing/2014/main" id="{0AFD6FAE-B215-4CF5-A1C7-AE7803BB4E41}"/>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4170" y="439310"/>
            <a:ext cx="1335673" cy="190278"/>
          </a:xfrm>
          <a:prstGeom prst="rect">
            <a:avLst/>
          </a:prstGeom>
        </p:spPr>
      </p:pic>
    </p:spTree>
    <p:extLst>
      <p:ext uri="{BB962C8B-B14F-4D97-AF65-F5344CB8AC3E}">
        <p14:creationId xmlns:p14="http://schemas.microsoft.com/office/powerpoint/2010/main" val="6285089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00000"/>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26638908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Slide 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494122-69F5-4CF9-8D2A-74CCF47E57C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10936629" y="6326674"/>
            <a:ext cx="986068" cy="191269"/>
          </a:xfrm>
          <a:prstGeom prst="rect">
            <a:avLst/>
          </a:prstGeom>
        </p:spPr>
      </p:pic>
      <p:sp>
        <p:nvSpPr>
          <p:cNvPr id="17" name="Rectangle 16"/>
          <p:cNvSpPr/>
          <p:nvPr userDrawn="1"/>
        </p:nvSpPr>
        <p:spPr bwMode="gray">
          <a:xfrm>
            <a:off x="269304" y="4232382"/>
            <a:ext cx="8142757" cy="2526445"/>
          </a:xfrm>
          <a:prstGeom prst="rect">
            <a:avLst/>
          </a:prstGeom>
          <a:solidFill>
            <a:srgbClr val="0078D7">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209"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Title 1"/>
          <p:cNvSpPr>
            <a:spLocks noGrp="1"/>
          </p:cNvSpPr>
          <p:nvPr>
            <p:ph type="title" hasCustomPrompt="1"/>
          </p:nvPr>
        </p:nvSpPr>
        <p:spPr bwMode="ltGray">
          <a:xfrm>
            <a:off x="269304" y="4250840"/>
            <a:ext cx="8142757" cy="1643679"/>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a:t>Presentation title</a:t>
            </a:r>
          </a:p>
        </p:txBody>
      </p:sp>
      <p:sp>
        <p:nvSpPr>
          <p:cNvPr id="14" name="Text Placeholder 2"/>
          <p:cNvSpPr>
            <a:spLocks noGrp="1"/>
          </p:cNvSpPr>
          <p:nvPr>
            <p:ph type="body" sz="quarter" idx="14"/>
          </p:nvPr>
        </p:nvSpPr>
        <p:spPr bwMode="ltGray">
          <a:xfrm>
            <a:off x="269304" y="5894517"/>
            <a:ext cx="8142757" cy="864310"/>
          </a:xfrm>
        </p:spPr>
        <p:txBody>
          <a:bodyPr tIns="109728" bIns="109728">
            <a:noAutofit/>
          </a:bodyPr>
          <a:lstStyle>
            <a:lvl1pPr marL="0" indent="0">
              <a:spcBef>
                <a:spcPts val="0"/>
              </a:spcBef>
              <a:buNone/>
              <a:defRPr sz="3138">
                <a:gradFill>
                  <a:gsLst>
                    <a:gs pos="1250">
                      <a:srgbClr val="FFFFFF"/>
                    </a:gs>
                    <a:gs pos="99000">
                      <a:srgbClr val="FFFFFF"/>
                    </a:gs>
                  </a:gsLst>
                  <a:lin ang="5400000" scaled="0"/>
                </a:gradFill>
              </a:defRPr>
            </a:lvl1pPr>
          </a:lstStyle>
          <a:p>
            <a:pPr lvl="0"/>
            <a:r>
              <a:rPr lang="en-US"/>
              <a:t>Click to edit Master text styles</a:t>
            </a:r>
          </a:p>
        </p:txBody>
      </p:sp>
    </p:spTree>
    <p:extLst>
      <p:ext uri="{BB962C8B-B14F-4D97-AF65-F5344CB8AC3E}">
        <p14:creationId xmlns:p14="http://schemas.microsoft.com/office/powerpoint/2010/main" val="37181841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5" y="3877272"/>
            <a:ext cx="6273418" cy="1794661"/>
          </a:xfrm>
          <a:noFill/>
        </p:spPr>
        <p:txBody>
          <a:bodyPr lIns="146304" tIns="109728" rIns="146304" bIns="109728">
            <a:noAutofit/>
          </a:bodyPr>
          <a:lstStyle>
            <a:lvl1pPr marL="0" indent="0">
              <a:spcBef>
                <a:spcPts val="0"/>
              </a:spcBef>
              <a:buNone/>
              <a:defRPr sz="3138"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5"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6" y="6002431"/>
            <a:ext cx="1792850" cy="384107"/>
          </a:xfrm>
          <a:prstGeom prst="rect">
            <a:avLst/>
          </a:prstGeom>
        </p:spPr>
      </p:pic>
    </p:spTree>
    <p:extLst>
      <p:ext uri="{BB962C8B-B14F-4D97-AF65-F5344CB8AC3E}">
        <p14:creationId xmlns:p14="http://schemas.microsoft.com/office/powerpoint/2010/main" val="19150317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2" y="289513"/>
            <a:ext cx="11655840" cy="609931"/>
          </a:xfrm>
        </p:spPr>
        <p:txBody>
          <a:bodyPr/>
          <a:lstStyle/>
          <a:p>
            <a:r>
              <a:rPr lang="en-US"/>
              <a:t>Click to edit Master title style</a:t>
            </a:r>
          </a:p>
        </p:txBody>
      </p:sp>
      <p:sp>
        <p:nvSpPr>
          <p:cNvPr id="6" name="Text Placeholder 5"/>
          <p:cNvSpPr>
            <a:spLocks noGrp="1"/>
          </p:cNvSpPr>
          <p:nvPr>
            <p:ph type="body" sz="quarter" idx="10"/>
          </p:nvPr>
        </p:nvSpPr>
        <p:spPr>
          <a:xfrm>
            <a:off x="269239" y="967825"/>
            <a:ext cx="11653523" cy="1714049"/>
          </a:xfrm>
        </p:spPr>
        <p:txBody>
          <a:bodyPr/>
          <a:lstStyle>
            <a:lvl1pPr marL="0" indent="0">
              <a:buNone/>
              <a:defRPr sz="1961">
                <a:solidFill>
                  <a:schemeClr val="accent5"/>
                </a:solidFill>
                <a:latin typeface="+mn-lt"/>
              </a:defRPr>
            </a:lvl1pPr>
            <a:lvl2pPr marL="0" indent="0">
              <a:buFontTx/>
              <a:buNone/>
              <a:defRPr sz="1961"/>
            </a:lvl2pPr>
            <a:lvl3pPr marL="224144" indent="0">
              <a:buNone/>
              <a:defRPr/>
            </a:lvl3pPr>
            <a:lvl4pPr marL="448290" indent="0">
              <a:buNone/>
              <a:defRPr/>
            </a:lvl4pPr>
            <a:lvl5pPr marL="67243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78079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144" indent="0">
              <a:buNone/>
              <a:defRPr/>
            </a:lvl3pPr>
            <a:lvl4pPr marL="448290" indent="0">
              <a:buNone/>
              <a:defRPr/>
            </a:lvl4pPr>
            <a:lvl5pPr marL="67243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96064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D3EB3054-B75A-4BD7-8B3E-8DC0F614FAF3}" type="datetimeFigureOut">
              <a:rPr lang="de-DE" smtClean="0"/>
              <a:t>23.06.2022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7429017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985641"/>
          </a:xfrm>
        </p:spPr>
        <p:txBody>
          <a:bodyPr>
            <a:spAutoFit/>
          </a:bodyPr>
          <a:lstStyle>
            <a:lvl1pPr>
              <a:defRPr sz="3530">
                <a:solidFill>
                  <a:srgbClr val="0078D7"/>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8860930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985641"/>
          </a:xfrm>
        </p:spPr>
        <p:txBody>
          <a:bodyPr>
            <a:spAutoFit/>
          </a:bodyPr>
          <a:lstStyle>
            <a:lvl1pPr>
              <a:defRPr sz="353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9785970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30">
                <a:solidFill>
                  <a:srgbClr val="0078D7"/>
                </a:solidFill>
              </a:defRPr>
            </a:lvl1pPr>
            <a:lvl2pPr marL="0" indent="0">
              <a:buNone/>
              <a:defRPr sz="1961"/>
            </a:lvl2pPr>
            <a:lvl3pPr marL="227257" indent="0">
              <a:buNone/>
              <a:tabLst/>
              <a:defRPr sz="1961"/>
            </a:lvl3pPr>
            <a:lvl4pPr marL="451404" indent="0">
              <a:buNone/>
              <a:defRPr/>
            </a:lvl4pPr>
            <a:lvl5pPr marL="67243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30">
                <a:solidFill>
                  <a:srgbClr val="0078D7"/>
                </a:solidFill>
              </a:defRPr>
            </a:lvl1pPr>
            <a:lvl2pPr marL="0" indent="0">
              <a:buNone/>
              <a:defRPr sz="1961"/>
            </a:lvl2pPr>
            <a:lvl3pPr marL="227257" indent="0">
              <a:buNone/>
              <a:tabLst/>
              <a:defRPr sz="1961"/>
            </a:lvl3pPr>
            <a:lvl4pPr marL="451404" indent="0">
              <a:buNone/>
              <a:defRPr/>
            </a:lvl4pPr>
            <a:lvl5pPr marL="67243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498636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30"/>
            </a:lvl1pPr>
            <a:lvl2pPr marL="0" indent="0">
              <a:buNone/>
              <a:defRPr sz="1961"/>
            </a:lvl2pPr>
            <a:lvl3pPr marL="227257" indent="0">
              <a:buNone/>
              <a:tabLst/>
              <a:defRPr sz="1961"/>
            </a:lvl3pPr>
            <a:lvl4pPr marL="451404" indent="0">
              <a:buNone/>
              <a:defRPr/>
            </a:lvl4pPr>
            <a:lvl5pPr marL="67243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30"/>
            </a:lvl1pPr>
            <a:lvl2pPr marL="0" indent="0">
              <a:buNone/>
              <a:defRPr sz="1961"/>
            </a:lvl2pPr>
            <a:lvl3pPr marL="227257" indent="0">
              <a:buNone/>
              <a:tabLst/>
              <a:defRPr sz="1961"/>
            </a:lvl3pPr>
            <a:lvl4pPr marL="451404" indent="0">
              <a:buNone/>
              <a:defRPr/>
            </a:lvl4pPr>
            <a:lvl5pPr marL="67243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281394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7"/>
            <a:ext cx="5378548" cy="2377940"/>
          </a:xfrm>
        </p:spPr>
        <p:txBody>
          <a:bodyPr wrap="square">
            <a:spAutoFit/>
          </a:bodyPr>
          <a:lstStyle>
            <a:lvl1pPr marL="281739" indent="-281739">
              <a:spcBef>
                <a:spcPts val="1200"/>
              </a:spcBef>
              <a:buClr>
                <a:schemeClr val="tx2"/>
              </a:buClr>
              <a:buFont typeface="Arial" pitchFamily="34" charset="0"/>
              <a:buChar char="•"/>
              <a:defRPr sz="3138">
                <a:gradFill>
                  <a:gsLst>
                    <a:gs pos="1250">
                      <a:schemeClr val="tx2"/>
                    </a:gs>
                    <a:gs pos="99000">
                      <a:schemeClr val="tx2"/>
                    </a:gs>
                  </a:gsLst>
                  <a:lin ang="5400000" scaled="0"/>
                </a:gradFill>
              </a:defRPr>
            </a:lvl1pPr>
            <a:lvl2pPr marL="520814" indent="-228651">
              <a:defRPr sz="2353"/>
            </a:lvl2pPr>
            <a:lvl3pPr marL="685951" indent="-165137">
              <a:tabLst/>
              <a:defRPr sz="1961"/>
            </a:lvl3pPr>
            <a:lvl4pPr marL="863789" indent="-177839">
              <a:defRPr/>
            </a:lvl4pPr>
            <a:lvl5pPr marL="1028926" indent="-16513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5" y="1189177"/>
            <a:ext cx="5378548" cy="2377940"/>
          </a:xfrm>
        </p:spPr>
        <p:txBody>
          <a:bodyPr wrap="square">
            <a:spAutoFit/>
          </a:bodyPr>
          <a:lstStyle>
            <a:lvl1pPr marL="281739" indent="-281739">
              <a:spcBef>
                <a:spcPts val="1200"/>
              </a:spcBef>
              <a:buClr>
                <a:schemeClr val="tx2"/>
              </a:buClr>
              <a:buFont typeface="Arial" pitchFamily="34" charset="0"/>
              <a:buChar char="•"/>
              <a:defRPr sz="3138">
                <a:gradFill>
                  <a:gsLst>
                    <a:gs pos="1250">
                      <a:schemeClr val="tx2"/>
                    </a:gs>
                    <a:gs pos="99000">
                      <a:schemeClr val="tx2"/>
                    </a:gs>
                  </a:gsLst>
                  <a:lin ang="5400000" scaled="0"/>
                </a:gradFill>
              </a:defRPr>
            </a:lvl1pPr>
            <a:lvl2pPr marL="520814" indent="-228651">
              <a:defRPr sz="2353"/>
            </a:lvl2pPr>
            <a:lvl3pPr marL="685951" indent="-165137">
              <a:tabLst/>
              <a:defRPr sz="1961"/>
            </a:lvl3pPr>
            <a:lvl4pPr marL="863789" indent="-177839">
              <a:defRPr/>
            </a:lvl4pPr>
            <a:lvl5pPr marL="1028926" indent="-16513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9622849"/>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7"/>
            <a:ext cx="5378548" cy="2377940"/>
          </a:xfrm>
        </p:spPr>
        <p:txBody>
          <a:bodyPr wrap="square">
            <a:spAutoFit/>
          </a:bodyPr>
          <a:lstStyle>
            <a:lvl1pPr marL="281739" indent="-281739">
              <a:spcBef>
                <a:spcPts val="1200"/>
              </a:spcBef>
              <a:buClr>
                <a:schemeClr val="tx1"/>
              </a:buClr>
              <a:buFont typeface="Arial" pitchFamily="34" charset="0"/>
              <a:buChar char="•"/>
              <a:defRPr sz="3138"/>
            </a:lvl1pPr>
            <a:lvl2pPr marL="520814" indent="-228651">
              <a:defRPr sz="2353"/>
            </a:lvl2pPr>
            <a:lvl3pPr marL="685951" indent="-165137">
              <a:tabLst/>
              <a:defRPr sz="1961"/>
            </a:lvl3pPr>
            <a:lvl4pPr marL="863789" indent="-177839">
              <a:defRPr/>
            </a:lvl4pPr>
            <a:lvl5pPr marL="1028926" indent="-16513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5" y="1189177"/>
            <a:ext cx="5378548" cy="2377940"/>
          </a:xfrm>
        </p:spPr>
        <p:txBody>
          <a:bodyPr wrap="square">
            <a:spAutoFit/>
          </a:bodyPr>
          <a:lstStyle>
            <a:lvl1pPr marL="281739" indent="-281739">
              <a:spcBef>
                <a:spcPts val="1200"/>
              </a:spcBef>
              <a:buClr>
                <a:schemeClr val="tx1"/>
              </a:buClr>
              <a:buFont typeface="Arial" pitchFamily="34" charset="0"/>
              <a:buChar char="•"/>
              <a:defRPr sz="3138"/>
            </a:lvl1pPr>
            <a:lvl2pPr marL="520814" indent="-228651">
              <a:defRPr sz="2353"/>
            </a:lvl2pPr>
            <a:lvl3pPr marL="685951" indent="-165137">
              <a:tabLst/>
              <a:defRPr sz="1961"/>
            </a:lvl3pPr>
            <a:lvl4pPr marL="863789" indent="-177839">
              <a:defRPr/>
            </a:lvl4pPr>
            <a:lvl5pPr marL="1028926" indent="-16513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221601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050593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7" cy="2697988"/>
          </a:xfrm>
          <a:noFill/>
        </p:spPr>
        <p:txBody>
          <a:bodyPr tIns="91440" bIns="91440" anchor="t" anchorCtr="0"/>
          <a:lstStyle>
            <a:lvl1pPr>
              <a:defRPr sz="7060"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2" y="3877279"/>
            <a:ext cx="9860673" cy="1793881"/>
          </a:xfrm>
          <a:noFill/>
        </p:spPr>
        <p:txBody>
          <a:bodyPr lIns="182880" tIns="146304" rIns="182880" bIns="146304">
            <a:noAutofit/>
          </a:bodyPr>
          <a:lstStyle>
            <a:lvl1pPr marL="0" indent="0">
              <a:spcBef>
                <a:spcPts val="0"/>
              </a:spcBef>
              <a:buNone/>
              <a:defRPr sz="353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994997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7" cy="2697988"/>
          </a:xfrm>
          <a:noFill/>
        </p:spPr>
        <p:txBody>
          <a:bodyPr tIns="91440" bIns="91440" anchor="t" anchorCtr="0"/>
          <a:lstStyle>
            <a:lvl1pPr>
              <a:defRPr lang="en-US" sz="7060"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8653314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158793"/>
          </a:xfrm>
          <a:noFill/>
        </p:spPr>
        <p:txBody>
          <a:bodyPr tIns="91440" bIns="91440" anchor="t" anchorCtr="0">
            <a:spAutoFit/>
          </a:bodyPr>
          <a:lstStyle>
            <a:lvl1pPr>
              <a:defRPr sz="7060"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1353580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3EB3054-B75A-4BD7-8B3E-8DC0F614FAF3}" type="datetimeFigureOut">
              <a:rPr lang="de-DE" smtClean="0"/>
              <a:t>23.06.2022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0240840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158793"/>
          </a:xfrm>
          <a:noFill/>
        </p:spPr>
        <p:txBody>
          <a:bodyPr tIns="91440" bIns="91440" anchor="t" anchorCtr="0">
            <a:spAutoFit/>
          </a:bodyPr>
          <a:lstStyle>
            <a:lvl1pPr>
              <a:defRPr sz="7060"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096376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91068"/>
            <a:ext cx="11653523" cy="832882"/>
          </a:xfrm>
          <a:noFill/>
        </p:spPr>
        <p:txBody>
          <a:bodyPr tIns="91440" bIns="91440" anchor="t" anchorCtr="0">
            <a:spAutoFit/>
          </a:bodyPr>
          <a:lstStyle>
            <a:lvl1pPr>
              <a:defRPr sz="4706" spc="-98" baseline="0">
                <a:gradFill>
                  <a:gsLst>
                    <a:gs pos="100000">
                      <a:schemeClr val="tx1"/>
                    </a:gs>
                    <a:gs pos="0">
                      <a:schemeClr val="tx1"/>
                    </a:gs>
                  </a:gsLst>
                  <a:lin ang="5400000" scaled="0"/>
                </a:gradFill>
              </a:defRPr>
            </a:lvl1pPr>
          </a:lstStyle>
          <a:p>
            <a:r>
              <a:rPr lang="en-US"/>
              <a:t>Section title</a:t>
            </a:r>
          </a:p>
        </p:txBody>
      </p:sp>
      <p:sp>
        <p:nvSpPr>
          <p:cNvPr id="4" name="Text Placeholder 3">
            <a:extLst>
              <a:ext uri="{FF2B5EF4-FFF2-40B4-BE49-F238E27FC236}">
                <a16:creationId xmlns:a16="http://schemas.microsoft.com/office/drawing/2014/main" id="{2DA3D409-E8D5-4B0A-A473-0B9C35E4CEA4}"/>
              </a:ext>
            </a:extLst>
          </p:cNvPr>
          <p:cNvSpPr>
            <a:spLocks noGrp="1"/>
          </p:cNvSpPr>
          <p:nvPr>
            <p:ph type="body" sz="quarter" idx="10"/>
          </p:nvPr>
        </p:nvSpPr>
        <p:spPr>
          <a:xfrm>
            <a:off x="269239" y="1285213"/>
            <a:ext cx="11653523" cy="724246"/>
          </a:xfrm>
        </p:spPr>
        <p:txBody>
          <a:bodyPr/>
          <a:lstStyle>
            <a:lvl1pPr marL="560363" indent="-560363">
              <a:buFont typeface="Wingdings" panose="05000000000000000000" pitchFamily="2" charset="2"/>
              <a:buChar char="§"/>
              <a:defRPr/>
            </a:lvl1pPr>
            <a:lvl2pPr marL="336217" indent="0">
              <a:buNone/>
              <a:defRPr/>
            </a:lvl2pPr>
            <a:lvl3pPr marL="560363" indent="0">
              <a:buNone/>
              <a:defRPr/>
            </a:lvl3pPr>
            <a:lvl4pPr marL="784508" indent="0">
              <a:buNone/>
              <a:defRPr/>
            </a:lvl4pPr>
            <a:lvl5pPr marL="1008652" indent="0">
              <a:buNone/>
              <a:defRPr/>
            </a:lvl5pPr>
          </a:lstStyle>
          <a:p>
            <a:pPr lvl="0"/>
            <a:r>
              <a:rPr lang="en-US"/>
              <a:t>Edit Master text styles</a:t>
            </a:r>
          </a:p>
        </p:txBody>
      </p:sp>
    </p:spTree>
    <p:extLst>
      <p:ext uri="{BB962C8B-B14F-4D97-AF65-F5344CB8AC3E}">
        <p14:creationId xmlns:p14="http://schemas.microsoft.com/office/powerpoint/2010/main" val="24368704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158793"/>
          </a:xfrm>
          <a:noFill/>
        </p:spPr>
        <p:txBody>
          <a:bodyPr tIns="91440" bIns="91440" anchor="t" anchorCtr="0">
            <a:spAutoFit/>
          </a:bodyPr>
          <a:lstStyle>
            <a:lvl1pPr>
              <a:defRPr sz="7060"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7317685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354675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3059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39473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904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7" tIns="45727" rIns="45727" bIns="45727" numCol="1" spcCol="0" rtlCol="0" fromWordArt="0" anchor="ctr" anchorCtr="0" forceAA="0" compatLnSpc="1">
            <a:prstTxWarp prst="textNoShape">
              <a:avLst/>
            </a:prstTxWarp>
            <a:noAutofit/>
          </a:bodyPr>
          <a:lstStyle/>
          <a:p>
            <a:pPr algn="ctr" defTabSz="914300"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4"/>
            <a:ext cx="11653522" cy="1956973"/>
          </a:xfrm>
        </p:spPr>
        <p:txBody>
          <a:bodyPr/>
          <a:lstStyle>
            <a:lvl1pPr marL="0" indent="0">
              <a:buNone/>
              <a:defRPr sz="323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21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68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51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314837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0061"/>
            <a:ext cx="11623331" cy="395317"/>
          </a:xfrm>
          <a:prstGeom prst="rect">
            <a:avLst/>
          </a:prstGeom>
          <a:noFill/>
          <a:ln w="12700">
            <a:noFill/>
            <a:miter lim="800000"/>
            <a:headEnd type="none" w="sm" len="sm"/>
            <a:tailEnd type="none" w="sm" len="sm"/>
          </a:ln>
          <a:effectLst/>
        </p:spPr>
        <p:txBody>
          <a:bodyPr vert="horz" wrap="square" lIns="179306" tIns="143444" rIns="179306" bIns="143444" numCol="1" anchor="t" anchorCtr="0" compatLnSpc="1">
            <a:prstTxWarp prst="textNoShape">
              <a:avLst/>
            </a:prstTxWarp>
            <a:spAutoFit/>
          </a:bodyPr>
          <a:lstStyle/>
          <a:p>
            <a:pPr defTabSz="914121" eaLnBrk="0" hangingPunct="0"/>
            <a:r>
              <a:rPr lang="en-US" sz="686">
                <a:gradFill>
                  <a:gsLst>
                    <a:gs pos="0">
                      <a:schemeClr val="tx1"/>
                    </a:gs>
                    <a:gs pos="100000">
                      <a:schemeClr val="tx1"/>
                    </a:gs>
                  </a:gsLst>
                  <a:lin ang="5400000" scaled="0"/>
                </a:gradFill>
                <a:cs typeface="Segoe UI" pitchFamily="34" charset="0"/>
              </a:rPr>
              <a:t>© 2018 Microsoft Corporation. All rights reserved. </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0204" y="3083653"/>
            <a:ext cx="3223861" cy="690694"/>
          </a:xfrm>
          <a:prstGeom prst="rect">
            <a:avLst/>
          </a:prstGeom>
        </p:spPr>
      </p:pic>
    </p:spTree>
    <p:extLst>
      <p:ext uri="{BB962C8B-B14F-4D97-AF65-F5344CB8AC3E}">
        <p14:creationId xmlns:p14="http://schemas.microsoft.com/office/powerpoint/2010/main" val="934065933"/>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851" indent="-284851">
              <a:buClr>
                <a:schemeClr val="tx1"/>
              </a:buClr>
              <a:buSzPct val="90000"/>
              <a:buFont typeface="Arial" pitchFamily="34" charset="0"/>
              <a:buChar char="•"/>
              <a:defRPr sz="353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363" indent="-275513">
              <a:buClr>
                <a:schemeClr val="tx1"/>
              </a:buClr>
              <a:buSzPct val="90000"/>
              <a:buFont typeface="Arial" pitchFamily="34" charset="0"/>
              <a:buChar char="•"/>
              <a:defRPr sz="313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215" indent="-284851">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359" indent="-224144">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503" indent="-224144">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8"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9356168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3EB3054-B75A-4BD7-8B3E-8DC0F614FAF3}" type="datetimeFigureOut">
              <a:rPr lang="de-DE" smtClean="0"/>
              <a:t>23.06.2022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44020644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6BCA0-4A09-4659-98F6-FFBECCE619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0337FB-39CB-48CE-959C-4B9E27ED3E03}"/>
              </a:ext>
            </a:extLst>
          </p:cNvPr>
          <p:cNvSpPr>
            <a:spLocks noGrp="1"/>
          </p:cNvSpPr>
          <p:nvPr>
            <p:ph idx="1"/>
          </p:nvPr>
        </p:nvSpPr>
        <p:spPr>
          <a:xfrm>
            <a:off x="416013" y="1647570"/>
            <a:ext cx="11359978" cy="205203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87A8442A-F008-4ECE-97CC-917D86E46A4A}"/>
              </a:ext>
            </a:extLst>
          </p:cNvPr>
          <p:cNvSpPr>
            <a:spLocks noGrp="1"/>
          </p:cNvSpPr>
          <p:nvPr>
            <p:ph type="body" sz="quarter" idx="13" hasCustomPrompt="1"/>
          </p:nvPr>
        </p:nvSpPr>
        <p:spPr>
          <a:xfrm>
            <a:off x="415925" y="1144588"/>
            <a:ext cx="11360150" cy="724246"/>
          </a:xfrm>
        </p:spPr>
        <p:txBody>
          <a:bodyPr/>
          <a:lstStyle>
            <a:lvl1pPr marL="0" indent="0">
              <a:buNone/>
              <a:defRPr>
                <a:solidFill>
                  <a:schemeClr val="accent3">
                    <a:lumMod val="50000"/>
                  </a:schemeClr>
                </a:solidFill>
              </a:defRPr>
            </a:lvl1pPr>
          </a:lstStyle>
          <a:p>
            <a:pPr lvl="0"/>
            <a:r>
              <a:rPr lang="en-US"/>
              <a:t>Subhead</a:t>
            </a:r>
          </a:p>
        </p:txBody>
      </p:sp>
      <p:pic>
        <p:nvPicPr>
          <p:cNvPr id="9" name="Picture 2" descr="Image result for microsoft azure logo">
            <a:extLst>
              <a:ext uri="{FF2B5EF4-FFF2-40B4-BE49-F238E27FC236}">
                <a16:creationId xmlns:a16="http://schemas.microsoft.com/office/drawing/2014/main" id="{0F0F6E89-1EF1-4154-99C8-B3A1C4ED78ED}"/>
              </a:ext>
            </a:extLst>
          </p:cNvPr>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973058" y="117175"/>
            <a:ext cx="1097280" cy="232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70259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Only Slide">
    <p:spTree>
      <p:nvGrpSpPr>
        <p:cNvPr id="1" name=""/>
        <p:cNvGrpSpPr/>
        <p:nvPr/>
      </p:nvGrpSpPr>
      <p:grpSpPr>
        <a:xfrm>
          <a:off x="0" y="0"/>
          <a:ext cx="0" cy="0"/>
          <a:chOff x="0" y="0"/>
          <a:chExt cx="0" cy="0"/>
        </a:xfrm>
      </p:grpSpPr>
      <p:sp>
        <p:nvSpPr>
          <p:cNvPr id="6" name="Title 5"/>
          <p:cNvSpPr>
            <a:spLocks noGrp="1"/>
          </p:cNvSpPr>
          <p:nvPr>
            <p:ph type="title"/>
          </p:nvPr>
        </p:nvSpPr>
        <p:spPr/>
        <p:txBody>
          <a:bodyPr vert="horz" wrap="square" lIns="0" tIns="0" rIns="0" bIns="0" rtlCol="0" anchor="t">
            <a:no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178050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Event Title 1">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1E0B2C-776D-492F-ADF0-E4E62E8264A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 y="1"/>
            <a:ext cx="12221569" cy="6858000"/>
          </a:xfrm>
          <a:prstGeom prst="rect">
            <a:avLst/>
          </a:prstGeom>
        </p:spPr>
      </p:pic>
      <p:sp>
        <p:nvSpPr>
          <p:cNvPr id="4" name="Rectangle 3">
            <a:extLst>
              <a:ext uri="{FF2B5EF4-FFF2-40B4-BE49-F238E27FC236}">
                <a16:creationId xmlns:a16="http://schemas.microsoft.com/office/drawing/2014/main" id="{AFFA058D-0079-44D3-A884-D138C25A49B7}"/>
              </a:ext>
            </a:extLst>
          </p:cNvPr>
          <p:cNvSpPr/>
          <p:nvPr userDrawn="1"/>
        </p:nvSpPr>
        <p:spPr bwMode="auto">
          <a:xfrm>
            <a:off x="1" y="1"/>
            <a:ext cx="8785274" cy="6858000"/>
          </a:xfrm>
          <a:prstGeom prst="rect">
            <a:avLst/>
          </a:prstGeom>
          <a:gradFill flip="none" rotWithShape="1">
            <a:gsLst>
              <a:gs pos="44000">
                <a:srgbClr val="000000">
                  <a:alpha val="48000"/>
                </a:srgbClr>
              </a:gs>
              <a:gs pos="0">
                <a:srgbClr val="000000">
                  <a:alpha val="73000"/>
                </a:srgbClr>
              </a:gs>
              <a:gs pos="100000">
                <a:srgbClr val="000000">
                  <a:alpha val="0"/>
                </a:srgb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209"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6"/>
          <p:cNvSpPr>
            <a:spLocks noGrp="1"/>
          </p:cNvSpPr>
          <p:nvPr>
            <p:ph type="body" sz="quarter" idx="12" hasCustomPrompt="1"/>
          </p:nvPr>
        </p:nvSpPr>
        <p:spPr>
          <a:xfrm>
            <a:off x="241629" y="4518928"/>
            <a:ext cx="6260678" cy="908775"/>
          </a:xfrm>
        </p:spPr>
        <p:txBody>
          <a:bodyPr anchor="t"/>
          <a:lstStyle>
            <a:lvl1pPr marL="0" indent="0">
              <a:buNone/>
              <a:defRPr sz="2353">
                <a:solidFill>
                  <a:schemeClr val="bg1"/>
                </a:solidFill>
              </a:defRPr>
            </a:lvl1pPr>
            <a:lvl5pPr>
              <a:defRPr/>
            </a:lvl5pPr>
          </a:lstStyle>
          <a:p>
            <a:pPr lvl="0"/>
            <a:r>
              <a:rPr lang="en-US"/>
              <a:t>Speaker Name</a:t>
            </a:r>
          </a:p>
          <a:p>
            <a:pPr lvl="0"/>
            <a:r>
              <a:rPr lang="en-US"/>
              <a:t>Date</a:t>
            </a:r>
          </a:p>
        </p:txBody>
      </p:sp>
      <p:sp>
        <p:nvSpPr>
          <p:cNvPr id="23" name="Text Placeholder 6"/>
          <p:cNvSpPr>
            <a:spLocks noGrp="1"/>
          </p:cNvSpPr>
          <p:nvPr>
            <p:ph type="body" sz="quarter" idx="13" hasCustomPrompt="1"/>
          </p:nvPr>
        </p:nvSpPr>
        <p:spPr>
          <a:xfrm>
            <a:off x="227333" y="3377106"/>
            <a:ext cx="6275850" cy="827791"/>
          </a:xfrm>
        </p:spPr>
        <p:txBody>
          <a:bodyPr anchor="b"/>
          <a:lstStyle>
            <a:lvl1pPr marL="0" indent="0">
              <a:buNone/>
              <a:defRPr lang="en-US" sz="4313" kern="1200" spc="0" baseline="0" dirty="0">
                <a:solidFill>
                  <a:schemeClr val="bg1"/>
                </a:solidFill>
                <a:latin typeface="+mj-lt"/>
                <a:ea typeface="+mn-ea"/>
                <a:cs typeface="+mn-cs"/>
              </a:defRPr>
            </a:lvl1pPr>
            <a:lvl5pPr>
              <a:defRPr/>
            </a:lvl5pPr>
          </a:lstStyle>
          <a:p>
            <a:pPr marL="0" marR="0" lvl="0" indent="0" algn="l" defTabSz="914298" rtl="0" eaLnBrk="1" fontAlgn="auto" latinLnBrk="0" hangingPunct="1">
              <a:lnSpc>
                <a:spcPct val="95000"/>
              </a:lnSpc>
              <a:spcBef>
                <a:spcPts val="0"/>
              </a:spcBef>
              <a:spcAft>
                <a:spcPts val="1176"/>
              </a:spcAft>
              <a:buClrTx/>
              <a:buSzPct val="90000"/>
              <a:buFont typeface="Arial" pitchFamily="34" charset="0"/>
              <a:buNone/>
              <a:tabLst/>
            </a:pPr>
            <a:r>
              <a:rPr lang="en-US"/>
              <a:t>Presentation Title Here</a:t>
            </a:r>
          </a:p>
        </p:txBody>
      </p:sp>
      <p:pic>
        <p:nvPicPr>
          <p:cNvPr id="19" name="Picture 18">
            <a:extLst>
              <a:ext uri="{FF2B5EF4-FFF2-40B4-BE49-F238E27FC236}">
                <a16:creationId xmlns:a16="http://schemas.microsoft.com/office/drawing/2014/main" id="{7ADCFDCD-A210-4674-963D-EC1B95685E7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63491" y="243545"/>
            <a:ext cx="1629151" cy="599358"/>
          </a:xfrm>
          <a:prstGeom prst="rect">
            <a:avLst/>
          </a:prstGeom>
        </p:spPr>
      </p:pic>
    </p:spTree>
    <p:extLst>
      <p:ext uri="{BB962C8B-B14F-4D97-AF65-F5344CB8AC3E}">
        <p14:creationId xmlns:p14="http://schemas.microsoft.com/office/powerpoint/2010/main" val="3618679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1" y="585789"/>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307804"/>
          </a:xfrm>
        </p:spPr>
        <p:txBody>
          <a:bodyPr lIns="0" tIns="0" rIns="0" bIns="0"/>
          <a:lstStyle>
            <a:lvl1pPr marL="0" indent="0" algn="r">
              <a:buNone/>
              <a:defRPr sz="2000">
                <a:latin typeface="+mn-lt"/>
              </a:defRPr>
            </a:lvl1pPr>
            <a:lvl2pPr marL="342904" indent="0">
              <a:buNone/>
              <a:defRPr sz="2000"/>
            </a:lvl2pPr>
            <a:lvl3pPr marL="571507" indent="0">
              <a:buNone/>
              <a:defRPr sz="2000"/>
            </a:lvl3pPr>
            <a:lvl4pPr marL="800110" indent="0">
              <a:buNone/>
              <a:defRPr sz="2000"/>
            </a:lvl4pPr>
            <a:lvl5pPr marL="1028712" indent="0">
              <a:buNone/>
              <a:defRPr sz="2000"/>
            </a:lvl5pPr>
          </a:lstStyle>
          <a:p>
            <a:pPr lvl="0"/>
            <a:r>
              <a:rPr lang="en-US"/>
              <a:t>Session code</a:t>
            </a:r>
          </a:p>
        </p:txBody>
      </p:sp>
    </p:spTree>
    <p:extLst>
      <p:ext uri="{BB962C8B-B14F-4D97-AF65-F5344CB8AC3E}">
        <p14:creationId xmlns:p14="http://schemas.microsoft.com/office/powerpoint/2010/main" val="38736712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1_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2636579"/>
      </p:ext>
    </p:extLst>
  </p:cSld>
  <p:clrMapOvr>
    <a:masterClrMapping/>
  </p:clrMapOvr>
  <p:transition>
    <p:fade/>
  </p:transition>
  <p:hf sldNum="0"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cSld name="IOT white Title-3">
    <p:bg>
      <p:bgPr>
        <a:solidFill>
          <a:schemeClr val="bg1"/>
        </a:solidFill>
        <a:effectLst/>
      </p:bgPr>
    </p:bg>
    <p:spTree>
      <p:nvGrpSpPr>
        <p:cNvPr id="1" name=""/>
        <p:cNvGrpSpPr/>
        <p:nvPr/>
      </p:nvGrpSpPr>
      <p:grpSpPr>
        <a:xfrm>
          <a:off x="0" y="0"/>
          <a:ext cx="0" cy="0"/>
          <a:chOff x="0" y="0"/>
          <a:chExt cx="0" cy="0"/>
        </a:xfrm>
      </p:grpSpPr>
      <p:pic>
        <p:nvPicPr>
          <p:cNvPr id="13" name="Picture 12" descr="A picture containing device, fan, web&#10;&#10;Description automatically generated">
            <a:extLst>
              <a:ext uri="{FF2B5EF4-FFF2-40B4-BE49-F238E27FC236}">
                <a16:creationId xmlns:a16="http://schemas.microsoft.com/office/drawing/2014/main" id="{3B0F8754-6345-4046-9C1F-DB752BA0D9C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 y="-12699"/>
            <a:ext cx="3434957" cy="6883398"/>
          </a:xfrm>
          <a:prstGeom prst="rect">
            <a:avLst/>
          </a:prstGeom>
        </p:spPr>
      </p:pic>
      <p:sp>
        <p:nvSpPr>
          <p:cNvPr id="2" name="Title 1"/>
          <p:cNvSpPr>
            <a:spLocks noGrp="1"/>
          </p:cNvSpPr>
          <p:nvPr>
            <p:ph type="ctrTitle"/>
          </p:nvPr>
        </p:nvSpPr>
        <p:spPr>
          <a:xfrm>
            <a:off x="4125006" y="1122363"/>
            <a:ext cx="7263935" cy="2387600"/>
          </a:xfrm>
        </p:spPr>
        <p:txBody>
          <a:bodyPr rIns="0" anchor="b"/>
          <a:lstStyle>
            <a:lvl1pPr algn="l">
              <a:defRPr sz="4800">
                <a:solidFill>
                  <a:schemeClr val="tx1"/>
                </a:solidFill>
              </a:defRPr>
            </a:lvl1pPr>
          </a:lstStyle>
          <a:p>
            <a:r>
              <a:rPr lang="en-US"/>
              <a:t>Click to edit Master title style</a:t>
            </a:r>
          </a:p>
        </p:txBody>
      </p:sp>
      <p:sp>
        <p:nvSpPr>
          <p:cNvPr id="3" name="Subtitle 2"/>
          <p:cNvSpPr>
            <a:spLocks noGrp="1"/>
          </p:cNvSpPr>
          <p:nvPr>
            <p:ph type="subTitle" idx="1"/>
          </p:nvPr>
        </p:nvSpPr>
        <p:spPr>
          <a:xfrm>
            <a:off x="4125006" y="3602038"/>
            <a:ext cx="7263935" cy="553998"/>
          </a:xfrm>
        </p:spPr>
        <p:txBody>
          <a:bodyPr/>
          <a:lstStyle>
            <a:lvl1pPr marL="0" indent="0" algn="l">
              <a:lnSpc>
                <a:spcPct val="100000"/>
              </a:lnSpc>
              <a:buNone/>
              <a:defRPr sz="2400">
                <a:solidFill>
                  <a:schemeClr val="accent1"/>
                </a:solidFill>
              </a:defRPr>
            </a:lvl1pPr>
            <a:lvl2pPr marL="455795" indent="0" algn="ctr">
              <a:buNone/>
              <a:defRPr sz="1995"/>
            </a:lvl2pPr>
            <a:lvl3pPr marL="911589" indent="0" algn="ctr">
              <a:buNone/>
              <a:defRPr sz="1795"/>
            </a:lvl3pPr>
            <a:lvl4pPr marL="1367383" indent="0" algn="ctr">
              <a:buNone/>
              <a:defRPr sz="1596"/>
            </a:lvl4pPr>
            <a:lvl5pPr marL="1823178" indent="0" algn="ctr">
              <a:buNone/>
              <a:defRPr sz="1596"/>
            </a:lvl5pPr>
            <a:lvl6pPr marL="2278971" indent="0" algn="ctr">
              <a:buNone/>
              <a:defRPr sz="1596"/>
            </a:lvl6pPr>
            <a:lvl7pPr marL="2734765" indent="0" algn="ctr">
              <a:buNone/>
              <a:defRPr sz="1596"/>
            </a:lvl7pPr>
            <a:lvl8pPr marL="3190561" indent="0" algn="ctr">
              <a:buNone/>
              <a:defRPr sz="1596"/>
            </a:lvl8pPr>
            <a:lvl9pPr marL="3646353" indent="0" algn="ctr">
              <a:buNone/>
              <a:defRPr sz="1596"/>
            </a:lvl9pPr>
          </a:lstStyle>
          <a:p>
            <a:r>
              <a:rPr lang="en-US"/>
              <a:t>Click to edit Master subtitle style</a:t>
            </a:r>
          </a:p>
        </p:txBody>
      </p:sp>
      <p:grpSp>
        <p:nvGrpSpPr>
          <p:cNvPr id="7" name="Group 6">
            <a:extLst>
              <a:ext uri="{FF2B5EF4-FFF2-40B4-BE49-F238E27FC236}">
                <a16:creationId xmlns:a16="http://schemas.microsoft.com/office/drawing/2014/main" id="{6DC60F1E-E48C-467D-94CA-0BA8E30F8A39}"/>
              </a:ext>
            </a:extLst>
          </p:cNvPr>
          <p:cNvGrpSpPr/>
          <p:nvPr userDrawn="1"/>
        </p:nvGrpSpPr>
        <p:grpSpPr>
          <a:xfrm>
            <a:off x="10090351" y="547296"/>
            <a:ext cx="1554197" cy="330567"/>
            <a:chOff x="7353301" y="-1897063"/>
            <a:chExt cx="5749290" cy="1225867"/>
          </a:xfrm>
        </p:grpSpPr>
        <p:sp>
          <p:nvSpPr>
            <p:cNvPr id="8" name="Freeform: Shape 7">
              <a:extLst>
                <a:ext uri="{FF2B5EF4-FFF2-40B4-BE49-F238E27FC236}">
                  <a16:creationId xmlns:a16="http://schemas.microsoft.com/office/drawing/2014/main" id="{534EF251-2F00-499F-95F8-BA86441D1355}"/>
                </a:ext>
              </a:extLst>
            </p:cNvPr>
            <p:cNvSpPr/>
            <p:nvPr/>
          </p:nvSpPr>
          <p:spPr>
            <a:xfrm>
              <a:off x="8949691" y="-1705610"/>
              <a:ext cx="4152900" cy="800100"/>
            </a:xfrm>
            <a:custGeom>
              <a:avLst/>
              <a:gdLst>
                <a:gd name="connsiteX0" fmla="*/ 434340 w 4152900"/>
                <a:gd name="connsiteY0" fmla="*/ 516255 h 800100"/>
                <a:gd name="connsiteX1" fmla="*/ 400050 w 4152900"/>
                <a:gd name="connsiteY1" fmla="*/ 613410 h 800100"/>
                <a:gd name="connsiteX2" fmla="*/ 397192 w 4152900"/>
                <a:gd name="connsiteY2" fmla="*/ 613410 h 800100"/>
                <a:gd name="connsiteX3" fmla="*/ 363855 w 4152900"/>
                <a:gd name="connsiteY3" fmla="*/ 518160 h 800100"/>
                <a:gd name="connsiteX4" fmla="*/ 180022 w 4152900"/>
                <a:gd name="connsiteY4" fmla="*/ 56197 h 800100"/>
                <a:gd name="connsiteX5" fmla="*/ 0 w 4152900"/>
                <a:gd name="connsiteY5" fmla="*/ 56197 h 800100"/>
                <a:gd name="connsiteX6" fmla="*/ 0 w 4152900"/>
                <a:gd name="connsiteY6" fmla="*/ 792480 h 800100"/>
                <a:gd name="connsiteX7" fmla="*/ 119063 w 4152900"/>
                <a:gd name="connsiteY7" fmla="*/ 792480 h 800100"/>
                <a:gd name="connsiteX8" fmla="*/ 119063 w 4152900"/>
                <a:gd name="connsiteY8" fmla="*/ 338137 h 800100"/>
                <a:gd name="connsiteX9" fmla="*/ 118110 w 4152900"/>
                <a:gd name="connsiteY9" fmla="*/ 237173 h 800100"/>
                <a:gd name="connsiteX10" fmla="*/ 114300 w 4152900"/>
                <a:gd name="connsiteY10" fmla="*/ 190500 h 800100"/>
                <a:gd name="connsiteX11" fmla="*/ 117157 w 4152900"/>
                <a:gd name="connsiteY11" fmla="*/ 190500 h 800100"/>
                <a:gd name="connsiteX12" fmla="*/ 134302 w 4152900"/>
                <a:gd name="connsiteY12" fmla="*/ 253365 h 800100"/>
                <a:gd name="connsiteX13" fmla="*/ 355282 w 4152900"/>
                <a:gd name="connsiteY13" fmla="*/ 790575 h 800100"/>
                <a:gd name="connsiteX14" fmla="*/ 439102 w 4152900"/>
                <a:gd name="connsiteY14" fmla="*/ 790575 h 800100"/>
                <a:gd name="connsiteX15" fmla="*/ 658177 w 4152900"/>
                <a:gd name="connsiteY15" fmla="*/ 248603 h 800100"/>
                <a:gd name="connsiteX16" fmla="*/ 672465 w 4152900"/>
                <a:gd name="connsiteY16" fmla="*/ 190500 h 800100"/>
                <a:gd name="connsiteX17" fmla="*/ 675322 w 4152900"/>
                <a:gd name="connsiteY17" fmla="*/ 190500 h 800100"/>
                <a:gd name="connsiteX18" fmla="*/ 669607 w 4152900"/>
                <a:gd name="connsiteY18" fmla="*/ 322898 h 800100"/>
                <a:gd name="connsiteX19" fmla="*/ 669607 w 4152900"/>
                <a:gd name="connsiteY19" fmla="*/ 789623 h 800100"/>
                <a:gd name="connsiteX20" fmla="*/ 796290 w 4152900"/>
                <a:gd name="connsiteY20" fmla="*/ 789623 h 800100"/>
                <a:gd name="connsiteX21" fmla="*/ 796290 w 4152900"/>
                <a:gd name="connsiteY21" fmla="*/ 54292 h 800100"/>
                <a:gd name="connsiteX22" fmla="*/ 622935 w 4152900"/>
                <a:gd name="connsiteY22" fmla="*/ 54292 h 800100"/>
                <a:gd name="connsiteX23" fmla="*/ 434340 w 4152900"/>
                <a:gd name="connsiteY23" fmla="*/ 516255 h 800100"/>
                <a:gd name="connsiteX24" fmla="*/ 916305 w 4152900"/>
                <a:gd name="connsiteY24" fmla="*/ 261937 h 800100"/>
                <a:gd name="connsiteX25" fmla="*/ 1040130 w 4152900"/>
                <a:gd name="connsiteY25" fmla="*/ 261937 h 800100"/>
                <a:gd name="connsiteX26" fmla="*/ 1040130 w 4152900"/>
                <a:gd name="connsiteY26" fmla="*/ 789623 h 800100"/>
                <a:gd name="connsiteX27" fmla="*/ 916305 w 4152900"/>
                <a:gd name="connsiteY27" fmla="*/ 789623 h 800100"/>
                <a:gd name="connsiteX28" fmla="*/ 979170 w 4152900"/>
                <a:gd name="connsiteY28" fmla="*/ 39053 h 800100"/>
                <a:gd name="connsiteX29" fmla="*/ 926782 w 4152900"/>
                <a:gd name="connsiteY29" fmla="*/ 60007 h 800100"/>
                <a:gd name="connsiteX30" fmla="*/ 904875 w 4152900"/>
                <a:gd name="connsiteY30" fmla="*/ 111442 h 800100"/>
                <a:gd name="connsiteX31" fmla="*/ 926782 w 4152900"/>
                <a:gd name="connsiteY31" fmla="*/ 161925 h 800100"/>
                <a:gd name="connsiteX32" fmla="*/ 979170 w 4152900"/>
                <a:gd name="connsiteY32" fmla="*/ 181928 h 800100"/>
                <a:gd name="connsiteX33" fmla="*/ 1031557 w 4152900"/>
                <a:gd name="connsiteY33" fmla="*/ 161925 h 800100"/>
                <a:gd name="connsiteX34" fmla="*/ 1053465 w 4152900"/>
                <a:gd name="connsiteY34" fmla="*/ 111442 h 800100"/>
                <a:gd name="connsiteX35" fmla="*/ 1031557 w 4152900"/>
                <a:gd name="connsiteY35" fmla="*/ 60007 h 800100"/>
                <a:gd name="connsiteX36" fmla="*/ 979170 w 4152900"/>
                <a:gd name="connsiteY36" fmla="*/ 39053 h 800100"/>
                <a:gd name="connsiteX37" fmla="*/ 1479232 w 4152900"/>
                <a:gd name="connsiteY37" fmla="*/ 257175 h 800100"/>
                <a:gd name="connsiteX38" fmla="*/ 1409700 w 4152900"/>
                <a:gd name="connsiteY38" fmla="*/ 249555 h 800100"/>
                <a:gd name="connsiteX39" fmla="*/ 1259205 w 4152900"/>
                <a:gd name="connsiteY39" fmla="*/ 286703 h 800100"/>
                <a:gd name="connsiteX40" fmla="*/ 1160145 w 4152900"/>
                <a:gd name="connsiteY40" fmla="*/ 388620 h 800100"/>
                <a:gd name="connsiteX41" fmla="*/ 1125855 w 4152900"/>
                <a:gd name="connsiteY41" fmla="*/ 541020 h 800100"/>
                <a:gd name="connsiteX42" fmla="*/ 1159192 w 4152900"/>
                <a:gd name="connsiteY42" fmla="*/ 677227 h 800100"/>
                <a:gd name="connsiteX43" fmla="*/ 1252538 w 4152900"/>
                <a:gd name="connsiteY43" fmla="*/ 771525 h 800100"/>
                <a:gd name="connsiteX44" fmla="*/ 1388745 w 4152900"/>
                <a:gd name="connsiteY44" fmla="*/ 804863 h 800100"/>
                <a:gd name="connsiteX45" fmla="*/ 1538288 w 4152900"/>
                <a:gd name="connsiteY45" fmla="*/ 769620 h 800100"/>
                <a:gd name="connsiteX46" fmla="*/ 1539240 w 4152900"/>
                <a:gd name="connsiteY46" fmla="*/ 768668 h 800100"/>
                <a:gd name="connsiteX47" fmla="*/ 1539240 w 4152900"/>
                <a:gd name="connsiteY47" fmla="*/ 654368 h 800100"/>
                <a:gd name="connsiteX48" fmla="*/ 1534478 w 4152900"/>
                <a:gd name="connsiteY48" fmla="*/ 658177 h 800100"/>
                <a:gd name="connsiteX49" fmla="*/ 1474470 w 4152900"/>
                <a:gd name="connsiteY49" fmla="*/ 689610 h 800100"/>
                <a:gd name="connsiteX50" fmla="*/ 1415415 w 4152900"/>
                <a:gd name="connsiteY50" fmla="*/ 701040 h 800100"/>
                <a:gd name="connsiteX51" fmla="*/ 1299210 w 4152900"/>
                <a:gd name="connsiteY51" fmla="*/ 655320 h 800100"/>
                <a:gd name="connsiteX52" fmla="*/ 1256348 w 4152900"/>
                <a:gd name="connsiteY52" fmla="*/ 530543 h 800100"/>
                <a:gd name="connsiteX53" fmla="*/ 1300163 w 4152900"/>
                <a:gd name="connsiteY53" fmla="*/ 401955 h 800100"/>
                <a:gd name="connsiteX54" fmla="*/ 1416367 w 4152900"/>
                <a:gd name="connsiteY54" fmla="*/ 354330 h 800100"/>
                <a:gd name="connsiteX55" fmla="*/ 1534478 w 4152900"/>
                <a:gd name="connsiteY55" fmla="*/ 394335 h 800100"/>
                <a:gd name="connsiteX56" fmla="*/ 1539240 w 4152900"/>
                <a:gd name="connsiteY56" fmla="*/ 398145 h 800100"/>
                <a:gd name="connsiteX57" fmla="*/ 1539240 w 4152900"/>
                <a:gd name="connsiteY57" fmla="*/ 277178 h 800100"/>
                <a:gd name="connsiteX58" fmla="*/ 1538288 w 4152900"/>
                <a:gd name="connsiteY58" fmla="*/ 276225 h 800100"/>
                <a:gd name="connsiteX59" fmla="*/ 1479232 w 4152900"/>
                <a:gd name="connsiteY59" fmla="*/ 257175 h 800100"/>
                <a:gd name="connsiteX60" fmla="*/ 1887855 w 4152900"/>
                <a:gd name="connsiteY60" fmla="*/ 253365 h 800100"/>
                <a:gd name="connsiteX61" fmla="*/ 1804035 w 4152900"/>
                <a:gd name="connsiteY61" fmla="*/ 282893 h 800100"/>
                <a:gd name="connsiteX62" fmla="*/ 1756410 w 4152900"/>
                <a:gd name="connsiteY62" fmla="*/ 354330 h 800100"/>
                <a:gd name="connsiteX63" fmla="*/ 1755457 w 4152900"/>
                <a:gd name="connsiteY63" fmla="*/ 354330 h 800100"/>
                <a:gd name="connsiteX64" fmla="*/ 1755457 w 4152900"/>
                <a:gd name="connsiteY64" fmla="*/ 261937 h 800100"/>
                <a:gd name="connsiteX65" fmla="*/ 1631632 w 4152900"/>
                <a:gd name="connsiteY65" fmla="*/ 261937 h 800100"/>
                <a:gd name="connsiteX66" fmla="*/ 1631632 w 4152900"/>
                <a:gd name="connsiteY66" fmla="*/ 789623 h 800100"/>
                <a:gd name="connsiteX67" fmla="*/ 1755457 w 4152900"/>
                <a:gd name="connsiteY67" fmla="*/ 789623 h 800100"/>
                <a:gd name="connsiteX68" fmla="*/ 1755457 w 4152900"/>
                <a:gd name="connsiteY68" fmla="*/ 520065 h 800100"/>
                <a:gd name="connsiteX69" fmla="*/ 1785938 w 4152900"/>
                <a:gd name="connsiteY69" fmla="*/ 408623 h 800100"/>
                <a:gd name="connsiteX70" fmla="*/ 1865948 w 4152900"/>
                <a:gd name="connsiteY70" fmla="*/ 365760 h 800100"/>
                <a:gd name="connsiteX71" fmla="*/ 1903095 w 4152900"/>
                <a:gd name="connsiteY71" fmla="*/ 370523 h 800100"/>
                <a:gd name="connsiteX72" fmla="*/ 1932623 w 4152900"/>
                <a:gd name="connsiteY72" fmla="*/ 382905 h 800100"/>
                <a:gd name="connsiteX73" fmla="*/ 1937385 w 4152900"/>
                <a:gd name="connsiteY73" fmla="*/ 386715 h 800100"/>
                <a:gd name="connsiteX74" fmla="*/ 1937385 w 4152900"/>
                <a:gd name="connsiteY74" fmla="*/ 262890 h 800100"/>
                <a:gd name="connsiteX75" fmla="*/ 1934528 w 4152900"/>
                <a:gd name="connsiteY75" fmla="*/ 261937 h 800100"/>
                <a:gd name="connsiteX76" fmla="*/ 1887855 w 4152900"/>
                <a:gd name="connsiteY76" fmla="*/ 253365 h 800100"/>
                <a:gd name="connsiteX77" fmla="*/ 2225040 w 4152900"/>
                <a:gd name="connsiteY77" fmla="*/ 250508 h 800100"/>
                <a:gd name="connsiteX78" fmla="*/ 2020253 w 4152900"/>
                <a:gd name="connsiteY78" fmla="*/ 326708 h 800100"/>
                <a:gd name="connsiteX79" fmla="*/ 1946910 w 4152900"/>
                <a:gd name="connsiteY79" fmla="*/ 534352 h 800100"/>
                <a:gd name="connsiteX80" fmla="*/ 2019300 w 4152900"/>
                <a:gd name="connsiteY80" fmla="*/ 731520 h 800100"/>
                <a:gd name="connsiteX81" fmla="*/ 2212658 w 4152900"/>
                <a:gd name="connsiteY81" fmla="*/ 803910 h 800100"/>
                <a:gd name="connsiteX82" fmla="*/ 2413635 w 4152900"/>
                <a:gd name="connsiteY82" fmla="*/ 726758 h 800100"/>
                <a:gd name="connsiteX83" fmla="*/ 2486978 w 4152900"/>
                <a:gd name="connsiteY83" fmla="*/ 521970 h 800100"/>
                <a:gd name="connsiteX84" fmla="*/ 2417445 w 4152900"/>
                <a:gd name="connsiteY84" fmla="*/ 322898 h 800100"/>
                <a:gd name="connsiteX85" fmla="*/ 2225040 w 4152900"/>
                <a:gd name="connsiteY85" fmla="*/ 250508 h 800100"/>
                <a:gd name="connsiteX86" fmla="*/ 2324100 w 4152900"/>
                <a:gd name="connsiteY86" fmla="*/ 656273 h 800100"/>
                <a:gd name="connsiteX87" fmla="*/ 2220278 w 4152900"/>
                <a:gd name="connsiteY87" fmla="*/ 700088 h 800100"/>
                <a:gd name="connsiteX88" fmla="*/ 2113598 w 4152900"/>
                <a:gd name="connsiteY88" fmla="*/ 654368 h 800100"/>
                <a:gd name="connsiteX89" fmla="*/ 2075498 w 4152900"/>
                <a:gd name="connsiteY89" fmla="*/ 527685 h 800100"/>
                <a:gd name="connsiteX90" fmla="*/ 2113598 w 4152900"/>
                <a:gd name="connsiteY90" fmla="*/ 398145 h 800100"/>
                <a:gd name="connsiteX91" fmla="*/ 2219325 w 4152900"/>
                <a:gd name="connsiteY91" fmla="*/ 352425 h 800100"/>
                <a:gd name="connsiteX92" fmla="*/ 2322195 w 4152900"/>
                <a:gd name="connsiteY92" fmla="*/ 396240 h 800100"/>
                <a:gd name="connsiteX93" fmla="*/ 2360295 w 4152900"/>
                <a:gd name="connsiteY93" fmla="*/ 524827 h 800100"/>
                <a:gd name="connsiteX94" fmla="*/ 2324100 w 4152900"/>
                <a:gd name="connsiteY94" fmla="*/ 656273 h 800100"/>
                <a:gd name="connsiteX95" fmla="*/ 2763203 w 4152900"/>
                <a:gd name="connsiteY95" fmla="*/ 481012 h 800100"/>
                <a:gd name="connsiteX96" fmla="*/ 2687955 w 4152900"/>
                <a:gd name="connsiteY96" fmla="*/ 441960 h 800100"/>
                <a:gd name="connsiteX97" fmla="*/ 2673667 w 4152900"/>
                <a:gd name="connsiteY97" fmla="*/ 401955 h 800100"/>
                <a:gd name="connsiteX98" fmla="*/ 2693670 w 4152900"/>
                <a:gd name="connsiteY98" fmla="*/ 363855 h 800100"/>
                <a:gd name="connsiteX99" fmla="*/ 2747963 w 4152900"/>
                <a:gd name="connsiteY99" fmla="*/ 349568 h 800100"/>
                <a:gd name="connsiteX100" fmla="*/ 2811780 w 4152900"/>
                <a:gd name="connsiteY100" fmla="*/ 359093 h 800100"/>
                <a:gd name="connsiteX101" fmla="*/ 2867025 w 4152900"/>
                <a:gd name="connsiteY101" fmla="*/ 384810 h 800100"/>
                <a:gd name="connsiteX102" fmla="*/ 2871788 w 4152900"/>
                <a:gd name="connsiteY102" fmla="*/ 388620 h 800100"/>
                <a:gd name="connsiteX103" fmla="*/ 2871788 w 4152900"/>
                <a:gd name="connsiteY103" fmla="*/ 272415 h 800100"/>
                <a:gd name="connsiteX104" fmla="*/ 2868930 w 4152900"/>
                <a:gd name="connsiteY104" fmla="*/ 271462 h 800100"/>
                <a:gd name="connsiteX105" fmla="*/ 2812733 w 4152900"/>
                <a:gd name="connsiteY105" fmla="*/ 255270 h 800100"/>
                <a:gd name="connsiteX106" fmla="*/ 2751773 w 4152900"/>
                <a:gd name="connsiteY106" fmla="*/ 249555 h 800100"/>
                <a:gd name="connsiteX107" fmla="*/ 2606040 w 4152900"/>
                <a:gd name="connsiteY107" fmla="*/ 295275 h 800100"/>
                <a:gd name="connsiteX108" fmla="*/ 2549842 w 4152900"/>
                <a:gd name="connsiteY108" fmla="*/ 411480 h 800100"/>
                <a:gd name="connsiteX109" fmla="*/ 2562225 w 4152900"/>
                <a:gd name="connsiteY109" fmla="*/ 476250 h 800100"/>
                <a:gd name="connsiteX110" fmla="*/ 2600325 w 4152900"/>
                <a:gd name="connsiteY110" fmla="*/ 525780 h 800100"/>
                <a:gd name="connsiteX111" fmla="*/ 2676525 w 4152900"/>
                <a:gd name="connsiteY111" fmla="*/ 568643 h 800100"/>
                <a:gd name="connsiteX112" fmla="*/ 2740342 w 4152900"/>
                <a:gd name="connsiteY112" fmla="*/ 598170 h 800100"/>
                <a:gd name="connsiteX113" fmla="*/ 2768917 w 4152900"/>
                <a:gd name="connsiteY113" fmla="*/ 621030 h 800100"/>
                <a:gd name="connsiteX114" fmla="*/ 2776538 w 4152900"/>
                <a:gd name="connsiteY114" fmla="*/ 650558 h 800100"/>
                <a:gd name="connsiteX115" fmla="*/ 2695575 w 4152900"/>
                <a:gd name="connsiteY115" fmla="*/ 702945 h 800100"/>
                <a:gd name="connsiteX116" fmla="*/ 2626995 w 4152900"/>
                <a:gd name="connsiteY116" fmla="*/ 690563 h 800100"/>
                <a:gd name="connsiteX117" fmla="*/ 2557463 w 4152900"/>
                <a:gd name="connsiteY117" fmla="*/ 655320 h 800100"/>
                <a:gd name="connsiteX118" fmla="*/ 2552700 w 4152900"/>
                <a:gd name="connsiteY118" fmla="*/ 651510 h 800100"/>
                <a:gd name="connsiteX119" fmla="*/ 2552700 w 4152900"/>
                <a:gd name="connsiteY119" fmla="*/ 772477 h 800100"/>
                <a:gd name="connsiteX120" fmla="*/ 2555558 w 4152900"/>
                <a:gd name="connsiteY120" fmla="*/ 773430 h 800100"/>
                <a:gd name="connsiteX121" fmla="*/ 2622233 w 4152900"/>
                <a:gd name="connsiteY121" fmla="*/ 794385 h 800100"/>
                <a:gd name="connsiteX122" fmla="*/ 2693670 w 4152900"/>
                <a:gd name="connsiteY122" fmla="*/ 802958 h 800100"/>
                <a:gd name="connsiteX123" fmla="*/ 2847023 w 4152900"/>
                <a:gd name="connsiteY123" fmla="*/ 757238 h 800100"/>
                <a:gd name="connsiteX124" fmla="*/ 2905125 w 4152900"/>
                <a:gd name="connsiteY124" fmla="*/ 637223 h 800100"/>
                <a:gd name="connsiteX125" fmla="*/ 2874645 w 4152900"/>
                <a:gd name="connsiteY125" fmla="*/ 546735 h 800100"/>
                <a:gd name="connsiteX126" fmla="*/ 2763203 w 4152900"/>
                <a:gd name="connsiteY126" fmla="*/ 481012 h 800100"/>
                <a:gd name="connsiteX127" fmla="*/ 3231833 w 4152900"/>
                <a:gd name="connsiteY127" fmla="*/ 250508 h 800100"/>
                <a:gd name="connsiteX128" fmla="*/ 3027045 w 4152900"/>
                <a:gd name="connsiteY128" fmla="*/ 326708 h 800100"/>
                <a:gd name="connsiteX129" fmla="*/ 2953703 w 4152900"/>
                <a:gd name="connsiteY129" fmla="*/ 534352 h 800100"/>
                <a:gd name="connsiteX130" fmla="*/ 3026092 w 4152900"/>
                <a:gd name="connsiteY130" fmla="*/ 731520 h 800100"/>
                <a:gd name="connsiteX131" fmla="*/ 3219450 w 4152900"/>
                <a:gd name="connsiteY131" fmla="*/ 803910 h 800100"/>
                <a:gd name="connsiteX132" fmla="*/ 3420428 w 4152900"/>
                <a:gd name="connsiteY132" fmla="*/ 726758 h 800100"/>
                <a:gd name="connsiteX133" fmla="*/ 3493770 w 4152900"/>
                <a:gd name="connsiteY133" fmla="*/ 521970 h 800100"/>
                <a:gd name="connsiteX134" fmla="*/ 3424237 w 4152900"/>
                <a:gd name="connsiteY134" fmla="*/ 322898 h 800100"/>
                <a:gd name="connsiteX135" fmla="*/ 3231833 w 4152900"/>
                <a:gd name="connsiteY135" fmla="*/ 250508 h 800100"/>
                <a:gd name="connsiteX136" fmla="*/ 3329940 w 4152900"/>
                <a:gd name="connsiteY136" fmla="*/ 656273 h 800100"/>
                <a:gd name="connsiteX137" fmla="*/ 3226117 w 4152900"/>
                <a:gd name="connsiteY137" fmla="*/ 700088 h 800100"/>
                <a:gd name="connsiteX138" fmla="*/ 3119438 w 4152900"/>
                <a:gd name="connsiteY138" fmla="*/ 654368 h 800100"/>
                <a:gd name="connsiteX139" fmla="*/ 3081338 w 4152900"/>
                <a:gd name="connsiteY139" fmla="*/ 527685 h 800100"/>
                <a:gd name="connsiteX140" fmla="*/ 3119438 w 4152900"/>
                <a:gd name="connsiteY140" fmla="*/ 398145 h 800100"/>
                <a:gd name="connsiteX141" fmla="*/ 3225165 w 4152900"/>
                <a:gd name="connsiteY141" fmla="*/ 352425 h 800100"/>
                <a:gd name="connsiteX142" fmla="*/ 3328035 w 4152900"/>
                <a:gd name="connsiteY142" fmla="*/ 396240 h 800100"/>
                <a:gd name="connsiteX143" fmla="*/ 3366135 w 4152900"/>
                <a:gd name="connsiteY143" fmla="*/ 524827 h 800100"/>
                <a:gd name="connsiteX144" fmla="*/ 3329940 w 4152900"/>
                <a:gd name="connsiteY144" fmla="*/ 656273 h 800100"/>
                <a:gd name="connsiteX145" fmla="*/ 4155758 w 4152900"/>
                <a:gd name="connsiteY145" fmla="*/ 363855 h 800100"/>
                <a:gd name="connsiteX146" fmla="*/ 4155758 w 4152900"/>
                <a:gd name="connsiteY146" fmla="*/ 261937 h 800100"/>
                <a:gd name="connsiteX147" fmla="*/ 4030980 w 4152900"/>
                <a:gd name="connsiteY147" fmla="*/ 261937 h 800100"/>
                <a:gd name="connsiteX148" fmla="*/ 4030980 w 4152900"/>
                <a:gd name="connsiteY148" fmla="*/ 105728 h 800100"/>
                <a:gd name="connsiteX149" fmla="*/ 4027170 w 4152900"/>
                <a:gd name="connsiteY149" fmla="*/ 106680 h 800100"/>
                <a:gd name="connsiteX150" fmla="*/ 3909060 w 4152900"/>
                <a:gd name="connsiteY150" fmla="*/ 141923 h 800100"/>
                <a:gd name="connsiteX151" fmla="*/ 3906203 w 4152900"/>
                <a:gd name="connsiteY151" fmla="*/ 142875 h 800100"/>
                <a:gd name="connsiteX152" fmla="*/ 3906203 w 4152900"/>
                <a:gd name="connsiteY152" fmla="*/ 261937 h 800100"/>
                <a:gd name="connsiteX153" fmla="*/ 3719512 w 4152900"/>
                <a:gd name="connsiteY153" fmla="*/ 261937 h 800100"/>
                <a:gd name="connsiteX154" fmla="*/ 3719512 w 4152900"/>
                <a:gd name="connsiteY154" fmla="*/ 195262 h 800100"/>
                <a:gd name="connsiteX155" fmla="*/ 3740467 w 4152900"/>
                <a:gd name="connsiteY155" fmla="*/ 125730 h 800100"/>
                <a:gd name="connsiteX156" fmla="*/ 3798570 w 4152900"/>
                <a:gd name="connsiteY156" fmla="*/ 102870 h 800100"/>
                <a:gd name="connsiteX157" fmla="*/ 3853815 w 4152900"/>
                <a:gd name="connsiteY157" fmla="*/ 115253 h 800100"/>
                <a:gd name="connsiteX158" fmla="*/ 3858578 w 4152900"/>
                <a:gd name="connsiteY158" fmla="*/ 118110 h 800100"/>
                <a:gd name="connsiteX159" fmla="*/ 3858578 w 4152900"/>
                <a:gd name="connsiteY159" fmla="*/ 10478 h 800100"/>
                <a:gd name="connsiteX160" fmla="*/ 3855720 w 4152900"/>
                <a:gd name="connsiteY160" fmla="*/ 9525 h 800100"/>
                <a:gd name="connsiteX161" fmla="*/ 3786187 w 4152900"/>
                <a:gd name="connsiteY161" fmla="*/ 0 h 800100"/>
                <a:gd name="connsiteX162" fmla="*/ 3687128 w 4152900"/>
                <a:gd name="connsiteY162" fmla="*/ 22860 h 800100"/>
                <a:gd name="connsiteX163" fmla="*/ 3619500 w 4152900"/>
                <a:gd name="connsiteY163" fmla="*/ 90488 h 800100"/>
                <a:gd name="connsiteX164" fmla="*/ 3594735 w 4152900"/>
                <a:gd name="connsiteY164" fmla="*/ 188595 h 800100"/>
                <a:gd name="connsiteX165" fmla="*/ 3594735 w 4152900"/>
                <a:gd name="connsiteY165" fmla="*/ 261937 h 800100"/>
                <a:gd name="connsiteX166" fmla="*/ 3508058 w 4152900"/>
                <a:gd name="connsiteY166" fmla="*/ 261937 h 800100"/>
                <a:gd name="connsiteX167" fmla="*/ 3508058 w 4152900"/>
                <a:gd name="connsiteY167" fmla="*/ 362903 h 800100"/>
                <a:gd name="connsiteX168" fmla="*/ 3594735 w 4152900"/>
                <a:gd name="connsiteY168" fmla="*/ 362903 h 800100"/>
                <a:gd name="connsiteX169" fmla="*/ 3594735 w 4152900"/>
                <a:gd name="connsiteY169" fmla="*/ 789623 h 800100"/>
                <a:gd name="connsiteX170" fmla="*/ 3719512 w 4152900"/>
                <a:gd name="connsiteY170" fmla="*/ 789623 h 800100"/>
                <a:gd name="connsiteX171" fmla="*/ 3719512 w 4152900"/>
                <a:gd name="connsiteY171" fmla="*/ 363855 h 800100"/>
                <a:gd name="connsiteX172" fmla="*/ 3906203 w 4152900"/>
                <a:gd name="connsiteY172" fmla="*/ 363855 h 800100"/>
                <a:gd name="connsiteX173" fmla="*/ 3906203 w 4152900"/>
                <a:gd name="connsiteY173" fmla="*/ 635318 h 800100"/>
                <a:gd name="connsiteX174" fmla="*/ 4063365 w 4152900"/>
                <a:gd name="connsiteY174" fmla="*/ 802958 h 800100"/>
                <a:gd name="connsiteX175" fmla="*/ 4115753 w 4152900"/>
                <a:gd name="connsiteY175" fmla="*/ 797243 h 800100"/>
                <a:gd name="connsiteX176" fmla="*/ 4154805 w 4152900"/>
                <a:gd name="connsiteY176" fmla="*/ 784860 h 800100"/>
                <a:gd name="connsiteX177" fmla="*/ 4155758 w 4152900"/>
                <a:gd name="connsiteY177" fmla="*/ 783908 h 800100"/>
                <a:gd name="connsiteX178" fmla="*/ 4155758 w 4152900"/>
                <a:gd name="connsiteY178" fmla="*/ 681990 h 800100"/>
                <a:gd name="connsiteX179" fmla="*/ 4150995 w 4152900"/>
                <a:gd name="connsiteY179" fmla="*/ 685800 h 800100"/>
                <a:gd name="connsiteX180" fmla="*/ 4125278 w 4152900"/>
                <a:gd name="connsiteY180" fmla="*/ 697230 h 800100"/>
                <a:gd name="connsiteX181" fmla="*/ 4100512 w 4152900"/>
                <a:gd name="connsiteY181" fmla="*/ 701040 h 800100"/>
                <a:gd name="connsiteX182" fmla="*/ 4046220 w 4152900"/>
                <a:gd name="connsiteY182" fmla="*/ 681038 h 800100"/>
                <a:gd name="connsiteX183" fmla="*/ 4029075 w 4152900"/>
                <a:gd name="connsiteY183" fmla="*/ 613410 h 800100"/>
                <a:gd name="connsiteX184" fmla="*/ 4029075 w 4152900"/>
                <a:gd name="connsiteY184" fmla="*/ 363855 h 800100"/>
                <a:gd name="connsiteX185" fmla="*/ 4155758 w 4152900"/>
                <a:gd name="connsiteY185" fmla="*/ 363855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4152900" h="800100">
                  <a:moveTo>
                    <a:pt x="434340" y="516255"/>
                  </a:moveTo>
                  <a:lnTo>
                    <a:pt x="400050" y="613410"/>
                  </a:lnTo>
                  <a:lnTo>
                    <a:pt x="397192" y="613410"/>
                  </a:lnTo>
                  <a:cubicBezTo>
                    <a:pt x="391477" y="591502"/>
                    <a:pt x="381000" y="558165"/>
                    <a:pt x="363855" y="518160"/>
                  </a:cubicBezTo>
                  <a:lnTo>
                    <a:pt x="180022" y="56197"/>
                  </a:lnTo>
                  <a:lnTo>
                    <a:pt x="0" y="56197"/>
                  </a:lnTo>
                  <a:lnTo>
                    <a:pt x="0" y="792480"/>
                  </a:lnTo>
                  <a:lnTo>
                    <a:pt x="119063" y="792480"/>
                  </a:lnTo>
                  <a:lnTo>
                    <a:pt x="119063" y="338137"/>
                  </a:lnTo>
                  <a:cubicBezTo>
                    <a:pt x="119063" y="309562"/>
                    <a:pt x="119063" y="277178"/>
                    <a:pt x="118110" y="237173"/>
                  </a:cubicBezTo>
                  <a:cubicBezTo>
                    <a:pt x="117157" y="217170"/>
                    <a:pt x="115252" y="201930"/>
                    <a:pt x="114300" y="190500"/>
                  </a:cubicBezTo>
                  <a:lnTo>
                    <a:pt x="117157" y="190500"/>
                  </a:lnTo>
                  <a:cubicBezTo>
                    <a:pt x="122872" y="219075"/>
                    <a:pt x="129540" y="240030"/>
                    <a:pt x="134302" y="253365"/>
                  </a:cubicBezTo>
                  <a:lnTo>
                    <a:pt x="355282" y="790575"/>
                  </a:lnTo>
                  <a:lnTo>
                    <a:pt x="439102" y="790575"/>
                  </a:lnTo>
                  <a:lnTo>
                    <a:pt x="658177" y="248603"/>
                  </a:lnTo>
                  <a:cubicBezTo>
                    <a:pt x="662940" y="236220"/>
                    <a:pt x="667702" y="211455"/>
                    <a:pt x="672465" y="190500"/>
                  </a:cubicBezTo>
                  <a:lnTo>
                    <a:pt x="675322" y="190500"/>
                  </a:lnTo>
                  <a:cubicBezTo>
                    <a:pt x="672465" y="244792"/>
                    <a:pt x="670560" y="293370"/>
                    <a:pt x="669607" y="322898"/>
                  </a:cubicBezTo>
                  <a:lnTo>
                    <a:pt x="669607" y="789623"/>
                  </a:lnTo>
                  <a:lnTo>
                    <a:pt x="796290" y="789623"/>
                  </a:lnTo>
                  <a:lnTo>
                    <a:pt x="796290" y="54292"/>
                  </a:lnTo>
                  <a:lnTo>
                    <a:pt x="622935" y="54292"/>
                  </a:lnTo>
                  <a:lnTo>
                    <a:pt x="434340" y="516255"/>
                  </a:lnTo>
                  <a:close/>
                  <a:moveTo>
                    <a:pt x="916305" y="261937"/>
                  </a:moveTo>
                  <a:lnTo>
                    <a:pt x="1040130" y="261937"/>
                  </a:lnTo>
                  <a:lnTo>
                    <a:pt x="1040130" y="789623"/>
                  </a:lnTo>
                  <a:lnTo>
                    <a:pt x="916305" y="789623"/>
                  </a:lnTo>
                  <a:close/>
                  <a:moveTo>
                    <a:pt x="979170" y="39053"/>
                  </a:moveTo>
                  <a:cubicBezTo>
                    <a:pt x="958215" y="39053"/>
                    <a:pt x="941070" y="46672"/>
                    <a:pt x="926782" y="60007"/>
                  </a:cubicBezTo>
                  <a:cubicBezTo>
                    <a:pt x="912495" y="73342"/>
                    <a:pt x="904875" y="90488"/>
                    <a:pt x="904875" y="111442"/>
                  </a:cubicBezTo>
                  <a:cubicBezTo>
                    <a:pt x="904875" y="131445"/>
                    <a:pt x="912495" y="148590"/>
                    <a:pt x="926782" y="161925"/>
                  </a:cubicBezTo>
                  <a:cubicBezTo>
                    <a:pt x="941070" y="175260"/>
                    <a:pt x="958215" y="181928"/>
                    <a:pt x="979170" y="181928"/>
                  </a:cubicBezTo>
                  <a:cubicBezTo>
                    <a:pt x="1000125" y="181928"/>
                    <a:pt x="1018222" y="174308"/>
                    <a:pt x="1031557" y="161925"/>
                  </a:cubicBezTo>
                  <a:cubicBezTo>
                    <a:pt x="1045845" y="148590"/>
                    <a:pt x="1053465" y="131445"/>
                    <a:pt x="1053465" y="111442"/>
                  </a:cubicBezTo>
                  <a:cubicBezTo>
                    <a:pt x="1053465" y="91440"/>
                    <a:pt x="1045845" y="74295"/>
                    <a:pt x="1031557" y="60007"/>
                  </a:cubicBezTo>
                  <a:cubicBezTo>
                    <a:pt x="1019175" y="46672"/>
                    <a:pt x="1001078" y="39053"/>
                    <a:pt x="979170" y="39053"/>
                  </a:cubicBezTo>
                  <a:moveTo>
                    <a:pt x="1479232" y="257175"/>
                  </a:moveTo>
                  <a:cubicBezTo>
                    <a:pt x="1456373" y="252412"/>
                    <a:pt x="1432560" y="249555"/>
                    <a:pt x="1409700" y="249555"/>
                  </a:cubicBezTo>
                  <a:cubicBezTo>
                    <a:pt x="1353503" y="249555"/>
                    <a:pt x="1302067" y="261937"/>
                    <a:pt x="1259205" y="286703"/>
                  </a:cubicBezTo>
                  <a:cubicBezTo>
                    <a:pt x="1216342" y="311468"/>
                    <a:pt x="1182053" y="345758"/>
                    <a:pt x="1160145" y="388620"/>
                  </a:cubicBezTo>
                  <a:cubicBezTo>
                    <a:pt x="1137285" y="432435"/>
                    <a:pt x="1125855" y="482918"/>
                    <a:pt x="1125855" y="541020"/>
                  </a:cubicBezTo>
                  <a:cubicBezTo>
                    <a:pt x="1125855" y="591502"/>
                    <a:pt x="1137285" y="636270"/>
                    <a:pt x="1159192" y="677227"/>
                  </a:cubicBezTo>
                  <a:cubicBezTo>
                    <a:pt x="1181100" y="717233"/>
                    <a:pt x="1211580" y="749618"/>
                    <a:pt x="1252538" y="771525"/>
                  </a:cubicBezTo>
                  <a:cubicBezTo>
                    <a:pt x="1291590" y="793433"/>
                    <a:pt x="1337310" y="804863"/>
                    <a:pt x="1388745" y="804863"/>
                  </a:cubicBezTo>
                  <a:cubicBezTo>
                    <a:pt x="1447800" y="804863"/>
                    <a:pt x="1498282" y="792480"/>
                    <a:pt x="1538288" y="769620"/>
                  </a:cubicBezTo>
                  <a:lnTo>
                    <a:pt x="1539240" y="768668"/>
                  </a:lnTo>
                  <a:lnTo>
                    <a:pt x="1539240" y="654368"/>
                  </a:lnTo>
                  <a:lnTo>
                    <a:pt x="1534478" y="658177"/>
                  </a:lnTo>
                  <a:cubicBezTo>
                    <a:pt x="1516380" y="671513"/>
                    <a:pt x="1495425" y="682943"/>
                    <a:pt x="1474470" y="689610"/>
                  </a:cubicBezTo>
                  <a:cubicBezTo>
                    <a:pt x="1452563" y="697230"/>
                    <a:pt x="1432560" y="701040"/>
                    <a:pt x="1415415" y="701040"/>
                  </a:cubicBezTo>
                  <a:cubicBezTo>
                    <a:pt x="1365885" y="701040"/>
                    <a:pt x="1326832" y="686752"/>
                    <a:pt x="1299210" y="655320"/>
                  </a:cubicBezTo>
                  <a:cubicBezTo>
                    <a:pt x="1270635" y="624840"/>
                    <a:pt x="1256348" y="582930"/>
                    <a:pt x="1256348" y="530543"/>
                  </a:cubicBezTo>
                  <a:cubicBezTo>
                    <a:pt x="1256348" y="476250"/>
                    <a:pt x="1270635" y="433387"/>
                    <a:pt x="1300163" y="401955"/>
                  </a:cubicBezTo>
                  <a:cubicBezTo>
                    <a:pt x="1329690" y="370523"/>
                    <a:pt x="1368742" y="354330"/>
                    <a:pt x="1416367" y="354330"/>
                  </a:cubicBezTo>
                  <a:cubicBezTo>
                    <a:pt x="1456373" y="354330"/>
                    <a:pt x="1497330" y="367665"/>
                    <a:pt x="1534478" y="394335"/>
                  </a:cubicBezTo>
                  <a:lnTo>
                    <a:pt x="1539240" y="398145"/>
                  </a:lnTo>
                  <a:lnTo>
                    <a:pt x="1539240" y="277178"/>
                  </a:lnTo>
                  <a:lnTo>
                    <a:pt x="1538288" y="276225"/>
                  </a:lnTo>
                  <a:cubicBezTo>
                    <a:pt x="1522095" y="269558"/>
                    <a:pt x="1503998" y="261937"/>
                    <a:pt x="1479232" y="257175"/>
                  </a:cubicBezTo>
                  <a:moveTo>
                    <a:pt x="1887855" y="253365"/>
                  </a:moveTo>
                  <a:cubicBezTo>
                    <a:pt x="1857375" y="253365"/>
                    <a:pt x="1828800" y="262890"/>
                    <a:pt x="1804035" y="282893"/>
                  </a:cubicBezTo>
                  <a:cubicBezTo>
                    <a:pt x="1783080" y="300037"/>
                    <a:pt x="1768792" y="324803"/>
                    <a:pt x="1756410" y="354330"/>
                  </a:cubicBezTo>
                  <a:lnTo>
                    <a:pt x="1755457" y="354330"/>
                  </a:lnTo>
                  <a:lnTo>
                    <a:pt x="1755457" y="261937"/>
                  </a:lnTo>
                  <a:lnTo>
                    <a:pt x="1631632" y="261937"/>
                  </a:lnTo>
                  <a:lnTo>
                    <a:pt x="1631632" y="789623"/>
                  </a:lnTo>
                  <a:lnTo>
                    <a:pt x="1755457" y="789623"/>
                  </a:lnTo>
                  <a:lnTo>
                    <a:pt x="1755457" y="520065"/>
                  </a:lnTo>
                  <a:cubicBezTo>
                    <a:pt x="1755457" y="474345"/>
                    <a:pt x="1764982" y="436245"/>
                    <a:pt x="1785938" y="408623"/>
                  </a:cubicBezTo>
                  <a:cubicBezTo>
                    <a:pt x="1806892" y="380048"/>
                    <a:pt x="1833563" y="365760"/>
                    <a:pt x="1865948" y="365760"/>
                  </a:cubicBezTo>
                  <a:cubicBezTo>
                    <a:pt x="1877378" y="365760"/>
                    <a:pt x="1888807" y="368618"/>
                    <a:pt x="1903095" y="370523"/>
                  </a:cubicBezTo>
                  <a:cubicBezTo>
                    <a:pt x="1916430" y="374333"/>
                    <a:pt x="1925955" y="378143"/>
                    <a:pt x="1932623" y="382905"/>
                  </a:cubicBezTo>
                  <a:lnTo>
                    <a:pt x="1937385" y="386715"/>
                  </a:lnTo>
                  <a:lnTo>
                    <a:pt x="1937385" y="262890"/>
                  </a:lnTo>
                  <a:lnTo>
                    <a:pt x="1934528" y="261937"/>
                  </a:lnTo>
                  <a:cubicBezTo>
                    <a:pt x="1925955" y="256223"/>
                    <a:pt x="1908810" y="253365"/>
                    <a:pt x="1887855" y="253365"/>
                  </a:cubicBezTo>
                  <a:moveTo>
                    <a:pt x="2225040" y="250508"/>
                  </a:moveTo>
                  <a:cubicBezTo>
                    <a:pt x="2138363" y="250508"/>
                    <a:pt x="2068830" y="276225"/>
                    <a:pt x="2020253" y="326708"/>
                  </a:cubicBezTo>
                  <a:cubicBezTo>
                    <a:pt x="1970723" y="377190"/>
                    <a:pt x="1946910" y="446723"/>
                    <a:pt x="1946910" y="534352"/>
                  </a:cubicBezTo>
                  <a:cubicBezTo>
                    <a:pt x="1946910" y="616268"/>
                    <a:pt x="1971675" y="682943"/>
                    <a:pt x="2019300" y="731520"/>
                  </a:cubicBezTo>
                  <a:cubicBezTo>
                    <a:pt x="2066925" y="779145"/>
                    <a:pt x="2131695" y="803910"/>
                    <a:pt x="2212658" y="803910"/>
                  </a:cubicBezTo>
                  <a:cubicBezTo>
                    <a:pt x="2297430" y="803910"/>
                    <a:pt x="2365058" y="778193"/>
                    <a:pt x="2413635" y="726758"/>
                  </a:cubicBezTo>
                  <a:cubicBezTo>
                    <a:pt x="2463165" y="675323"/>
                    <a:pt x="2486978" y="606743"/>
                    <a:pt x="2486978" y="521970"/>
                  </a:cubicBezTo>
                  <a:cubicBezTo>
                    <a:pt x="2486978" y="438150"/>
                    <a:pt x="2464117" y="371475"/>
                    <a:pt x="2417445" y="322898"/>
                  </a:cubicBezTo>
                  <a:cubicBezTo>
                    <a:pt x="2372678" y="274320"/>
                    <a:pt x="2306955" y="250508"/>
                    <a:pt x="2225040" y="250508"/>
                  </a:cubicBezTo>
                  <a:moveTo>
                    <a:pt x="2324100" y="656273"/>
                  </a:moveTo>
                  <a:cubicBezTo>
                    <a:pt x="2301240" y="685800"/>
                    <a:pt x="2265045" y="700088"/>
                    <a:pt x="2220278" y="700088"/>
                  </a:cubicBezTo>
                  <a:cubicBezTo>
                    <a:pt x="2175510" y="700088"/>
                    <a:pt x="2139315" y="685800"/>
                    <a:pt x="2113598" y="654368"/>
                  </a:cubicBezTo>
                  <a:cubicBezTo>
                    <a:pt x="2087880" y="624840"/>
                    <a:pt x="2075498" y="581977"/>
                    <a:pt x="2075498" y="527685"/>
                  </a:cubicBezTo>
                  <a:cubicBezTo>
                    <a:pt x="2075498" y="471487"/>
                    <a:pt x="2088832" y="428625"/>
                    <a:pt x="2113598" y="398145"/>
                  </a:cubicBezTo>
                  <a:cubicBezTo>
                    <a:pt x="2139315" y="367665"/>
                    <a:pt x="2174558" y="352425"/>
                    <a:pt x="2219325" y="352425"/>
                  </a:cubicBezTo>
                  <a:cubicBezTo>
                    <a:pt x="2263140" y="352425"/>
                    <a:pt x="2297430" y="366712"/>
                    <a:pt x="2322195" y="396240"/>
                  </a:cubicBezTo>
                  <a:cubicBezTo>
                    <a:pt x="2346960" y="425768"/>
                    <a:pt x="2360295" y="468630"/>
                    <a:pt x="2360295" y="524827"/>
                  </a:cubicBezTo>
                  <a:cubicBezTo>
                    <a:pt x="2358390" y="581977"/>
                    <a:pt x="2347913" y="626745"/>
                    <a:pt x="2324100" y="656273"/>
                  </a:cubicBezTo>
                  <a:moveTo>
                    <a:pt x="2763203" y="481012"/>
                  </a:moveTo>
                  <a:cubicBezTo>
                    <a:pt x="2724150" y="464820"/>
                    <a:pt x="2699385" y="452437"/>
                    <a:pt x="2687955" y="441960"/>
                  </a:cubicBezTo>
                  <a:cubicBezTo>
                    <a:pt x="2678430" y="432435"/>
                    <a:pt x="2673667" y="419100"/>
                    <a:pt x="2673667" y="401955"/>
                  </a:cubicBezTo>
                  <a:cubicBezTo>
                    <a:pt x="2673667" y="387668"/>
                    <a:pt x="2679383" y="373380"/>
                    <a:pt x="2693670" y="363855"/>
                  </a:cubicBezTo>
                  <a:cubicBezTo>
                    <a:pt x="2707958" y="354330"/>
                    <a:pt x="2724150" y="349568"/>
                    <a:pt x="2747963" y="349568"/>
                  </a:cubicBezTo>
                  <a:cubicBezTo>
                    <a:pt x="2768917" y="349568"/>
                    <a:pt x="2790825" y="353378"/>
                    <a:pt x="2811780" y="359093"/>
                  </a:cubicBezTo>
                  <a:cubicBezTo>
                    <a:pt x="2832735" y="364808"/>
                    <a:pt x="2851785" y="373380"/>
                    <a:pt x="2867025" y="384810"/>
                  </a:cubicBezTo>
                  <a:lnTo>
                    <a:pt x="2871788" y="388620"/>
                  </a:lnTo>
                  <a:lnTo>
                    <a:pt x="2871788" y="272415"/>
                  </a:lnTo>
                  <a:lnTo>
                    <a:pt x="2868930" y="271462"/>
                  </a:lnTo>
                  <a:cubicBezTo>
                    <a:pt x="2854642" y="265748"/>
                    <a:pt x="2835592" y="260033"/>
                    <a:pt x="2812733" y="255270"/>
                  </a:cubicBezTo>
                  <a:cubicBezTo>
                    <a:pt x="2789873" y="251460"/>
                    <a:pt x="2768917" y="249555"/>
                    <a:pt x="2751773" y="249555"/>
                  </a:cubicBezTo>
                  <a:cubicBezTo>
                    <a:pt x="2692717" y="249555"/>
                    <a:pt x="2644140" y="263843"/>
                    <a:pt x="2606040" y="295275"/>
                  </a:cubicBezTo>
                  <a:cubicBezTo>
                    <a:pt x="2567940" y="324803"/>
                    <a:pt x="2549842" y="364808"/>
                    <a:pt x="2549842" y="411480"/>
                  </a:cubicBezTo>
                  <a:cubicBezTo>
                    <a:pt x="2549842" y="436245"/>
                    <a:pt x="2553653" y="458152"/>
                    <a:pt x="2562225" y="476250"/>
                  </a:cubicBezTo>
                  <a:cubicBezTo>
                    <a:pt x="2570798" y="494348"/>
                    <a:pt x="2583180" y="511493"/>
                    <a:pt x="2600325" y="525780"/>
                  </a:cubicBezTo>
                  <a:cubicBezTo>
                    <a:pt x="2617470" y="539115"/>
                    <a:pt x="2642235" y="554355"/>
                    <a:pt x="2676525" y="568643"/>
                  </a:cubicBezTo>
                  <a:cubicBezTo>
                    <a:pt x="2705100" y="581025"/>
                    <a:pt x="2727008" y="590550"/>
                    <a:pt x="2740342" y="598170"/>
                  </a:cubicBezTo>
                  <a:cubicBezTo>
                    <a:pt x="2753678" y="605790"/>
                    <a:pt x="2762250" y="614363"/>
                    <a:pt x="2768917" y="621030"/>
                  </a:cubicBezTo>
                  <a:cubicBezTo>
                    <a:pt x="2773680" y="628650"/>
                    <a:pt x="2776538" y="638175"/>
                    <a:pt x="2776538" y="650558"/>
                  </a:cubicBezTo>
                  <a:cubicBezTo>
                    <a:pt x="2776538" y="685800"/>
                    <a:pt x="2749867" y="702945"/>
                    <a:pt x="2695575" y="702945"/>
                  </a:cubicBezTo>
                  <a:cubicBezTo>
                    <a:pt x="2674620" y="702945"/>
                    <a:pt x="2652713" y="699135"/>
                    <a:pt x="2626995" y="690563"/>
                  </a:cubicBezTo>
                  <a:cubicBezTo>
                    <a:pt x="2601278" y="681990"/>
                    <a:pt x="2577465" y="669608"/>
                    <a:pt x="2557463" y="655320"/>
                  </a:cubicBezTo>
                  <a:lnTo>
                    <a:pt x="2552700" y="651510"/>
                  </a:lnTo>
                  <a:lnTo>
                    <a:pt x="2552700" y="772477"/>
                  </a:lnTo>
                  <a:lnTo>
                    <a:pt x="2555558" y="773430"/>
                  </a:lnTo>
                  <a:cubicBezTo>
                    <a:pt x="2573655" y="782002"/>
                    <a:pt x="2595563" y="787718"/>
                    <a:pt x="2622233" y="794385"/>
                  </a:cubicBezTo>
                  <a:cubicBezTo>
                    <a:pt x="2648903" y="799148"/>
                    <a:pt x="2672715" y="802958"/>
                    <a:pt x="2693670" y="802958"/>
                  </a:cubicBezTo>
                  <a:cubicBezTo>
                    <a:pt x="2757488" y="802958"/>
                    <a:pt x="2809875" y="788670"/>
                    <a:pt x="2847023" y="757238"/>
                  </a:cubicBezTo>
                  <a:cubicBezTo>
                    <a:pt x="2885123" y="726758"/>
                    <a:pt x="2905125" y="687705"/>
                    <a:pt x="2905125" y="637223"/>
                  </a:cubicBezTo>
                  <a:cubicBezTo>
                    <a:pt x="2905125" y="601980"/>
                    <a:pt x="2895600" y="570548"/>
                    <a:pt x="2874645" y="546735"/>
                  </a:cubicBezTo>
                  <a:cubicBezTo>
                    <a:pt x="2847023" y="523875"/>
                    <a:pt x="2812733" y="500062"/>
                    <a:pt x="2763203" y="481012"/>
                  </a:cubicBezTo>
                  <a:moveTo>
                    <a:pt x="3231833" y="250508"/>
                  </a:moveTo>
                  <a:cubicBezTo>
                    <a:pt x="3145155" y="250508"/>
                    <a:pt x="3075623" y="276225"/>
                    <a:pt x="3027045" y="326708"/>
                  </a:cubicBezTo>
                  <a:cubicBezTo>
                    <a:pt x="2978467" y="377190"/>
                    <a:pt x="2953703" y="446723"/>
                    <a:pt x="2953703" y="534352"/>
                  </a:cubicBezTo>
                  <a:cubicBezTo>
                    <a:pt x="2953703" y="616268"/>
                    <a:pt x="2978467" y="682943"/>
                    <a:pt x="3026092" y="731520"/>
                  </a:cubicBezTo>
                  <a:cubicBezTo>
                    <a:pt x="3073717" y="779145"/>
                    <a:pt x="3138488" y="803910"/>
                    <a:pt x="3219450" y="803910"/>
                  </a:cubicBezTo>
                  <a:cubicBezTo>
                    <a:pt x="3304223" y="803910"/>
                    <a:pt x="3371850" y="778193"/>
                    <a:pt x="3420428" y="726758"/>
                  </a:cubicBezTo>
                  <a:cubicBezTo>
                    <a:pt x="3469958" y="675323"/>
                    <a:pt x="3493770" y="606743"/>
                    <a:pt x="3493770" y="521970"/>
                  </a:cubicBezTo>
                  <a:cubicBezTo>
                    <a:pt x="3493770" y="438150"/>
                    <a:pt x="3470910" y="371475"/>
                    <a:pt x="3424237" y="322898"/>
                  </a:cubicBezTo>
                  <a:cubicBezTo>
                    <a:pt x="3379470" y="274320"/>
                    <a:pt x="3313748" y="250508"/>
                    <a:pt x="3231833" y="250508"/>
                  </a:cubicBezTo>
                  <a:moveTo>
                    <a:pt x="3329940" y="656273"/>
                  </a:moveTo>
                  <a:cubicBezTo>
                    <a:pt x="3307080" y="685800"/>
                    <a:pt x="3270885" y="700088"/>
                    <a:pt x="3226117" y="700088"/>
                  </a:cubicBezTo>
                  <a:cubicBezTo>
                    <a:pt x="3180398" y="700088"/>
                    <a:pt x="3145155" y="685800"/>
                    <a:pt x="3119438" y="654368"/>
                  </a:cubicBezTo>
                  <a:cubicBezTo>
                    <a:pt x="3093720" y="624840"/>
                    <a:pt x="3081338" y="581977"/>
                    <a:pt x="3081338" y="527685"/>
                  </a:cubicBezTo>
                  <a:cubicBezTo>
                    <a:pt x="3081338" y="471487"/>
                    <a:pt x="3094673" y="428625"/>
                    <a:pt x="3119438" y="398145"/>
                  </a:cubicBezTo>
                  <a:cubicBezTo>
                    <a:pt x="3145155" y="367665"/>
                    <a:pt x="3180398" y="352425"/>
                    <a:pt x="3225165" y="352425"/>
                  </a:cubicBezTo>
                  <a:cubicBezTo>
                    <a:pt x="3268028" y="352425"/>
                    <a:pt x="3303270" y="366712"/>
                    <a:pt x="3328035" y="396240"/>
                  </a:cubicBezTo>
                  <a:cubicBezTo>
                    <a:pt x="3352800" y="425768"/>
                    <a:pt x="3366135" y="468630"/>
                    <a:pt x="3366135" y="524827"/>
                  </a:cubicBezTo>
                  <a:cubicBezTo>
                    <a:pt x="3366135" y="581977"/>
                    <a:pt x="3353753" y="626745"/>
                    <a:pt x="3329940" y="656273"/>
                  </a:cubicBezTo>
                  <a:moveTo>
                    <a:pt x="4155758" y="363855"/>
                  </a:moveTo>
                  <a:lnTo>
                    <a:pt x="4155758" y="261937"/>
                  </a:lnTo>
                  <a:lnTo>
                    <a:pt x="4030980" y="261937"/>
                  </a:lnTo>
                  <a:lnTo>
                    <a:pt x="4030980" y="105728"/>
                  </a:lnTo>
                  <a:lnTo>
                    <a:pt x="4027170" y="106680"/>
                  </a:lnTo>
                  <a:lnTo>
                    <a:pt x="3909060" y="141923"/>
                  </a:lnTo>
                  <a:lnTo>
                    <a:pt x="3906203" y="142875"/>
                  </a:lnTo>
                  <a:lnTo>
                    <a:pt x="3906203" y="261937"/>
                  </a:lnTo>
                  <a:lnTo>
                    <a:pt x="3719512" y="261937"/>
                  </a:lnTo>
                  <a:lnTo>
                    <a:pt x="3719512" y="195262"/>
                  </a:lnTo>
                  <a:cubicBezTo>
                    <a:pt x="3719512" y="164783"/>
                    <a:pt x="3727133" y="140970"/>
                    <a:pt x="3740467" y="125730"/>
                  </a:cubicBezTo>
                  <a:cubicBezTo>
                    <a:pt x="3753803" y="110490"/>
                    <a:pt x="3773805" y="102870"/>
                    <a:pt x="3798570" y="102870"/>
                  </a:cubicBezTo>
                  <a:cubicBezTo>
                    <a:pt x="3815715" y="102870"/>
                    <a:pt x="3833812" y="106680"/>
                    <a:pt x="3853815" y="115253"/>
                  </a:cubicBezTo>
                  <a:lnTo>
                    <a:pt x="3858578" y="118110"/>
                  </a:lnTo>
                  <a:lnTo>
                    <a:pt x="3858578" y="10478"/>
                  </a:lnTo>
                  <a:lnTo>
                    <a:pt x="3855720" y="9525"/>
                  </a:lnTo>
                  <a:cubicBezTo>
                    <a:pt x="3838575" y="3810"/>
                    <a:pt x="3815715" y="0"/>
                    <a:pt x="3786187" y="0"/>
                  </a:cubicBezTo>
                  <a:cubicBezTo>
                    <a:pt x="3749040" y="0"/>
                    <a:pt x="3716655" y="8572"/>
                    <a:pt x="3687128" y="22860"/>
                  </a:cubicBezTo>
                  <a:cubicBezTo>
                    <a:pt x="3657600" y="39053"/>
                    <a:pt x="3635692" y="60960"/>
                    <a:pt x="3619500" y="90488"/>
                  </a:cubicBezTo>
                  <a:cubicBezTo>
                    <a:pt x="3603308" y="119062"/>
                    <a:pt x="3594735" y="151448"/>
                    <a:pt x="3594735" y="188595"/>
                  </a:cubicBezTo>
                  <a:lnTo>
                    <a:pt x="3594735" y="261937"/>
                  </a:lnTo>
                  <a:lnTo>
                    <a:pt x="3508058" y="261937"/>
                  </a:lnTo>
                  <a:lnTo>
                    <a:pt x="3508058" y="362903"/>
                  </a:lnTo>
                  <a:lnTo>
                    <a:pt x="3594735" y="362903"/>
                  </a:lnTo>
                  <a:lnTo>
                    <a:pt x="3594735" y="789623"/>
                  </a:lnTo>
                  <a:lnTo>
                    <a:pt x="3719512" y="789623"/>
                  </a:lnTo>
                  <a:lnTo>
                    <a:pt x="3719512" y="363855"/>
                  </a:lnTo>
                  <a:lnTo>
                    <a:pt x="3906203" y="363855"/>
                  </a:lnTo>
                  <a:lnTo>
                    <a:pt x="3906203" y="635318"/>
                  </a:lnTo>
                  <a:cubicBezTo>
                    <a:pt x="3906203" y="746760"/>
                    <a:pt x="3958590" y="802958"/>
                    <a:pt x="4063365" y="802958"/>
                  </a:cubicBezTo>
                  <a:cubicBezTo>
                    <a:pt x="4080510" y="802958"/>
                    <a:pt x="4098608" y="800100"/>
                    <a:pt x="4115753" y="797243"/>
                  </a:cubicBezTo>
                  <a:cubicBezTo>
                    <a:pt x="4133850" y="793433"/>
                    <a:pt x="4147185" y="788670"/>
                    <a:pt x="4154805" y="784860"/>
                  </a:cubicBezTo>
                  <a:lnTo>
                    <a:pt x="4155758" y="783908"/>
                  </a:lnTo>
                  <a:lnTo>
                    <a:pt x="4155758" y="681990"/>
                  </a:lnTo>
                  <a:lnTo>
                    <a:pt x="4150995" y="685800"/>
                  </a:lnTo>
                  <a:cubicBezTo>
                    <a:pt x="4143375" y="690563"/>
                    <a:pt x="4136708" y="694373"/>
                    <a:pt x="4125278" y="697230"/>
                  </a:cubicBezTo>
                  <a:cubicBezTo>
                    <a:pt x="4115753" y="700088"/>
                    <a:pt x="4107180" y="701040"/>
                    <a:pt x="4100512" y="701040"/>
                  </a:cubicBezTo>
                  <a:cubicBezTo>
                    <a:pt x="4075748" y="701040"/>
                    <a:pt x="4058603" y="695325"/>
                    <a:pt x="4046220" y="681038"/>
                  </a:cubicBezTo>
                  <a:cubicBezTo>
                    <a:pt x="4034790" y="667702"/>
                    <a:pt x="4029075" y="645795"/>
                    <a:pt x="4029075" y="613410"/>
                  </a:cubicBezTo>
                  <a:lnTo>
                    <a:pt x="4029075" y="363855"/>
                  </a:lnTo>
                  <a:lnTo>
                    <a:pt x="4155758" y="363855"/>
                  </a:lnTo>
                  <a:close/>
                </a:path>
              </a:pathLst>
            </a:custGeom>
            <a:solidFill>
              <a:srgbClr val="737373"/>
            </a:solidFill>
            <a:ln w="9525" cap="flat">
              <a:noFill/>
              <a:prstDash val="solid"/>
              <a:miter/>
            </a:ln>
          </p:spPr>
          <p:txBody>
            <a:bodyPr rtlCol="0" anchor="ctr"/>
            <a:lstStyle/>
            <a:p>
              <a:endParaRPr lang="en-US" sz="1800">
                <a:solidFill>
                  <a:srgbClr val="737373"/>
                </a:solidFill>
              </a:endParaRPr>
            </a:p>
          </p:txBody>
        </p:sp>
        <p:sp>
          <p:nvSpPr>
            <p:cNvPr id="9" name="Freeform: Shape 8">
              <a:extLst>
                <a:ext uri="{FF2B5EF4-FFF2-40B4-BE49-F238E27FC236}">
                  <a16:creationId xmlns:a16="http://schemas.microsoft.com/office/drawing/2014/main" id="{B5896159-2C65-4206-B4BA-AD03FEC82FEA}"/>
                </a:ext>
              </a:extLst>
            </p:cNvPr>
            <p:cNvSpPr/>
            <p:nvPr/>
          </p:nvSpPr>
          <p:spPr>
            <a:xfrm>
              <a:off x="7353301"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25022"/>
            </a:solidFill>
            <a:ln w="9525" cap="flat">
              <a:noFill/>
              <a:prstDash val="solid"/>
              <a:miter/>
            </a:ln>
          </p:spPr>
          <p:txBody>
            <a:bodyPr rtlCol="0" anchor="ctr"/>
            <a:lstStyle/>
            <a:p>
              <a:endParaRPr lang="en-US" sz="1800"/>
            </a:p>
          </p:txBody>
        </p:sp>
        <p:sp>
          <p:nvSpPr>
            <p:cNvPr id="10" name="Freeform: Shape 9">
              <a:extLst>
                <a:ext uri="{FF2B5EF4-FFF2-40B4-BE49-F238E27FC236}">
                  <a16:creationId xmlns:a16="http://schemas.microsoft.com/office/drawing/2014/main" id="{0E514DB2-0A0B-4734-9800-E3961DF21E00}"/>
                </a:ext>
              </a:extLst>
            </p:cNvPr>
            <p:cNvSpPr/>
            <p:nvPr/>
          </p:nvSpPr>
          <p:spPr>
            <a:xfrm>
              <a:off x="7998143"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7FBA00"/>
            </a:solidFill>
            <a:ln w="9525" cap="flat">
              <a:noFill/>
              <a:prstDash val="solid"/>
              <a:miter/>
            </a:ln>
          </p:spPr>
          <p:txBody>
            <a:bodyPr rtlCol="0" anchor="ctr"/>
            <a:lstStyle/>
            <a:p>
              <a:endParaRPr lang="en-US" sz="1800"/>
            </a:p>
          </p:txBody>
        </p:sp>
        <p:sp>
          <p:nvSpPr>
            <p:cNvPr id="11" name="Freeform: Shape 10">
              <a:extLst>
                <a:ext uri="{FF2B5EF4-FFF2-40B4-BE49-F238E27FC236}">
                  <a16:creationId xmlns:a16="http://schemas.microsoft.com/office/drawing/2014/main" id="{3831C1C1-EC71-4524-AF28-E220FEBEB8FA}"/>
                </a:ext>
              </a:extLst>
            </p:cNvPr>
            <p:cNvSpPr/>
            <p:nvPr/>
          </p:nvSpPr>
          <p:spPr>
            <a:xfrm>
              <a:off x="7353301"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00A4EF"/>
            </a:solidFill>
            <a:ln w="9525" cap="flat">
              <a:noFill/>
              <a:prstDash val="solid"/>
              <a:miter/>
            </a:ln>
          </p:spPr>
          <p:txBody>
            <a:bodyPr rtlCol="0" anchor="ctr"/>
            <a:lstStyle/>
            <a:p>
              <a:endParaRPr lang="en-US" sz="1800"/>
            </a:p>
          </p:txBody>
        </p:sp>
        <p:sp>
          <p:nvSpPr>
            <p:cNvPr id="12" name="Freeform: Shape 11">
              <a:extLst>
                <a:ext uri="{FF2B5EF4-FFF2-40B4-BE49-F238E27FC236}">
                  <a16:creationId xmlns:a16="http://schemas.microsoft.com/office/drawing/2014/main" id="{12A9F166-6D5F-4F93-87BC-9DBDBBB56C4A}"/>
                </a:ext>
              </a:extLst>
            </p:cNvPr>
            <p:cNvSpPr/>
            <p:nvPr/>
          </p:nvSpPr>
          <p:spPr>
            <a:xfrm>
              <a:off x="7998143"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FB900"/>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148899182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4B9356B0-DA0F-43A0-AD89-3F76BA01E433}"/>
              </a:ext>
            </a:extLst>
          </p:cNvPr>
          <p:cNvSpPr>
            <a:spLocks noGrp="1"/>
          </p:cNvSpPr>
          <p:nvPr>
            <p:ph type="body" sz="quarter" idx="11"/>
          </p:nvPr>
        </p:nvSpPr>
        <p:spPr>
          <a:xfrm>
            <a:off x="568325" y="1154113"/>
            <a:ext cx="11018838" cy="307777"/>
          </a:xfrm>
        </p:spPr>
        <p:txBody>
          <a:bodyPr/>
          <a:lstStyle>
            <a:lvl1pPr algn="ctr">
              <a:defRPr sz="2000">
                <a:solidFill>
                  <a:schemeClr val="accent3"/>
                </a:solidFill>
                <a:latin typeface="+mn-lt"/>
              </a:defRPr>
            </a:lvl1pPr>
            <a:lvl2pPr algn="ctr">
              <a:defRPr/>
            </a:lvl2pPr>
            <a:lvl3pPr algn="ctr">
              <a:defRPr/>
            </a:lvl3pPr>
            <a:lvl4pPr algn="ctr">
              <a:defRPr/>
            </a:lvl4pPr>
            <a:lvl5pPr algn="ctr">
              <a:defRPr/>
            </a:lvl5pPr>
          </a:lstStyle>
          <a:p>
            <a:pPr lvl="0"/>
            <a:r>
              <a:rPr lang="en-US"/>
              <a:t>Edit Master text styles</a:t>
            </a:r>
          </a:p>
        </p:txBody>
      </p:sp>
    </p:spTree>
    <p:extLst>
      <p:ext uri="{BB962C8B-B14F-4D97-AF65-F5344CB8AC3E}">
        <p14:creationId xmlns:p14="http://schemas.microsoft.com/office/powerpoint/2010/main" val="236735782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03423524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Bookend">
    <p:bg>
      <p:bgPr>
        <a:solidFill>
          <a:srgbClr val="0070C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795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3EB3054-B75A-4BD7-8B3E-8DC0F614FAF3}" type="datetimeFigureOut">
              <a:rPr lang="de-DE" smtClean="0"/>
              <a:t>23.06.2022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308769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D3EB3054-B75A-4BD7-8B3E-8DC0F614FAF3}" type="datetimeFigureOut">
              <a:rPr lang="de-DE" smtClean="0"/>
              <a:t>23.06.2022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345388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D3EB3054-B75A-4BD7-8B3E-8DC0F614FAF3}" type="datetimeFigureOut">
              <a:rPr lang="de-DE" smtClean="0"/>
              <a:t>23.06.2022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509888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image" Target="../media/image1.png"/><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34" Type="http://schemas.openxmlformats.org/officeDocument/2006/relationships/theme" Target="../theme/theme3.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33" Type="http://schemas.openxmlformats.org/officeDocument/2006/relationships/slideLayout" Target="../slideLayouts/slideLayout68.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29" Type="http://schemas.openxmlformats.org/officeDocument/2006/relationships/slideLayout" Target="../slideLayouts/slideLayout64.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32" Type="http://schemas.openxmlformats.org/officeDocument/2006/relationships/slideLayout" Target="../slideLayouts/slideLayout67.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slideLayout" Target="../slideLayouts/slideLayout63.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31" Type="http://schemas.openxmlformats.org/officeDocument/2006/relationships/slideLayout" Target="../slideLayouts/slideLayout66.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 Id="rId30" Type="http://schemas.openxmlformats.org/officeDocument/2006/relationships/slideLayout" Target="../slideLayouts/slideLayout65.xml"/><Relationship Id="rId35" Type="http://schemas.openxmlformats.org/officeDocument/2006/relationships/image" Target="../media/image15.png"/><Relationship Id="rId8"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B3054-B75A-4BD7-8B3E-8DC0F614FAF3}" type="datetimeFigureOut">
              <a:rPr lang="de-DE" smtClean="0"/>
              <a:t>23.06.2022</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006FE-6571-4354-8775-F8708372C227}" type="slidenum">
              <a:rPr lang="de-DE" smtClean="0"/>
              <a:t>‹#›</a:t>
            </a:fld>
            <a:endParaRPr lang="de-DE"/>
          </a:p>
        </p:txBody>
      </p:sp>
    </p:spTree>
    <p:extLst>
      <p:ext uri="{BB962C8B-B14F-4D97-AF65-F5344CB8AC3E}">
        <p14:creationId xmlns:p14="http://schemas.microsoft.com/office/powerpoint/2010/main" val="594725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6469"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59"/>
            <a:ext cx="11306469" cy="2323623"/>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sp>
        <p:nvSpPr>
          <p:cNvPr id="15" name="Footer Placeholder 14">
            <a:extLst>
              <a:ext uri="{FF2B5EF4-FFF2-40B4-BE49-F238E27FC236}">
                <a16:creationId xmlns:a16="http://schemas.microsoft.com/office/drawing/2014/main" id="{699A560D-F2FE-428C-A24D-30E7600CC7C8}"/>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pic>
        <p:nvPicPr>
          <p:cNvPr id="7" name="Picture 6"/>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rot="5400000">
            <a:off x="9432277" y="2842059"/>
            <a:ext cx="6843271" cy="1164777"/>
          </a:xfrm>
          <a:prstGeom prst="rect">
            <a:avLst/>
          </a:prstGeom>
        </p:spPr>
      </p:pic>
    </p:spTree>
    <p:extLst>
      <p:ext uri="{BB962C8B-B14F-4D97-AF65-F5344CB8AC3E}">
        <p14:creationId xmlns:p14="http://schemas.microsoft.com/office/powerpoint/2010/main" val="3613028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dt="0"/>
  <p:txStyles>
    <p:titleStyle>
      <a:lvl1pPr algn="l" defTabSz="914367"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2" y="289512"/>
            <a:ext cx="11655840" cy="60965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963482"/>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5" cstate="screen">
            <a:extLst>
              <a:ext uri="{28A0092B-C50C-407E-A947-70E740481C1C}">
                <a14:useLocalDpi xmlns:a14="http://schemas.microsoft.com/office/drawing/2010/main"/>
              </a:ext>
            </a:extLst>
          </a:blip>
          <a:stretch>
            <a:fillRect/>
          </a:stretch>
        </p:blipFill>
        <p:spPr>
          <a:xfrm rot="5400000">
            <a:off x="9208748" y="2991034"/>
            <a:ext cx="6858623" cy="876557"/>
          </a:xfrm>
          <a:prstGeom prst="rect">
            <a:avLst/>
          </a:prstGeom>
        </p:spPr>
      </p:pic>
      <p:sp>
        <p:nvSpPr>
          <p:cNvPr id="3" name="TextBox 2">
            <a:extLst>
              <a:ext uri="{FF2B5EF4-FFF2-40B4-BE49-F238E27FC236}">
                <a16:creationId xmlns:a16="http://schemas.microsoft.com/office/drawing/2014/main" id="{33E22E6D-E0A9-4DF2-BB13-2DCB8B1721E7}"/>
              </a:ext>
            </a:extLst>
          </p:cNvPr>
          <p:cNvSpPr txBox="1"/>
          <p:nvPr userDrawn="1"/>
        </p:nvSpPr>
        <p:spPr>
          <a:xfrm>
            <a:off x="10653408" y="6492220"/>
            <a:ext cx="1568944" cy="425495"/>
          </a:xfrm>
          <a:prstGeom prst="rect">
            <a:avLst/>
          </a:prstGeom>
          <a:noFill/>
        </p:spPr>
        <p:txBody>
          <a:bodyPr wrap="square" lIns="179306" tIns="143444" rIns="179306" bIns="143444" rtlCol="0">
            <a:spAutoFit/>
          </a:bodyPr>
          <a:lstStyle/>
          <a:p>
            <a:pPr algn="r">
              <a:lnSpc>
                <a:spcPct val="90000"/>
              </a:lnSpc>
              <a:spcAft>
                <a:spcPts val="588"/>
              </a:spcAft>
            </a:pPr>
            <a:fld id="{E308381E-DE8E-41CE-9FAF-FBB74049FFFE}" type="slidenum">
              <a:rPr lang="en-US" sz="981" smtClean="0">
                <a:solidFill>
                  <a:schemeClr val="bg1">
                    <a:lumMod val="75000"/>
                  </a:schemeClr>
                </a:solidFill>
              </a:rPr>
              <a:pPr algn="r">
                <a:lnSpc>
                  <a:spcPct val="90000"/>
                </a:lnSpc>
                <a:spcAft>
                  <a:spcPts val="588"/>
                </a:spcAft>
              </a:pPr>
              <a:t>‹#›</a:t>
            </a:fld>
            <a:endParaRPr lang="en-US" sz="981" err="1">
              <a:solidFill>
                <a:schemeClr val="bg1">
                  <a:lumMod val="75000"/>
                </a:schemeClr>
              </a:solidFill>
            </a:endParaRPr>
          </a:p>
        </p:txBody>
      </p:sp>
    </p:spTree>
    <p:extLst>
      <p:ext uri="{BB962C8B-B14F-4D97-AF65-F5344CB8AC3E}">
        <p14:creationId xmlns:p14="http://schemas.microsoft.com/office/powerpoint/2010/main" val="309806618"/>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05" r:id="rId19"/>
    <p:sldLayoutId id="2147483806" r:id="rId20"/>
    <p:sldLayoutId id="2147483807" r:id="rId21"/>
    <p:sldLayoutId id="2147483808" r:id="rId22"/>
    <p:sldLayoutId id="2147483809" r:id="rId23"/>
    <p:sldLayoutId id="2147483810" r:id="rId24"/>
    <p:sldLayoutId id="2147483811" r:id="rId25"/>
    <p:sldLayoutId id="2147483812" r:id="rId26"/>
    <p:sldLayoutId id="2147483813" r:id="rId27"/>
    <p:sldLayoutId id="2147483814" r:id="rId28"/>
    <p:sldLayoutId id="2147483815" r:id="rId29"/>
    <p:sldLayoutId id="2147483816" r:id="rId30"/>
    <p:sldLayoutId id="2147483817" r:id="rId31"/>
    <p:sldLayoutId id="2147483818" r:id="rId32"/>
    <p:sldLayoutId id="2147483933" r:id="rId33"/>
  </p:sldLayoutIdLst>
  <p:transition>
    <p:fade/>
  </p:transition>
  <p:hf hdr="0" ftr="0" dt="0"/>
  <p:txStyles>
    <p:titleStyle>
      <a:lvl1pPr algn="l" defTabSz="914565" rtl="0" eaLnBrk="1" latinLnBrk="0" hangingPunct="1">
        <a:lnSpc>
          <a:spcPct val="90000"/>
        </a:lnSpc>
        <a:spcBef>
          <a:spcPct val="0"/>
        </a:spcBef>
        <a:buNone/>
        <a:defRPr lang="en-US" sz="392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217" marR="0" indent="-336217" algn="l" defTabSz="914565" rtl="0" eaLnBrk="1" fontAlgn="auto" latinLnBrk="0" hangingPunct="1">
        <a:lnSpc>
          <a:spcPct val="90000"/>
        </a:lnSpc>
        <a:spcBef>
          <a:spcPct val="20000"/>
        </a:spcBef>
        <a:spcAft>
          <a:spcPts val="0"/>
        </a:spcAft>
        <a:buClrTx/>
        <a:buSzPct val="90000"/>
        <a:buFont typeface="Arial" pitchFamily="34" charset="0"/>
        <a:buChar char="•"/>
        <a:tabLst/>
        <a:defRPr sz="3922" kern="1200" spc="0" baseline="0">
          <a:gradFill>
            <a:gsLst>
              <a:gs pos="1250">
                <a:schemeClr val="tx1"/>
              </a:gs>
              <a:gs pos="100000">
                <a:schemeClr val="tx1"/>
              </a:gs>
            </a:gsLst>
            <a:lin ang="5400000" scaled="0"/>
          </a:gradFill>
          <a:latin typeface="+mj-lt"/>
          <a:ea typeface="+mn-ea"/>
          <a:cs typeface="+mn-cs"/>
        </a:defRPr>
      </a:lvl1pPr>
      <a:lvl2pPr marL="572815" marR="0" indent="-236598" algn="l" defTabSz="914565"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508" marR="0" indent="-224144" algn="l" defTabSz="914565"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652" marR="0" indent="-224144" algn="l" defTabSz="91456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797" marR="0" indent="-224144" algn="l" defTabSz="91456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5052" indent="-228642" algn="l" defTabSz="914565"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2335" indent="-228642" algn="l" defTabSz="914565"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9617" indent="-228642" algn="l" defTabSz="914565"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900" indent="-228642" algn="l" defTabSz="914565"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565" rtl="0" eaLnBrk="1" latinLnBrk="0" hangingPunct="1">
        <a:defRPr sz="1765" kern="1200">
          <a:solidFill>
            <a:schemeClr val="tx1"/>
          </a:solidFill>
          <a:latin typeface="+mn-lt"/>
          <a:ea typeface="+mn-ea"/>
          <a:cs typeface="+mn-cs"/>
        </a:defRPr>
      </a:lvl1pPr>
      <a:lvl2pPr marL="457283" algn="l" defTabSz="914565" rtl="0" eaLnBrk="1" latinLnBrk="0" hangingPunct="1">
        <a:defRPr sz="1765" kern="1200">
          <a:solidFill>
            <a:schemeClr val="tx1"/>
          </a:solidFill>
          <a:latin typeface="+mn-lt"/>
          <a:ea typeface="+mn-ea"/>
          <a:cs typeface="+mn-cs"/>
        </a:defRPr>
      </a:lvl2pPr>
      <a:lvl3pPr marL="914565" algn="l" defTabSz="914565" rtl="0" eaLnBrk="1" latinLnBrk="0" hangingPunct="1">
        <a:defRPr sz="1765" kern="1200">
          <a:solidFill>
            <a:schemeClr val="tx1"/>
          </a:solidFill>
          <a:latin typeface="+mn-lt"/>
          <a:ea typeface="+mn-ea"/>
          <a:cs typeface="+mn-cs"/>
        </a:defRPr>
      </a:lvl3pPr>
      <a:lvl4pPr marL="1371846" algn="l" defTabSz="914565" rtl="0" eaLnBrk="1" latinLnBrk="0" hangingPunct="1">
        <a:defRPr sz="1765" kern="1200">
          <a:solidFill>
            <a:schemeClr val="tx1"/>
          </a:solidFill>
          <a:latin typeface="+mn-lt"/>
          <a:ea typeface="+mn-ea"/>
          <a:cs typeface="+mn-cs"/>
        </a:defRPr>
      </a:lvl4pPr>
      <a:lvl5pPr marL="1829129" algn="l" defTabSz="914565" rtl="0" eaLnBrk="1" latinLnBrk="0" hangingPunct="1">
        <a:defRPr sz="1765" kern="1200">
          <a:solidFill>
            <a:schemeClr val="tx1"/>
          </a:solidFill>
          <a:latin typeface="+mn-lt"/>
          <a:ea typeface="+mn-ea"/>
          <a:cs typeface="+mn-cs"/>
        </a:defRPr>
      </a:lvl5pPr>
      <a:lvl6pPr marL="2286412" algn="l" defTabSz="914565" rtl="0" eaLnBrk="1" latinLnBrk="0" hangingPunct="1">
        <a:defRPr sz="1765" kern="1200">
          <a:solidFill>
            <a:schemeClr val="tx1"/>
          </a:solidFill>
          <a:latin typeface="+mn-lt"/>
          <a:ea typeface="+mn-ea"/>
          <a:cs typeface="+mn-cs"/>
        </a:defRPr>
      </a:lvl6pPr>
      <a:lvl7pPr marL="2743694" algn="l" defTabSz="914565" rtl="0" eaLnBrk="1" latinLnBrk="0" hangingPunct="1">
        <a:defRPr sz="1765" kern="1200">
          <a:solidFill>
            <a:schemeClr val="tx1"/>
          </a:solidFill>
          <a:latin typeface="+mn-lt"/>
          <a:ea typeface="+mn-ea"/>
          <a:cs typeface="+mn-cs"/>
        </a:defRPr>
      </a:lvl7pPr>
      <a:lvl8pPr marL="3200976" algn="l" defTabSz="914565" rtl="0" eaLnBrk="1" latinLnBrk="0" hangingPunct="1">
        <a:defRPr sz="1765" kern="1200">
          <a:solidFill>
            <a:schemeClr val="tx1"/>
          </a:solidFill>
          <a:latin typeface="+mn-lt"/>
          <a:ea typeface="+mn-ea"/>
          <a:cs typeface="+mn-cs"/>
        </a:defRPr>
      </a:lvl8pPr>
      <a:lvl9pPr marL="3658258" algn="l" defTabSz="914565"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4">
          <p15:clr>
            <a:srgbClr val="5ACBF0"/>
          </p15:clr>
        </p15:guide>
        <p15:guide id="10" pos="4780">
          <p15:clr>
            <a:srgbClr val="5ACBF0"/>
          </p15:clr>
        </p15:guide>
        <p15:guide id="11" pos="5356">
          <p15:clr>
            <a:srgbClr val="5ACBF0"/>
          </p15:clr>
        </p15:guide>
        <p15:guide id="12" pos="5932">
          <p15:clr>
            <a:srgbClr val="5ACBF0"/>
          </p15:clr>
        </p15:guide>
        <p15:guide id="13" pos="6508">
          <p15:clr>
            <a:srgbClr val="5ACBF0"/>
          </p15:clr>
        </p15:guide>
        <p15:guide id="14" pos="7084">
          <p15:clr>
            <a:srgbClr val="5ACBF0"/>
          </p15:clr>
        </p15:guide>
        <p15:guide id="15" pos="7660">
          <p15:clr>
            <a:srgbClr val="5ACBF0"/>
          </p15:clr>
        </p15:guide>
        <p15:guide id="16" pos="288">
          <p15:clr>
            <a:srgbClr val="C35EA4"/>
          </p15:clr>
        </p15:guide>
        <p15:guide id="17" pos="7545">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icrosoft/MCW-Line-of-business-application-migration/blob/master/Hands-on%20lab/HOL%20step-by%20step%20-%20Line-of-business%20application%20migration.md#exercise-2-migrate-the-application-database" TargetMode="External"/><Relationship Id="rId2" Type="http://schemas.openxmlformats.org/officeDocument/2006/relationships/notesSlide" Target="../notesSlides/notesSlide2.xml"/><Relationship Id="rId1" Type="http://schemas.openxmlformats.org/officeDocument/2006/relationships/slideLayout" Target="../slideLayouts/slideLayout20.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80AE2-BC19-4E98-A30E-6F659B8DB69E}"/>
              </a:ext>
            </a:extLst>
          </p:cNvPr>
          <p:cNvSpPr>
            <a:spLocks noGrp="1"/>
          </p:cNvSpPr>
          <p:nvPr>
            <p:ph type="title"/>
          </p:nvPr>
        </p:nvSpPr>
        <p:spPr>
          <a:xfrm>
            <a:off x="269301" y="1729768"/>
            <a:ext cx="9331898" cy="1814086"/>
          </a:xfrm>
        </p:spPr>
        <p:txBody>
          <a:bodyPr/>
          <a:lstStyle/>
          <a:p>
            <a:r>
              <a:rPr lang="en-US" sz="5400"/>
              <a:t>Azure Immersion Workshop:</a:t>
            </a:r>
            <a:br>
              <a:rPr lang="en-US" sz="5400"/>
            </a:br>
            <a:r>
              <a:rPr lang="en-US" sz="5400"/>
              <a:t>Infrastructure Migration</a:t>
            </a:r>
            <a:endParaRPr lang="en-US" dirty="0">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B5AEAF16-82EB-4F42-B80B-EBAD27DC8632}"/>
              </a:ext>
            </a:extLst>
          </p:cNvPr>
          <p:cNvSpPr>
            <a:spLocks noGrp="1"/>
          </p:cNvSpPr>
          <p:nvPr>
            <p:ph type="body" sz="quarter" idx="12"/>
          </p:nvPr>
        </p:nvSpPr>
        <p:spPr>
          <a:xfrm>
            <a:off x="269301" y="3721395"/>
            <a:ext cx="11653397" cy="2750289"/>
          </a:xfrm>
        </p:spPr>
        <p:txBody>
          <a:bodyPr vert="horz" wrap="square" lIns="164592" tIns="109728" rIns="164592" bIns="109728" rtlCol="0" anchor="t">
            <a:noAutofit/>
          </a:bodyPr>
          <a:lstStyle/>
          <a:p>
            <a:r>
              <a:rPr lang="en-US" sz="3100" dirty="0">
                <a:latin typeface="Segoe UI"/>
                <a:cs typeface="Segoe UI"/>
              </a:rPr>
              <a:t>Session 7: </a:t>
            </a:r>
            <a:r>
              <a:rPr lang="en-US" sz="3100" b="1" dirty="0">
                <a:latin typeface="Segoe UI"/>
                <a:cs typeface="Segoe UI"/>
              </a:rPr>
              <a:t>Windows, SQL &amp; Linux migration</a:t>
            </a:r>
            <a:endParaRPr lang="en-US" sz="3100" dirty="0">
              <a:ea typeface="+mn-lt"/>
              <a:cs typeface="+mn-lt"/>
            </a:endParaRPr>
          </a:p>
          <a:p>
            <a:endParaRPr lang="en-US" dirty="0">
              <a:latin typeface="Segoe UI" panose="020B0502040204020203" pitchFamily="34" charset="0"/>
              <a:cs typeface="Segoe UI" panose="020B0502040204020203" pitchFamily="34" charset="0"/>
            </a:endParaRPr>
          </a:p>
          <a:p>
            <a:r>
              <a:rPr lang="en-US" sz="3100" dirty="0">
                <a:latin typeface="Segoe UI"/>
                <a:cs typeface="Segoe UI"/>
              </a:rPr>
              <a:t>May 2020</a:t>
            </a:r>
          </a:p>
          <a:p>
            <a:r>
              <a:rPr lang="en-US" sz="3100" dirty="0">
                <a:latin typeface="Segoe UI"/>
                <a:cs typeface="Segoe UI"/>
              </a:rPr>
              <a:t>Huy</a:t>
            </a:r>
            <a:endParaRPr lang="en-US" dirty="0"/>
          </a:p>
        </p:txBody>
      </p:sp>
    </p:spTree>
    <p:extLst>
      <p:ext uri="{BB962C8B-B14F-4D97-AF65-F5344CB8AC3E}">
        <p14:creationId xmlns:p14="http://schemas.microsoft.com/office/powerpoint/2010/main" val="95817680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2BE6316-17DA-4DE7-B777-F0C5AD64B7FB}"/>
              </a:ext>
            </a:extLst>
          </p:cNvPr>
          <p:cNvSpPr>
            <a:spLocks noGrp="1"/>
          </p:cNvSpPr>
          <p:nvPr>
            <p:ph type="title"/>
          </p:nvPr>
        </p:nvSpPr>
        <p:spPr/>
        <p:txBody>
          <a:bodyPr/>
          <a:lstStyle/>
          <a:p>
            <a:r>
              <a:rPr lang="en-US"/>
              <a:t>Hands on lab, Windows, SQL &amp; Linux migration</a:t>
            </a:r>
          </a:p>
        </p:txBody>
      </p:sp>
      <p:sp>
        <p:nvSpPr>
          <p:cNvPr id="5" name="Textplatzhalter 4">
            <a:extLst>
              <a:ext uri="{FF2B5EF4-FFF2-40B4-BE49-F238E27FC236}">
                <a16:creationId xmlns:a16="http://schemas.microsoft.com/office/drawing/2014/main" id="{DF318E7D-A890-4B9D-B4B8-30260DBBE61D}"/>
              </a:ext>
            </a:extLst>
          </p:cNvPr>
          <p:cNvSpPr>
            <a:spLocks noGrp="1"/>
          </p:cNvSpPr>
          <p:nvPr>
            <p:ph type="body" sz="quarter" idx="13"/>
          </p:nvPr>
        </p:nvSpPr>
        <p:spPr>
          <a:xfrm>
            <a:off x="455995" y="1699672"/>
            <a:ext cx="5796579" cy="5632715"/>
          </a:xfrm>
          <a:noFill/>
        </p:spPr>
        <p:txBody>
          <a:bodyPr vert="horz" wrap="square" lIns="164592" tIns="109728" rIns="164592" bIns="109728" rtlCol="0" anchor="t">
            <a:noAutofit/>
          </a:bodyPr>
          <a:lstStyle/>
          <a:p>
            <a:pPr>
              <a:lnSpc>
                <a:spcPct val="100000"/>
              </a:lnSpc>
              <a:spcBef>
                <a:spcPts val="0"/>
              </a:spcBef>
            </a:pPr>
            <a:r>
              <a:rPr lang="en-US" sz="1600" b="1" err="1">
                <a:gradFill>
                  <a:gsLst>
                    <a:gs pos="91000">
                      <a:schemeClr val="tx1"/>
                    </a:gs>
                    <a:gs pos="0">
                      <a:schemeClr val="tx1"/>
                    </a:gs>
                  </a:gsLst>
                  <a:lin ang="5400000" scaled="0"/>
                </a:gradFill>
                <a:latin typeface="Segoe UI"/>
                <a:cs typeface="Segoe UI"/>
              </a:rPr>
              <a:t>ToDo</a:t>
            </a:r>
            <a:r>
              <a:rPr lang="en-US" sz="1600" b="1">
                <a:gradFill>
                  <a:gsLst>
                    <a:gs pos="91000">
                      <a:schemeClr val="tx1"/>
                    </a:gs>
                    <a:gs pos="0">
                      <a:schemeClr val="tx1"/>
                    </a:gs>
                  </a:gsLst>
                  <a:lin ang="5400000" scaled="0"/>
                </a:gradFill>
                <a:latin typeface="Segoe UI"/>
                <a:cs typeface="Segoe UI"/>
              </a:rPr>
              <a:t>:</a:t>
            </a:r>
          </a:p>
          <a:p>
            <a:pPr>
              <a:lnSpc>
                <a:spcPct val="100000"/>
              </a:lnSpc>
            </a:pPr>
            <a:r>
              <a:rPr lang="en-US" sz="1600">
                <a:gradFill>
                  <a:gsLst>
                    <a:gs pos="91000">
                      <a:schemeClr val="tx1"/>
                    </a:gs>
                    <a:gs pos="0">
                      <a:schemeClr val="tx1"/>
                    </a:gs>
                  </a:gsLst>
                  <a:lin ang="5400000" scaled="0"/>
                </a:gradFill>
                <a:latin typeface="Segoe UI"/>
                <a:cs typeface="Segoe UI"/>
              </a:rPr>
              <a:t>In this exercise you will migrate applications that run on Windows Server, SQL Server and Linux from the on-premises Hyper-V virtual machines to new </a:t>
            </a:r>
            <a:r>
              <a:rPr lang="en-US" sz="1600">
                <a:solidFill>
                  <a:srgbClr val="3C3C41"/>
                </a:solidFill>
                <a:latin typeface="Segoe UI"/>
                <a:cs typeface="Segoe UI"/>
              </a:rPr>
              <a:t>virtual machines and Azure</a:t>
            </a:r>
            <a:r>
              <a:rPr lang="en-US" sz="1600">
                <a:gradFill>
                  <a:gsLst>
                    <a:gs pos="91000">
                      <a:schemeClr val="tx1"/>
                    </a:gs>
                    <a:gs pos="0">
                      <a:schemeClr val="tx1"/>
                    </a:gs>
                  </a:gsLst>
                  <a:lin ang="5400000" scaled="0"/>
                </a:gradFill>
                <a:latin typeface="Segoe UI"/>
                <a:cs typeface="Segoe UI"/>
              </a:rPr>
              <a:t> Database Services for SQL Server hosted in Azure. </a:t>
            </a:r>
            <a:endParaRPr lang="en-US" sz="1600">
              <a:gradFill>
                <a:gsLst>
                  <a:gs pos="91000">
                    <a:schemeClr val="tx1"/>
                  </a:gs>
                  <a:gs pos="0">
                    <a:schemeClr val="tx1"/>
                  </a:gs>
                </a:gsLst>
                <a:lin ang="5400000" scaled="0"/>
              </a:gradFill>
              <a:latin typeface="Segoe UI" panose="020B0502040204020203" pitchFamily="34" charset="0"/>
              <a:cs typeface="Segoe UI" panose="020B0502040204020203" pitchFamily="34" charset="0"/>
            </a:endParaRPr>
          </a:p>
          <a:p>
            <a:pPr>
              <a:lnSpc>
                <a:spcPct val="100000"/>
              </a:lnSpc>
              <a:spcBef>
                <a:spcPts val="0"/>
              </a:spcBef>
            </a:pPr>
            <a:r>
              <a:rPr lang="en-US" sz="1600">
                <a:gradFill>
                  <a:gsLst>
                    <a:gs pos="91000">
                      <a:schemeClr val="tx1"/>
                    </a:gs>
                    <a:gs pos="0">
                      <a:schemeClr val="tx1"/>
                    </a:gs>
                  </a:gsLst>
                  <a:lin ang="5400000" scaled="0"/>
                </a:gradFill>
                <a:latin typeface="Segoe UI"/>
                <a:cs typeface="Segoe UI"/>
              </a:rPr>
              <a:t>You will use Azure Migrate to migrate the Windows Server and Linux Servers, and the Azure Database Migration Service (DMS) to complete the migration for the database, which uses the Microsoft Data Migration Assistant (DMA). By end of this session, all components will have been migrated to Azure. </a:t>
            </a:r>
            <a:endParaRPr lang="zh-CN"/>
          </a:p>
          <a:p>
            <a:pPr>
              <a:lnSpc>
                <a:spcPct val="100000"/>
              </a:lnSpc>
              <a:spcBef>
                <a:spcPts val="0"/>
              </a:spcBef>
            </a:pPr>
            <a:r>
              <a:rPr lang="en-US" sz="1200">
                <a:gradFill>
                  <a:gsLst>
                    <a:gs pos="91000">
                      <a:schemeClr val="tx1"/>
                    </a:gs>
                    <a:gs pos="0">
                      <a:schemeClr val="tx1"/>
                    </a:gs>
                  </a:gsLst>
                  <a:lin ang="5400000" scaled="0"/>
                </a:gradFill>
                <a:latin typeface="Segoe UI"/>
                <a:cs typeface="Segoe UI"/>
              </a:rPr>
              <a:t>(And remember to clean up resources if you're not using them!)</a:t>
            </a:r>
            <a:endParaRPr lang="zh-CN" altLang="en-US" sz="1200">
              <a:gradFill>
                <a:gsLst>
                  <a:gs pos="91000">
                    <a:schemeClr val="tx1"/>
                  </a:gs>
                  <a:gs pos="0">
                    <a:schemeClr val="tx1"/>
                  </a:gs>
                </a:gsLst>
                <a:lin ang="5400000" scaled="0"/>
              </a:gradFill>
              <a:latin typeface="Segoe UI" panose="020B0502040204020203" pitchFamily="34" charset="0"/>
              <a:cs typeface="Segoe UI" panose="020B0502040204020203" pitchFamily="34" charset="0"/>
            </a:endParaRPr>
          </a:p>
          <a:p>
            <a:pPr>
              <a:lnSpc>
                <a:spcPct val="100000"/>
              </a:lnSpc>
              <a:spcBef>
                <a:spcPts val="0"/>
              </a:spcBef>
            </a:pPr>
            <a:endParaRPr lang="en-US" sz="1600" b="1">
              <a:gradFill>
                <a:gsLst>
                  <a:gs pos="91000">
                    <a:schemeClr val="tx1"/>
                  </a:gs>
                  <a:gs pos="0">
                    <a:schemeClr val="tx1"/>
                  </a:gs>
                </a:gsLst>
                <a:lin ang="5400000" scaled="0"/>
              </a:gradFill>
              <a:latin typeface="Segoe UI"/>
              <a:cs typeface="Segoe UI"/>
            </a:endParaRPr>
          </a:p>
          <a:p>
            <a:pPr>
              <a:lnSpc>
                <a:spcPct val="100000"/>
              </a:lnSpc>
              <a:spcBef>
                <a:spcPts val="0"/>
              </a:spcBef>
            </a:pPr>
            <a:r>
              <a:rPr lang="en-US" sz="1600" b="1">
                <a:gradFill>
                  <a:gsLst>
                    <a:gs pos="91000">
                      <a:schemeClr val="tx1"/>
                    </a:gs>
                    <a:gs pos="0">
                      <a:schemeClr val="tx1"/>
                    </a:gs>
                  </a:gsLst>
                  <a:lin ang="5400000" scaled="0"/>
                </a:gradFill>
                <a:latin typeface="Segoe UI"/>
                <a:cs typeface="Segoe UI"/>
              </a:rPr>
              <a:t>Flow:</a:t>
            </a:r>
            <a:endParaRPr lang="en-US" sz="1600">
              <a:cs typeface="Segoe UI Semibold"/>
            </a:endParaRPr>
          </a:p>
          <a:p>
            <a:pPr>
              <a:lnSpc>
                <a:spcPct val="100000"/>
              </a:lnSpc>
              <a:spcBef>
                <a:spcPts val="0"/>
              </a:spcBef>
            </a:pPr>
            <a:r>
              <a:rPr lang="en-US" sz="1600">
                <a:gradFill>
                  <a:gsLst>
                    <a:gs pos="91000">
                      <a:schemeClr val="tx1"/>
                    </a:gs>
                    <a:gs pos="0">
                      <a:schemeClr val="tx1"/>
                    </a:gs>
                  </a:gsLst>
                  <a:lin ang="5400000" scaled="0"/>
                </a:gradFill>
                <a:latin typeface="Segoe UI"/>
                <a:cs typeface="Segoe UI"/>
              </a:rPr>
              <a:t>Let the attendees in their groups deploy the CAF basic landing zone blueprint and add components they discussed in the Landing Zone exercise before. Then continues from </a:t>
            </a:r>
            <a:r>
              <a:rPr lang="en-US" sz="1600">
                <a:gradFill>
                  <a:gsLst>
                    <a:gs pos="91000">
                      <a:schemeClr val="tx1"/>
                    </a:gs>
                    <a:gs pos="0">
                      <a:schemeClr val="tx1"/>
                    </a:gs>
                  </a:gsLst>
                  <a:lin ang="5400000" scaled="0"/>
                </a:gradFill>
                <a:latin typeface="Segoe UI"/>
                <a:cs typeface="Segoe UI"/>
                <a:hlinkClick r:id="rId3">
                  <a:extLst>
                    <a:ext uri="{A12FA001-AC4F-418D-AE19-62706E023703}">
                      <ahyp:hlinkClr xmlns:ahyp="http://schemas.microsoft.com/office/drawing/2018/hyperlinkcolor" val="tx"/>
                    </a:ext>
                  </a:extLst>
                </a:hlinkClick>
              </a:rPr>
              <a:t>HOL </a:t>
            </a:r>
            <a:r>
              <a:rPr lang="en-US" sz="1600">
                <a:gradFill>
                  <a:gsLst>
                    <a:gs pos="91000">
                      <a:schemeClr val="tx1"/>
                    </a:gs>
                    <a:gs pos="0">
                      <a:schemeClr val="tx1"/>
                    </a:gs>
                  </a:gsLst>
                  <a:lin ang="5400000" scaled="0"/>
                </a:gradFill>
                <a:latin typeface="Segoe UI"/>
                <a:cs typeface="Segoe UI"/>
                <a:hlinkClick r:id="rId3"/>
              </a:rPr>
              <a:t>Exercise 2 Task </a:t>
            </a:r>
            <a:r>
              <a:rPr lang="en-US" sz="1600">
                <a:gradFill>
                  <a:gsLst>
                    <a:gs pos="91000">
                      <a:schemeClr val="tx1"/>
                    </a:gs>
                    <a:gs pos="0">
                      <a:schemeClr val="tx1"/>
                    </a:gs>
                  </a:gsLst>
                  <a:lin ang="5400000" scaled="0"/>
                </a:gradFill>
                <a:latin typeface="Segoe UI"/>
                <a:cs typeface="Segoe UI"/>
                <a:hlinkClick r:id="rId3">
                  <a:extLst>
                    <a:ext uri="{A12FA001-AC4F-418D-AE19-62706E023703}">
                      <ahyp:hlinkClr xmlns:ahyp="http://schemas.microsoft.com/office/drawing/2018/hyperlinkcolor" val="tx"/>
                    </a:ext>
                  </a:extLst>
                </a:hlinkClick>
              </a:rPr>
              <a:t>5</a:t>
            </a:r>
            <a:r>
              <a:rPr lang="en-US" sz="1600">
                <a:gradFill>
                  <a:gsLst>
                    <a:gs pos="91000">
                      <a:schemeClr val="tx1"/>
                    </a:gs>
                    <a:gs pos="0">
                      <a:schemeClr val="tx1"/>
                    </a:gs>
                  </a:gsLst>
                  <a:lin ang="5400000" scaled="0"/>
                </a:gradFill>
                <a:latin typeface="Segoe UI"/>
                <a:cs typeface="Segoe UI"/>
              </a:rPr>
              <a:t> from the MCW content.</a:t>
            </a:r>
          </a:p>
          <a:p>
            <a:pPr>
              <a:lnSpc>
                <a:spcPct val="100000"/>
              </a:lnSpc>
              <a:spcBef>
                <a:spcPts val="0"/>
              </a:spcBef>
            </a:pPr>
            <a:endParaRPr lang="en-US" sz="1600">
              <a:gradFill>
                <a:gsLst>
                  <a:gs pos="91000">
                    <a:schemeClr val="tx1"/>
                  </a:gs>
                  <a:gs pos="0">
                    <a:schemeClr val="tx1"/>
                  </a:gs>
                </a:gsLst>
                <a:lin ang="5400000" scaled="0"/>
              </a:gradFill>
              <a:latin typeface="Segoe UI" panose="020B0502040204020203" pitchFamily="34" charset="0"/>
              <a:cs typeface="Segoe UI" panose="020B0502040204020203" pitchFamily="34" charset="0"/>
            </a:endParaRPr>
          </a:p>
        </p:txBody>
      </p:sp>
      <p:pic>
        <p:nvPicPr>
          <p:cNvPr id="2" name="Grafik 1">
            <a:extLst>
              <a:ext uri="{FF2B5EF4-FFF2-40B4-BE49-F238E27FC236}">
                <a16:creationId xmlns:a16="http://schemas.microsoft.com/office/drawing/2014/main" id="{CA0C478F-90D0-4065-8186-8E8A9E519B16}"/>
              </a:ext>
            </a:extLst>
          </p:cNvPr>
          <p:cNvPicPr>
            <a:picLocks noChangeAspect="1"/>
          </p:cNvPicPr>
          <p:nvPr/>
        </p:nvPicPr>
        <p:blipFill>
          <a:blip r:embed="rId4"/>
          <a:stretch>
            <a:fillRect/>
          </a:stretch>
        </p:blipFill>
        <p:spPr>
          <a:xfrm>
            <a:off x="6318443" y="2117173"/>
            <a:ext cx="5417562" cy="41203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F5C1D92E-C950-4FEB-83F4-61EF29B535C1}"/>
              </a:ext>
            </a:extLst>
          </p:cNvPr>
          <p:cNvSpPr txBox="1"/>
          <p:nvPr/>
        </p:nvSpPr>
        <p:spPr>
          <a:xfrm>
            <a:off x="162169" y="942542"/>
            <a:ext cx="10068169" cy="757130"/>
          </a:xfrm>
          <a:prstGeom prst="rect">
            <a:avLst/>
          </a:prstGeom>
          <a:noFill/>
        </p:spPr>
        <p:txBody>
          <a:bodyPr wrap="square" lIns="91440" tIns="45720" rIns="91440" bIns="45720" anchor="t">
            <a:spAutoFit/>
          </a:bodyPr>
          <a:lstStyle/>
          <a:p>
            <a:pPr marL="342900" fontAlgn="ctr">
              <a:lnSpc>
                <a:spcPct val="120000"/>
              </a:lnSpc>
            </a:pPr>
            <a:r>
              <a:rPr lang="en-US" sz="1800" b="1">
                <a:latin typeface="Calibri"/>
                <a:cs typeface="Calibri"/>
              </a:rPr>
              <a:t>Time Slot:</a:t>
            </a:r>
            <a:r>
              <a:rPr lang="en-US" b="1">
                <a:latin typeface="Calibri"/>
                <a:cs typeface="Calibri"/>
              </a:rPr>
              <a:t> </a:t>
            </a:r>
            <a:r>
              <a:rPr lang="en-US">
                <a:latin typeface="Calibri"/>
                <a:cs typeface="Calibri"/>
              </a:rPr>
              <a:t>3:00 - 4:15</a:t>
            </a:r>
            <a:r>
              <a:rPr lang="en-US" sz="1800">
                <a:latin typeface="Calibri"/>
                <a:cs typeface="Calibri"/>
              </a:rPr>
              <a:t> PM</a:t>
            </a:r>
          </a:p>
          <a:p>
            <a:pPr marL="342900" fontAlgn="ctr">
              <a:lnSpc>
                <a:spcPct val="120000"/>
              </a:lnSpc>
              <a:spcBef>
                <a:spcPts val="0"/>
              </a:spcBef>
            </a:pPr>
            <a:r>
              <a:rPr lang="en-US" sz="1800" b="1">
                <a:latin typeface="Calibri"/>
                <a:cs typeface="Calibri"/>
              </a:rPr>
              <a:t>Topic: </a:t>
            </a:r>
            <a:r>
              <a:rPr lang="de-DE" sz="1800" err="1">
                <a:latin typeface="Calibri"/>
                <a:cs typeface="Calibri"/>
              </a:rPr>
              <a:t>Migrate</a:t>
            </a:r>
            <a:r>
              <a:rPr lang="de-DE" sz="1800">
                <a:latin typeface="Calibri"/>
                <a:cs typeface="Calibri"/>
              </a:rPr>
              <a:t> </a:t>
            </a:r>
            <a:r>
              <a:rPr lang="de-DE" sz="1800" err="1">
                <a:latin typeface="Calibri"/>
                <a:cs typeface="Calibri"/>
              </a:rPr>
              <a:t>the</a:t>
            </a:r>
            <a:r>
              <a:rPr lang="de-DE" sz="1800">
                <a:latin typeface="Calibri"/>
                <a:cs typeface="Calibri"/>
              </a:rPr>
              <a:t> </a:t>
            </a:r>
            <a:r>
              <a:rPr lang="de-DE" sz="1800" err="1">
                <a:latin typeface="Calibri"/>
                <a:cs typeface="Calibri"/>
              </a:rPr>
              <a:t>SmartHotel</a:t>
            </a:r>
            <a:r>
              <a:rPr lang="de-DE" sz="1800">
                <a:latin typeface="Calibri"/>
                <a:cs typeface="Calibri"/>
              </a:rPr>
              <a:t> </a:t>
            </a:r>
            <a:r>
              <a:rPr lang="de-DE" sz="1800" err="1">
                <a:latin typeface="Calibri"/>
                <a:cs typeface="Calibri"/>
              </a:rPr>
              <a:t>Application</a:t>
            </a:r>
            <a:r>
              <a:rPr lang="de-DE" sz="1800">
                <a:latin typeface="Calibri"/>
                <a:cs typeface="Calibri"/>
              </a:rPr>
              <a:t> (Windows Server, SQL Server and Linux Server </a:t>
            </a:r>
            <a:r>
              <a:rPr lang="de-DE" sz="1800" err="1">
                <a:latin typeface="Calibri"/>
                <a:cs typeface="Calibri"/>
              </a:rPr>
              <a:t>migration</a:t>
            </a:r>
            <a:r>
              <a:rPr lang="de-DE" sz="1800">
                <a:latin typeface="Calibri"/>
                <a:cs typeface="Calibri"/>
              </a:rPr>
              <a:t>)</a:t>
            </a:r>
          </a:p>
        </p:txBody>
      </p:sp>
    </p:spTree>
    <p:extLst>
      <p:ext uri="{BB962C8B-B14F-4D97-AF65-F5344CB8AC3E}">
        <p14:creationId xmlns:p14="http://schemas.microsoft.com/office/powerpoint/2010/main" val="33304234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0029" y="5959001"/>
            <a:ext cx="10754328" cy="612576"/>
          </a:xfrm>
          <a:prstGeom prst="rect">
            <a:avLst/>
          </a:prstGeom>
          <a:noFill/>
          <a:ln w="12700">
            <a:noFill/>
            <a:miter lim="800000"/>
            <a:headEnd type="none" w="sm" len="sm"/>
            <a:tailEnd type="none" w="sm" len="sm"/>
          </a:ln>
          <a:effectLst/>
        </p:spPr>
        <p:txBody>
          <a:bodyPr lIns="179212" tIns="143370" rIns="179212" bIns="143370">
            <a:spAutoFit/>
          </a:bodyPr>
          <a:lstStyle/>
          <a:p>
            <a:pPr defTabSz="913474" eaLnBrk="0" fontAlgn="base" hangingPunct="0">
              <a:spcBef>
                <a:spcPct val="0"/>
              </a:spcBef>
              <a:spcAft>
                <a:spcPct val="0"/>
              </a:spcAft>
              <a:defRPr/>
            </a:pPr>
            <a:r>
              <a:rPr lang="en-US" sz="700" kern="0">
                <a:gradFill>
                  <a:gsLst>
                    <a:gs pos="0">
                      <a:srgbClr val="FFFFFF"/>
                    </a:gs>
                    <a:gs pos="100000">
                      <a:srgbClr val="FFFFFF"/>
                    </a:gs>
                  </a:gsLst>
                  <a:lin ang="5400000" scaled="0"/>
                </a:gradFill>
                <a:latin typeface="Segoe UI" charset="0"/>
                <a:ea typeface="Segoe UI" charset="0"/>
                <a:cs typeface="Segoe UI" charset="0"/>
              </a:rPr>
              <a:t>© 2018 Microsoft Corporation. All rights reserved. Microsoft, Windows, Windows Vista and other product names are or may be registered trademarks and/or trademarks in the U.S. and/or other countries.</a:t>
            </a:r>
          </a:p>
          <a:p>
            <a:pPr defTabSz="913474" eaLnBrk="0" fontAlgn="base" hangingPunct="0">
              <a:spcBef>
                <a:spcPct val="0"/>
              </a:spcBef>
              <a:spcAft>
                <a:spcPct val="0"/>
              </a:spcAft>
              <a:defRPr/>
            </a:pPr>
            <a:r>
              <a:rPr lang="en-US" sz="700" kern="0">
                <a:gradFill>
                  <a:gsLst>
                    <a:gs pos="0">
                      <a:srgbClr val="FFFFFF"/>
                    </a:gs>
                    <a:gs pos="100000">
                      <a:srgbClr val="FFFFFF"/>
                    </a:gs>
                  </a:gsLst>
                  <a:lin ang="5400000" scaled="0"/>
                </a:gradFill>
                <a:latin typeface="Segoe UI" charset="0"/>
                <a:ea typeface="Segoe UI" charset="0"/>
                <a:cs typeface="Segoe UI"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3" name="Title 2"/>
          <p:cNvSpPr txBox="1">
            <a:spLocks/>
          </p:cNvSpPr>
          <p:nvPr/>
        </p:nvSpPr>
        <p:spPr>
          <a:xfrm>
            <a:off x="298386" y="3578367"/>
            <a:ext cx="7630547" cy="623823"/>
          </a:xfrm>
          <a:prstGeom prst="rect">
            <a:avLst/>
          </a:prstGeom>
        </p:spPr>
        <p:txBody>
          <a:bodyPr lIns="143370" tIns="89607" rIns="143370" bIns="89607">
            <a:sp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accent4"/>
                    </a:gs>
                    <a:gs pos="100000">
                      <a:schemeClr val="accent4"/>
                    </a:gs>
                  </a:gsLst>
                  <a:lin ang="5400000" scaled="0"/>
                </a:gradFill>
                <a:effectLst/>
                <a:latin typeface="+mj-lt"/>
                <a:ea typeface="+mn-ea"/>
                <a:cs typeface="Arial" charset="0"/>
              </a:defRPr>
            </a:lvl1pPr>
          </a:lstStyle>
          <a:p>
            <a:pPr defTabSz="932462">
              <a:defRPr/>
            </a:pPr>
            <a:r>
              <a:rPr sz="3200">
                <a:solidFill>
                  <a:srgbClr val="FFFFFF"/>
                </a:solidFill>
                <a:latin typeface="Segoe UI Light" charset="0"/>
                <a:ea typeface="Segoe UI Light" charset="0"/>
                <a:cs typeface="Segoe UI Light" charset="0"/>
              </a:rPr>
              <a:t>Thank you for joining us.</a:t>
            </a:r>
          </a:p>
        </p:txBody>
      </p:sp>
      <p:pic>
        <p:nvPicPr>
          <p:cNvPr id="5" name="Picture 4">
            <a:extLst>
              <a:ext uri="{FF2B5EF4-FFF2-40B4-BE49-F238E27FC236}">
                <a16:creationId xmlns:a16="http://schemas.microsoft.com/office/drawing/2014/main" id="{EAFE9B13-2F61-F948-8077-731294A55163}"/>
              </a:ext>
            </a:extLst>
          </p:cNvPr>
          <p:cNvPicPr>
            <a:picLocks noChangeAspect="1"/>
          </p:cNvPicPr>
          <p:nvPr/>
        </p:nvPicPr>
        <p:blipFill>
          <a:blip r:embed="rId3"/>
          <a:stretch>
            <a:fillRect/>
          </a:stretch>
        </p:blipFill>
        <p:spPr>
          <a:xfrm>
            <a:off x="-81280" y="2225040"/>
            <a:ext cx="4767299" cy="1574800"/>
          </a:xfrm>
          <a:prstGeom prst="rect">
            <a:avLst/>
          </a:prstGeom>
        </p:spPr>
      </p:pic>
    </p:spTree>
    <p:extLst>
      <p:ext uri="{BB962C8B-B14F-4D97-AF65-F5344CB8AC3E}">
        <p14:creationId xmlns:p14="http://schemas.microsoft.com/office/powerpoint/2010/main" val="124782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arissa">
  <a:themeElements>
    <a:clrScheme name="Lariss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ariss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ynamics 365">
  <a:themeElements>
    <a:clrScheme name="Custom 2">
      <a:dk1>
        <a:srgbClr val="3C3C41"/>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2_WHI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ORANGE_1" id="{BEC7B18E-1F6E-4784-A28A-0112388FCABA}" vid="{0F84BE42-0756-4373-9F14-0BEB63C558DF}"/>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D34251CB4523449B5AFFBBC9742DEB9" ma:contentTypeVersion="2" ma:contentTypeDescription="Create a new document." ma:contentTypeScope="" ma:versionID="1ffb6832c6460238420e96481a3eb59a">
  <xsd:schema xmlns:xsd="http://www.w3.org/2001/XMLSchema" xmlns:xs="http://www.w3.org/2001/XMLSchema" xmlns:p="http://schemas.microsoft.com/office/2006/metadata/properties" xmlns:ns2="c65bb263-d371-47fe-b4bb-61f7b868377f" targetNamespace="http://schemas.microsoft.com/office/2006/metadata/properties" ma:root="true" ma:fieldsID="63710b6a8dec8b16d1ed3960bb48d7c8" ns2:_="">
    <xsd:import namespace="c65bb263-d371-47fe-b4bb-61f7b868377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5bb263-d371-47fe-b4bb-61f7b86837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1C9630-6688-4793-9696-8BD8A232F997}">
  <ds:schemaRefs>
    <ds:schemaRef ds:uri="http://schemas.microsoft.com/sharepoint/v3/contenttype/forms"/>
  </ds:schemaRefs>
</ds:datastoreItem>
</file>

<file path=customXml/itemProps2.xml><?xml version="1.0" encoding="utf-8"?>
<ds:datastoreItem xmlns:ds="http://schemas.openxmlformats.org/officeDocument/2006/customXml" ds:itemID="{E0EECA8C-69F2-4BAB-9A4C-5BD20B8DF996}">
  <ds:schemaRefs>
    <ds:schemaRef ds:uri="c65bb263-d371-47fe-b4bb-61f7b868377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AACB0A4-C9F4-480C-B65D-52236F8AAE83}">
  <ds:schemaRefs>
    <ds:schemaRef ds:uri="c65bb263-d371-47fe-b4bb-61f7b868377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0</TotalTime>
  <Words>544</Words>
  <Application>Microsoft Office PowerPoint</Application>
  <PresentationFormat>Widescreen</PresentationFormat>
  <Paragraphs>41</Paragraphs>
  <Slides>3</Slides>
  <Notes>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vt:i4>
      </vt:variant>
    </vt:vector>
  </HeadingPairs>
  <TitlesOfParts>
    <vt:vector size="14" baseType="lpstr">
      <vt:lpstr>Arial</vt:lpstr>
      <vt:lpstr>Calibri</vt:lpstr>
      <vt:lpstr>Calibri Light</vt:lpstr>
      <vt:lpstr>Consolas</vt:lpstr>
      <vt:lpstr>Segoe UI</vt:lpstr>
      <vt:lpstr>Segoe UI Light</vt:lpstr>
      <vt:lpstr>Segoe UI Semibold</vt:lpstr>
      <vt:lpstr>Wingdings</vt:lpstr>
      <vt:lpstr>Larissa</vt:lpstr>
      <vt:lpstr>Dynamics 365</vt:lpstr>
      <vt:lpstr>2_WHITE TEMPLATE</vt:lpstr>
      <vt:lpstr>Azure Immersion Workshop: Infrastructure Migration</vt:lpstr>
      <vt:lpstr>Hands on lab, Windows, SQL &amp; Linux migration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
  <cp:lastModifiedBy>An Quoc Huy (FHN.TCS)</cp:lastModifiedBy>
  <cp:revision>1</cp:revision>
  <dcterms:created xsi:type="dcterms:W3CDTF">2020-05-05T15:14:22Z</dcterms:created>
  <dcterms:modified xsi:type="dcterms:W3CDTF">2022-06-23T08:06:36Z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0x0101007D34251CB4523449B5AFFBBC9742DEB9</vt:lpwstr>
  </property>
</Properties>
</file>