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oboto Slab"/>
      <p:regular r:id="rId21"/>
      <p:bold r:id="rId22"/>
    </p:embeddedFon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ab52c65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ab52c65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ab52c65e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ab52c65e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ab52c65e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ab52c65e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ab52c65e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ab52c65e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ab331dd0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ab331dd0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ab331dd0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ab331dd0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ab331dd0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ab331dd0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6500acea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6500acea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ab52c65e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ab52c65e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6500acea6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6500acea6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6500acea6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6500acea6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6500acea6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6500acea6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ab331dd0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ab331dd0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6500acea6_0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6500acea6_0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6500acea6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6500acea6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1.png"/><Relationship Id="rId8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375500" y="1043600"/>
            <a:ext cx="86352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Image Classification using Convolutional Neural Networks</a:t>
            </a:r>
            <a:endParaRPr sz="36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2940425"/>
            <a:ext cx="5783400" cy="12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/>
              <a:t>Team Members:</a:t>
            </a:r>
            <a:endParaRPr i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800"/>
              <a:t>Mai Tarek                            201401578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800"/>
              <a:t>Shrouk Shalaby                  201400455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800"/>
              <a:t>Yomna Shreif                     201401302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Editing the data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Remove corrupted images from training and validation sets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Final model 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 of training images : 400 for each class</a:t>
            </a:r>
            <a:br>
              <a:rPr lang="en-GB"/>
            </a:br>
            <a:r>
              <a:rPr lang="en-GB"/>
              <a:t>No of validation images : 100 for each class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Image size : 70 * 70 pixels</a:t>
            </a:r>
            <a:br>
              <a:rPr lang="en-GB"/>
            </a:b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Final model structure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87900" y="1489825"/>
            <a:ext cx="8368200" cy="3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Convolutional Layer with 40 filters ,  kernel size=(3,3) , padding= ‘same’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Batch normalization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Max pooling , (2,2)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Dropout(0.25)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Convolutional Layer with 20 filters ,  kernel size=(3,3)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Batch normalization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Max pooling , (2,2)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Dropout(0.25)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Dense(200)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Dropout(0.5)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Dense(8 , ‘softmax’)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00" y="1271603"/>
            <a:ext cx="9039225" cy="325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Using different dataset (</a:t>
            </a:r>
            <a:r>
              <a:rPr lang="en-GB">
                <a:solidFill>
                  <a:srgbClr val="FF9900"/>
                </a:solidFill>
              </a:rPr>
              <a:t>cifar10</a:t>
            </a:r>
            <a:r>
              <a:rPr lang="en-GB">
                <a:solidFill>
                  <a:schemeClr val="accent5"/>
                </a:solidFill>
              </a:rPr>
              <a:t>)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87900" y="1489825"/>
            <a:ext cx="8368200" cy="3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No. of imagges -------------------&gt; </a:t>
            </a:r>
            <a:r>
              <a:rPr b="1" lang="en-GB">
                <a:solidFill>
                  <a:srgbClr val="FFFF00"/>
                </a:solidFill>
              </a:rPr>
              <a:t>60000</a:t>
            </a:r>
            <a:endParaRPr b="1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DD7E6B"/>
                </a:solidFill>
              </a:rPr>
              <a:t> </a:t>
            </a:r>
            <a:r>
              <a:rPr lang="en-GB"/>
              <a:t>Size of each image -------------&gt; </a:t>
            </a:r>
            <a:r>
              <a:rPr b="1" lang="en-GB" u="sng">
                <a:solidFill>
                  <a:srgbClr val="FFFF00"/>
                </a:solidFill>
              </a:rPr>
              <a:t>32x32</a:t>
            </a:r>
            <a:r>
              <a:rPr b="1" lang="en-GB">
                <a:solidFill>
                  <a:srgbClr val="DD7E6B"/>
                </a:solidFill>
              </a:rPr>
              <a:t> colour images </a:t>
            </a:r>
            <a:endParaRPr b="1">
              <a:solidFill>
                <a:srgbClr val="DD7E6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No. of classes ---------------------&gt; </a:t>
            </a:r>
            <a:r>
              <a:rPr b="1" lang="en-GB" u="sng">
                <a:solidFill>
                  <a:srgbClr val="FFFF00"/>
                </a:solidFill>
              </a:rPr>
              <a:t>10  </a:t>
            </a:r>
            <a:r>
              <a:rPr b="1" lang="en-GB">
                <a:solidFill>
                  <a:srgbClr val="DD7E6B"/>
                </a:solidFill>
              </a:rPr>
              <a:t>(6000 per class)</a:t>
            </a:r>
            <a:endParaRPr b="1" u="sng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DD7E6B"/>
                </a:solidFill>
              </a:rPr>
              <a:t>(airplane-automobile-bird-cat-deer-dog-frog-horse-ship-truck)</a:t>
            </a:r>
            <a:endParaRPr b="1">
              <a:solidFill>
                <a:srgbClr val="DD7E6B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No. Training images ------------&gt; </a:t>
            </a:r>
            <a:r>
              <a:rPr b="1" lang="en-GB" u="sng">
                <a:solidFill>
                  <a:srgbClr val="FFFF00"/>
                </a:solidFill>
              </a:rPr>
              <a:t>50000</a:t>
            </a:r>
            <a:endParaRPr b="1" u="sng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No. of </a:t>
            </a:r>
            <a:r>
              <a:rPr lang="en-GB"/>
              <a:t>validation</a:t>
            </a:r>
            <a:r>
              <a:rPr lang="en-GB"/>
              <a:t> images -----&gt; </a:t>
            </a:r>
            <a:r>
              <a:rPr b="1" lang="en-GB" u="sng">
                <a:solidFill>
                  <a:srgbClr val="FFFF00"/>
                </a:solidFill>
              </a:rPr>
              <a:t>10000</a:t>
            </a:r>
            <a:endParaRPr b="1" u="sng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Results 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-139875" y="1489825"/>
            <a:ext cx="43875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Loss curve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4372738" y="1489825"/>
            <a:ext cx="43875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Accuracy curve</a:t>
            </a:r>
            <a:endParaRPr/>
          </a:p>
        </p:txBody>
      </p:sp>
      <p:pic>
        <p:nvPicPr>
          <p:cNvPr id="159" name="Google Shape;159;p27"/>
          <p:cNvPicPr preferRelativeResize="0"/>
          <p:nvPr/>
        </p:nvPicPr>
        <p:blipFill rotWithShape="1">
          <a:blip r:embed="rId3">
            <a:alphaModFix/>
          </a:blip>
          <a:srcRect b="0" l="3596" r="6725" t="0"/>
          <a:stretch/>
        </p:blipFill>
        <p:spPr>
          <a:xfrm>
            <a:off x="310675" y="2014850"/>
            <a:ext cx="3774200" cy="298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7"/>
          <p:cNvPicPr preferRelativeResize="0"/>
          <p:nvPr/>
        </p:nvPicPr>
        <p:blipFill rotWithShape="1">
          <a:blip r:embed="rId4">
            <a:alphaModFix/>
          </a:blip>
          <a:srcRect b="0" l="1956" r="3543" t="0"/>
          <a:stretch/>
        </p:blipFill>
        <p:spPr>
          <a:xfrm>
            <a:off x="4683225" y="2014850"/>
            <a:ext cx="3846049" cy="298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Project Idea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Image classification for  the most general objects found on the street like cars, busses, traffic signs,humans---- etc 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800" y="2378547"/>
            <a:ext cx="3523251" cy="2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0025" y="2114401"/>
            <a:ext cx="2779750" cy="292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3848" y="-7803"/>
            <a:ext cx="2631928" cy="266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69" y="2537993"/>
            <a:ext cx="2730187" cy="2306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7763" y="2657026"/>
            <a:ext cx="2582799" cy="2327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22080" y="2513612"/>
            <a:ext cx="2835464" cy="2355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679" y="245552"/>
            <a:ext cx="2589817" cy="2007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07772" y="40984"/>
            <a:ext cx="2709131" cy="257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Dataset and </a:t>
            </a:r>
            <a:r>
              <a:rPr lang="en-GB">
                <a:solidFill>
                  <a:schemeClr val="accent5"/>
                </a:solidFill>
              </a:rPr>
              <a:t>Method(CNN)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No. of classes 8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DD7E6B"/>
                </a:solidFill>
              </a:rPr>
              <a:t>c</a:t>
            </a:r>
            <a:r>
              <a:rPr b="1" lang="en-GB">
                <a:solidFill>
                  <a:srgbClr val="DD7E6B"/>
                </a:solidFill>
              </a:rPr>
              <a:t>ars, </a:t>
            </a:r>
            <a:r>
              <a:rPr b="1" lang="en-GB">
                <a:solidFill>
                  <a:srgbClr val="DD7E6B"/>
                </a:solidFill>
              </a:rPr>
              <a:t>b</a:t>
            </a:r>
            <a:r>
              <a:rPr b="1" lang="en-GB">
                <a:solidFill>
                  <a:srgbClr val="DD7E6B"/>
                </a:solidFill>
              </a:rPr>
              <a:t>usses, dogs, cats, traffic signs,humans,bicycles and motorcycle</a:t>
            </a:r>
            <a:endParaRPr b="1">
              <a:solidFill>
                <a:srgbClr val="DD7E6B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Expected </a:t>
            </a:r>
            <a:r>
              <a:rPr lang="en-GB">
                <a:solidFill>
                  <a:schemeClr val="accent5"/>
                </a:solidFill>
              </a:rPr>
              <a:t>Challenges  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Processing Time will be very large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Datasets are very large in size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Algorithm 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20750" y="1342100"/>
            <a:ext cx="8368200" cy="35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9900"/>
                </a:solidFill>
              </a:rPr>
              <a:t>Downloading the dataset from </a:t>
            </a:r>
            <a:r>
              <a:rPr b="1" lang="en-GB" sz="2400" u="sng">
                <a:solidFill>
                  <a:srgbClr val="FF9900"/>
                </a:solidFill>
              </a:rPr>
              <a:t>ImageNet</a:t>
            </a:r>
            <a:endParaRPr b="1" sz="2400" u="sng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1</a:t>
            </a:r>
            <a:r>
              <a:rPr lang="en-GB"/>
              <a:t> Gather the id of the synsets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2</a:t>
            </a:r>
            <a:r>
              <a:rPr lang="en-GB"/>
              <a:t> Get the list of URLs for the images of the synset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3</a:t>
            </a:r>
            <a:r>
              <a:rPr lang="en-GB"/>
              <a:t> Split the urls and store them on a list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Algorithm 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20750" y="1342100"/>
            <a:ext cx="4949400" cy="35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9900"/>
                </a:solidFill>
              </a:rPr>
              <a:t>Downloading the dataset from </a:t>
            </a:r>
            <a:r>
              <a:rPr b="1" lang="en-GB" u="sng">
                <a:solidFill>
                  <a:srgbClr val="FF9900"/>
                </a:solidFill>
              </a:rPr>
              <a:t>ImageNet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4</a:t>
            </a:r>
            <a:r>
              <a:rPr lang="en-GB"/>
              <a:t> Create directories (Training &amp; Validation)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on the Google Colaboratory file system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5</a:t>
            </a:r>
            <a:r>
              <a:rPr lang="en-GB"/>
              <a:t> Correct the images shape, format,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and store them on the corresponding directory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7925" y="364500"/>
            <a:ext cx="2678175" cy="466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Algorithm 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9900"/>
                </a:solidFill>
              </a:rPr>
              <a:t>Building the model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Model Architecture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DD7E6B"/>
                </a:solidFill>
              </a:rPr>
              <a:t>conv2d----Maxpooling---Dropout---flatten---dense</a:t>
            </a:r>
            <a:endParaRPr>
              <a:solidFill>
                <a:srgbClr val="DD7E6B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No. of filters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Optimizer 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No. of epoch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Size of image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Results 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159300" y="1489825"/>
            <a:ext cx="85443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3150" y="2168975"/>
            <a:ext cx="9143999" cy="149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