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74" r:id="rId9"/>
    <p:sldId id="261" r:id="rId10"/>
    <p:sldId id="263" r:id="rId11"/>
    <p:sldId id="262" r:id="rId12"/>
    <p:sldId id="268" r:id="rId13"/>
    <p:sldId id="264" r:id="rId14"/>
    <p:sldId id="270" r:id="rId15"/>
    <p:sldId id="271" r:id="rId16"/>
    <p:sldId id="272" r:id="rId17"/>
    <p:sldId id="273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37CD-A531-4984-A61D-B848534D565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D84B-665A-4C33-9930-265D0114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7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37CD-A531-4984-A61D-B848534D565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D84B-665A-4C33-9930-265D0114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2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37CD-A531-4984-A61D-B848534D565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D84B-665A-4C33-9930-265D0114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08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37CD-A531-4984-A61D-B848534D565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D84B-665A-4C33-9930-265D0114AB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5271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37CD-A531-4984-A61D-B848534D565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D84B-665A-4C33-9930-265D0114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6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37CD-A531-4984-A61D-B848534D565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D84B-665A-4C33-9930-265D0114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39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37CD-A531-4984-A61D-B848534D565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D84B-665A-4C33-9930-265D0114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34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37CD-A531-4984-A61D-B848534D565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D84B-665A-4C33-9930-265D0114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73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37CD-A531-4984-A61D-B848534D565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D84B-665A-4C33-9930-265D0114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3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37CD-A531-4984-A61D-B848534D565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D84B-665A-4C33-9930-265D0114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5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37CD-A531-4984-A61D-B848534D565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D84B-665A-4C33-9930-265D0114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2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37CD-A531-4984-A61D-B848534D565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D84B-665A-4C33-9930-265D0114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9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37CD-A531-4984-A61D-B848534D565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D84B-665A-4C33-9930-265D0114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4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37CD-A531-4984-A61D-B848534D565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D84B-665A-4C33-9930-265D0114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7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37CD-A531-4984-A61D-B848534D565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D84B-665A-4C33-9930-265D0114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7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37CD-A531-4984-A61D-B848534D565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D84B-665A-4C33-9930-265D0114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4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37CD-A531-4984-A61D-B848534D565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D84B-665A-4C33-9930-265D0114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8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2A37CD-A531-4984-A61D-B848534D565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9D84B-665A-4C33-9930-265D0114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25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013448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BÁO CÁO</a:t>
            </a:r>
            <a:br>
              <a:rPr lang="en-US" sz="40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LẬP TRÌNH DI ĐỘNG 2</a:t>
            </a:r>
            <a:endParaRPr lang="en-US" sz="4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3664" y="4811486"/>
            <a:ext cx="3429000" cy="1524000"/>
          </a:xfrm>
        </p:spPr>
        <p:txBody>
          <a:bodyPr>
            <a:normAutofit/>
          </a:bodyPr>
          <a:lstStyle/>
          <a:p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1.Mai thị quanh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2.Lê khương tường vy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2905" y="2167781"/>
            <a:ext cx="8305800" cy="880219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 QUẢN LÝ BÁN HÀNG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683905" y="3657600"/>
            <a:ext cx="4114800" cy="544286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71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2286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28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914400"/>
            <a:ext cx="3657600" cy="57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4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267200" y="1143000"/>
            <a:ext cx="4419600" cy="3559629"/>
          </a:xfrm>
          <a:prstGeom prst="rect">
            <a:avLst/>
          </a:prstGeom>
        </p:spPr>
        <p:txBody>
          <a:bodyPr vert="horz" lIns="0" tIns="4572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2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endParaRPr 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Button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giỏ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mua</a:t>
            </a:r>
            <a:endParaRPr 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2286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28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24" y="990600"/>
            <a:ext cx="32004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0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990600"/>
            <a:ext cx="8077200" cy="3886200"/>
          </a:xfrm>
          <a:prstGeom prst="rect">
            <a:avLst/>
          </a:prstGeom>
        </p:spPr>
        <p:txBody>
          <a:bodyPr vert="horz" lIns="0" tIns="45720" rIns="0" bIns="0" anchor="b">
            <a:normAutofit fontScale="550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8925" indent="-288925">
              <a:buFont typeface="Times New Roman" panose="02020603050405020304" pitchFamily="18" charset="0"/>
              <a:buChar char="⁃"/>
            </a:pP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Recyclerview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endParaRPr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8925" indent="-288925">
              <a:buFont typeface="Times New Roman" panose="02020603050405020304" pitchFamily="18" charset="0"/>
              <a:buChar char="⁃"/>
            </a:pPr>
            <a:endParaRPr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8925" indent="-288925">
              <a:buFont typeface="Times New Roman" panose="02020603050405020304" pitchFamily="18" charset="0"/>
              <a:buChar char="⁃"/>
            </a:pP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Cardview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item </a:t>
            </a:r>
          </a:p>
          <a:p>
            <a:pPr marL="288925" indent="-288925">
              <a:buFont typeface="Times New Roman" panose="02020603050405020304" pitchFamily="18" charset="0"/>
              <a:buChar char="⁃"/>
            </a:pPr>
            <a:endParaRPr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8925" indent="-288925">
              <a:buFont typeface="Times New Roman" panose="02020603050405020304" pitchFamily="18" charset="0"/>
              <a:buChar char="⁃"/>
            </a:pP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endParaRPr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8925" indent="-288925">
              <a:buFont typeface="Times New Roman" panose="02020603050405020304" pitchFamily="18" charset="0"/>
              <a:buChar char="⁃"/>
            </a:pPr>
            <a:endParaRPr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8925" indent="-288925">
              <a:buFont typeface="Times New Roman" panose="02020603050405020304" pitchFamily="18" charset="0"/>
              <a:buChar char="⁃"/>
            </a:pP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endParaRPr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8925" indent="-288925">
              <a:buFont typeface="Times New Roman" panose="02020603050405020304" pitchFamily="18" charset="0"/>
              <a:buChar char="⁃"/>
            </a:pP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8925" indent="-288925">
              <a:buFont typeface="Times New Roman" panose="02020603050405020304" pitchFamily="18" charset="0"/>
              <a:buChar char="⁃"/>
            </a:pP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endParaRPr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indent="-685800">
              <a:buFont typeface="Arial" pitchFamily="34" charset="0"/>
              <a:buChar char="•"/>
            </a:pP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23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5800" y="3048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giỏ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8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3227113" cy="5562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9600" y="17526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toánnhững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7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267200" y="1967915"/>
            <a:ext cx="4419600" cy="1807029"/>
          </a:xfrm>
          <a:prstGeom prst="rect">
            <a:avLst/>
          </a:prstGeom>
        </p:spPr>
        <p:txBody>
          <a:bodyPr vert="horz" lIns="0" tIns="4572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SzPct val="96000"/>
              <a:buFont typeface="Times New Roman" panose="02020603050405020304" pitchFamily="18" charset="0"/>
              <a:buChar char="⁃"/>
            </a:pP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Điền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2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96000"/>
              <a:buFont typeface="Times New Roman" panose="02020603050405020304" pitchFamily="18" charset="0"/>
              <a:buChar char="⁃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Button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buSzPct val="96000"/>
              <a:buFont typeface="Times New Roman" panose="02020603050405020304" pitchFamily="18" charset="0"/>
              <a:buChar char="⁃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Button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giỏ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5334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8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3048000" cy="528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9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11.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endParaRPr lang="en-US" sz="28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990600"/>
            <a:ext cx="3124200" cy="537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15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267200" y="2590801"/>
            <a:ext cx="4419600" cy="457200"/>
          </a:xfrm>
          <a:prstGeom prst="rect">
            <a:avLst/>
          </a:prstGeom>
        </p:spPr>
        <p:txBody>
          <a:bodyPr vert="horz" lIns="0" tIns="4572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iển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địa điểm cửa hàng</a:t>
            </a:r>
            <a:endParaRPr 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55320" y="304800"/>
            <a:ext cx="8229600" cy="554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12.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88137"/>
            <a:ext cx="3224030" cy="500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72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228600"/>
            <a:ext cx="48974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13. </a:t>
            </a:r>
            <a:r>
              <a:rPr lang="en-US" sz="28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Màn hình 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thống kê sản phẩm</a:t>
            </a:r>
            <a:endParaRPr lang="en-US" sz="28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547" y="838200"/>
            <a:ext cx="3342453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94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57200"/>
            <a:ext cx="3142953" cy="31429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76400" y="3505200"/>
            <a:ext cx="6289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">
              <a:avLst/>
            </a:prstTxWarp>
            <a:spAutoFit/>
          </a:bodyPr>
          <a:lstStyle/>
          <a:p>
            <a:pPr algn="ctr"/>
            <a:r>
              <a:rPr lang="en-US" sz="540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for watching!</a:t>
            </a:r>
            <a:endParaRPr lang="en-US" sz="5400" b="1" cap="none" spc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428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566" y="1600200"/>
            <a:ext cx="8382000" cy="2286000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360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App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60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360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360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 Demo App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56" y="38100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72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err="1" smtClean="0">
                <a:latin typeface="Times New Roman" pitchFamily="18" charset="0"/>
                <a:cs typeface="Times New Roman" pitchFamily="18" charset="0"/>
              </a:rPr>
              <a:t>Thiệu</a:t>
            </a:r>
            <a:endParaRPr lang="en-US" sz="7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3656" y="1752600"/>
            <a:ext cx="8425543" cy="3886200"/>
          </a:xfrm>
          <a:prstGeom prst="rect">
            <a:avLst/>
          </a:prstGeom>
        </p:spPr>
        <p:txBody>
          <a:bodyPr vert="horz" lIns="0" tIns="4572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Android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nâng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2.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sâu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Project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sản phẩm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khách hàng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sản phẩm và đặt mua sản phẩm để phục vụ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nhu cầu cho người sử dụng.</a:t>
            </a:r>
            <a:endParaRPr lang="en-US" sz="2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79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515112"/>
          </a:xfrm>
        </p:spPr>
        <p:txBody>
          <a:bodyPr>
            <a:noAutofit/>
          </a:bodyPr>
          <a:lstStyle/>
          <a:p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  CHỨC NĂNG TRONG CHƯƠNG TRÌNH</a:t>
            </a:r>
            <a:endParaRPr lang="en-US" sz="2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1066800"/>
            <a:ext cx="8305800" cy="515112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Splash</a:t>
            </a:r>
            <a:endParaRPr lang="en-US" sz="28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34740" y="1905000"/>
            <a:ext cx="5029200" cy="990600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chào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giây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Đăng Nhập</a:t>
            </a:r>
            <a:endParaRPr 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0"/>
            <a:ext cx="2523286" cy="434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3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305800" cy="515112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ình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endParaRPr lang="en-US" sz="28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733800" y="2811780"/>
            <a:ext cx="5029200" cy="990600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endParaRPr lang="en-US" sz="2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endParaRPr 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endParaRPr lang="en-US" sz="2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endParaRPr 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Màn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khẩu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endParaRPr lang="en-US" sz="2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endParaRPr lang="en-US" sz="2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click button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2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endParaRPr 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endParaRPr 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82980"/>
            <a:ext cx="2693843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6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78971" y="228600"/>
            <a:ext cx="8305800" cy="515112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ình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8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ý</a:t>
            </a:r>
            <a:endParaRPr lang="en-US" sz="28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740331" y="1600200"/>
            <a:ext cx="5029200" cy="990600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khẩu</a:t>
            </a:r>
            <a:endParaRPr lang="en-US" sz="2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289528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84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53340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endParaRPr lang="en-US" sz="28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1999" y="1066800"/>
            <a:ext cx="4572001" cy="3428999"/>
          </a:xfrm>
          <a:prstGeom prst="rect">
            <a:avLst/>
          </a:prstGeom>
        </p:spPr>
        <p:txBody>
          <a:bodyPr vert="horz" lIns="0" tIns="4572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địa chỉ cửa hàng khi click vào ảnh </a:t>
            </a:r>
            <a:endParaRPr lang="en-US" sz="18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18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Animation </a:t>
            </a:r>
            <a:r>
              <a:rPr lang="en-US" sz="1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endPara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6800"/>
            <a:ext cx="3124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0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9600" y="2286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 Màn hình giới thiệu cửa hàng</a:t>
            </a:r>
            <a:endParaRPr lang="en-US" sz="28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67200" y="1524000"/>
            <a:ext cx="4876800" cy="1447800"/>
          </a:xfrm>
          <a:prstGeom prst="rect">
            <a:avLst/>
          </a:prstGeom>
        </p:spPr>
        <p:txBody>
          <a:bodyPr vert="horz" lIns="0" tIns="4572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tên cửa hàng, địa chỉ, thời gian hoạt động </a:t>
            </a:r>
          </a:p>
          <a:p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ảnh cửa hàng</a:t>
            </a:r>
          </a:p>
          <a:p>
            <a:endParaRPr lang="en-US" sz="18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6800"/>
            <a:ext cx="332898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95800" y="1219200"/>
            <a:ext cx="4251618" cy="2971800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view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cardview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hệ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- Animation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 smtClean="0">
                <a:latin typeface="Times New Roman" pitchFamily="18" charset="0"/>
                <a:cs typeface="Times New Roman" pitchFamily="18" charset="0"/>
              </a:rPr>
              <a:t>mục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3048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menu</a:t>
            </a:r>
            <a:endParaRPr lang="en-US" sz="28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90600"/>
            <a:ext cx="3048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221</TotalTime>
  <Words>481</Words>
  <Application>Microsoft Office PowerPoint</Application>
  <PresentationFormat>On-screen Show (4:3)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Times New Roman</vt:lpstr>
      <vt:lpstr>Wingdings 2</vt:lpstr>
      <vt:lpstr>Wingdings 3</vt:lpstr>
      <vt:lpstr>Ion</vt:lpstr>
      <vt:lpstr>BÁO CÁO LẬP TRÌNH DI ĐỘNG 2</vt:lpstr>
      <vt:lpstr>Nội Dung:</vt:lpstr>
      <vt:lpstr>Giới Thiệu</vt:lpstr>
      <vt:lpstr>CÁC  CHỨC NĂNG TRONG CHƯƠNG TRÌNH</vt:lpstr>
      <vt:lpstr>PowerPoint Presentation</vt:lpstr>
      <vt:lpstr>PowerPoint Presentation</vt:lpstr>
      <vt:lpstr>4. Màn hình trang chủ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LẬP TRÌNH DI ĐỘNG 2</dc:title>
  <dc:creator>Windows User</dc:creator>
  <cp:lastModifiedBy>MAIQUANH</cp:lastModifiedBy>
  <cp:revision>20</cp:revision>
  <dcterms:created xsi:type="dcterms:W3CDTF">2019-04-08T07:31:17Z</dcterms:created>
  <dcterms:modified xsi:type="dcterms:W3CDTF">2020-08-11T04:10:31Z</dcterms:modified>
</cp:coreProperties>
</file>