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03" r:id="rId2"/>
    <p:sldId id="272" r:id="rId3"/>
    <p:sldId id="302" r:id="rId4"/>
    <p:sldId id="257" r:id="rId5"/>
    <p:sldId id="267" r:id="rId6"/>
    <p:sldId id="284" r:id="rId7"/>
    <p:sldId id="271" r:id="rId8"/>
    <p:sldId id="277" r:id="rId9"/>
    <p:sldId id="301"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906" autoAdjust="0"/>
  </p:normalViewPr>
  <p:slideViewPr>
    <p:cSldViewPr snapToGrid="0">
      <p:cViewPr varScale="1">
        <p:scale>
          <a:sx n="65" d="100"/>
          <a:sy n="65"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E5BC9F-54D5-4C39-A2B0-0D3426A44F81}" type="doc">
      <dgm:prSet loTypeId="urn:microsoft.com/office/officeart/2008/layout/VerticalCurvedList" loCatId="list" qsTypeId="urn:microsoft.com/office/officeart/2005/8/quickstyle/simple5" qsCatId="simple" csTypeId="urn:microsoft.com/office/officeart/2005/8/colors/colorful5" csCatId="colorful" phldr="1"/>
      <dgm:spPr/>
      <dgm:t>
        <a:bodyPr/>
        <a:lstStyle/>
        <a:p>
          <a:endParaRPr lang="en-US"/>
        </a:p>
      </dgm:t>
    </dgm:pt>
    <dgm:pt modelId="{23B498D6-A329-4C10-8FA1-8678DC8D0BE8}">
      <dgm:prSet phldrT="[Text]"/>
      <dgm:spPr/>
      <dgm:t>
        <a:bodyPr/>
        <a:lstStyle/>
        <a:p>
          <a:r>
            <a:rPr lang="en-US">
              <a:latin typeface="Times New Roman" panose="02020603050405020304" pitchFamily="18" charset="0"/>
              <a:cs typeface="Times New Roman" panose="02020603050405020304" pitchFamily="18" charset="0"/>
            </a:rPr>
            <a:t>Giới thiệu đề tài</a:t>
          </a:r>
        </a:p>
      </dgm:t>
    </dgm:pt>
    <dgm:pt modelId="{57B8EDC8-590D-4785-AB2E-ACC6A405510D}" type="parTrans" cxnId="{CBECBAFF-1E58-4879-B7F3-DC110D929485}">
      <dgm:prSet/>
      <dgm:spPr/>
      <dgm:t>
        <a:bodyPr/>
        <a:lstStyle/>
        <a:p>
          <a:endParaRPr lang="en-US"/>
        </a:p>
      </dgm:t>
    </dgm:pt>
    <dgm:pt modelId="{8458BE11-4DCD-4D16-B5E2-06082225138F}" type="sibTrans" cxnId="{CBECBAFF-1E58-4879-B7F3-DC110D929485}">
      <dgm:prSet/>
      <dgm:spPr/>
      <dgm:t>
        <a:bodyPr/>
        <a:lstStyle/>
        <a:p>
          <a:endParaRPr lang="en-US"/>
        </a:p>
      </dgm:t>
    </dgm:pt>
    <dgm:pt modelId="{D0F4BC17-5E1A-4E9A-9CAE-737F8B6C3F1D}">
      <dgm:prSet phldrT="[Text]"/>
      <dgm:spPr/>
      <dgm:t>
        <a:bodyPr/>
        <a:lstStyle/>
        <a:p>
          <a:r>
            <a:rPr lang="en-US">
              <a:latin typeface="Times New Roman" panose="02020603050405020304" pitchFamily="18" charset="0"/>
              <a:cs typeface="Times New Roman" panose="02020603050405020304" pitchFamily="18" charset="0"/>
            </a:rPr>
            <a:t>Cơ sở lý thuyết</a:t>
          </a:r>
        </a:p>
      </dgm:t>
    </dgm:pt>
    <dgm:pt modelId="{6B963359-95AA-4F8F-BE28-7F2B587BB16D}" type="parTrans" cxnId="{FA0C3A74-0BDC-4F5A-8818-203C33FF2294}">
      <dgm:prSet/>
      <dgm:spPr/>
      <dgm:t>
        <a:bodyPr/>
        <a:lstStyle/>
        <a:p>
          <a:endParaRPr lang="en-US"/>
        </a:p>
      </dgm:t>
    </dgm:pt>
    <dgm:pt modelId="{97C9864A-086F-4404-8C07-F95549B28364}" type="sibTrans" cxnId="{FA0C3A74-0BDC-4F5A-8818-203C33FF2294}">
      <dgm:prSet/>
      <dgm:spPr/>
      <dgm:t>
        <a:bodyPr/>
        <a:lstStyle/>
        <a:p>
          <a:endParaRPr lang="en-US"/>
        </a:p>
      </dgm:t>
    </dgm:pt>
    <dgm:pt modelId="{48052F3B-B33F-46AA-88C8-6293623A1C55}">
      <dgm:prSet phldrT="[Text]"/>
      <dgm:spPr/>
      <dgm:t>
        <a:bodyPr/>
        <a:lstStyle/>
        <a:p>
          <a:r>
            <a:rPr lang="en-US">
              <a:latin typeface="Times New Roman" panose="02020603050405020304" pitchFamily="18" charset="0"/>
              <a:cs typeface="Times New Roman" panose="02020603050405020304" pitchFamily="18" charset="0"/>
            </a:rPr>
            <a:t>Hiện thức chác năng</a:t>
          </a:r>
        </a:p>
      </dgm:t>
    </dgm:pt>
    <dgm:pt modelId="{8D22BA85-8C58-406B-A01B-126364ECB5E7}" type="parTrans" cxnId="{6AFE7E0D-3D9D-4ACF-8943-6B0B100D957C}">
      <dgm:prSet/>
      <dgm:spPr/>
      <dgm:t>
        <a:bodyPr/>
        <a:lstStyle/>
        <a:p>
          <a:endParaRPr lang="en-US"/>
        </a:p>
      </dgm:t>
    </dgm:pt>
    <dgm:pt modelId="{D8DAD3E5-0487-486D-A65F-9BB6179859FB}" type="sibTrans" cxnId="{6AFE7E0D-3D9D-4ACF-8943-6B0B100D957C}">
      <dgm:prSet/>
      <dgm:spPr/>
      <dgm:t>
        <a:bodyPr/>
        <a:lstStyle/>
        <a:p>
          <a:endParaRPr lang="en-US"/>
        </a:p>
      </dgm:t>
    </dgm:pt>
    <dgm:pt modelId="{2F658C51-32E7-45E2-B007-A9EDB7BA60A8}">
      <dgm:prSet/>
      <dgm:spPr/>
      <dgm:t>
        <a:bodyPr/>
        <a:lstStyle/>
        <a:p>
          <a:r>
            <a:rPr lang="en-US">
              <a:latin typeface="Times New Roman" panose="02020603050405020304" pitchFamily="18" charset="0"/>
              <a:cs typeface="Times New Roman" panose="02020603050405020304" pitchFamily="18" charset="0"/>
            </a:rPr>
            <a:t>Demo</a:t>
          </a:r>
        </a:p>
      </dgm:t>
    </dgm:pt>
    <dgm:pt modelId="{42E1BDB3-266E-4790-B185-E1C2D0AE05E8}" type="parTrans" cxnId="{E1580010-B953-45D9-8C50-270F2301544F}">
      <dgm:prSet/>
      <dgm:spPr/>
      <dgm:t>
        <a:bodyPr/>
        <a:lstStyle/>
        <a:p>
          <a:endParaRPr lang="en-US"/>
        </a:p>
      </dgm:t>
    </dgm:pt>
    <dgm:pt modelId="{F3DDE5D8-D590-4C33-B420-E6E0FF8AA33B}" type="sibTrans" cxnId="{E1580010-B953-45D9-8C50-270F2301544F}">
      <dgm:prSet/>
      <dgm:spPr/>
      <dgm:t>
        <a:bodyPr/>
        <a:lstStyle/>
        <a:p>
          <a:endParaRPr lang="en-US"/>
        </a:p>
      </dgm:t>
    </dgm:pt>
    <dgm:pt modelId="{4DAB9DE2-37F6-4DEB-94BE-78749DA7B900}" type="pres">
      <dgm:prSet presAssocID="{3DE5BC9F-54D5-4C39-A2B0-0D3426A44F81}" presName="Name0" presStyleCnt="0">
        <dgm:presLayoutVars>
          <dgm:chMax val="7"/>
          <dgm:chPref val="7"/>
          <dgm:dir/>
        </dgm:presLayoutVars>
      </dgm:prSet>
      <dgm:spPr/>
    </dgm:pt>
    <dgm:pt modelId="{C0999E57-F011-4DE2-A6E5-E6363B55F419}" type="pres">
      <dgm:prSet presAssocID="{3DE5BC9F-54D5-4C39-A2B0-0D3426A44F81}" presName="Name1" presStyleCnt="0"/>
      <dgm:spPr/>
    </dgm:pt>
    <dgm:pt modelId="{E1877E1F-C3AC-4F8A-9741-509BF3101A54}" type="pres">
      <dgm:prSet presAssocID="{3DE5BC9F-54D5-4C39-A2B0-0D3426A44F81}" presName="cycle" presStyleCnt="0"/>
      <dgm:spPr/>
    </dgm:pt>
    <dgm:pt modelId="{5250ACCB-0E34-42F1-B171-379C6C0E2508}" type="pres">
      <dgm:prSet presAssocID="{3DE5BC9F-54D5-4C39-A2B0-0D3426A44F81}" presName="srcNode" presStyleLbl="node1" presStyleIdx="0" presStyleCnt="4"/>
      <dgm:spPr/>
    </dgm:pt>
    <dgm:pt modelId="{5FE511A0-BFD4-49D5-8083-98EB21DFFDD3}" type="pres">
      <dgm:prSet presAssocID="{3DE5BC9F-54D5-4C39-A2B0-0D3426A44F81}" presName="conn" presStyleLbl="parChTrans1D2" presStyleIdx="0" presStyleCnt="1"/>
      <dgm:spPr/>
    </dgm:pt>
    <dgm:pt modelId="{C517DF28-D278-4811-B96B-3093807DF080}" type="pres">
      <dgm:prSet presAssocID="{3DE5BC9F-54D5-4C39-A2B0-0D3426A44F81}" presName="extraNode" presStyleLbl="node1" presStyleIdx="0" presStyleCnt="4"/>
      <dgm:spPr/>
    </dgm:pt>
    <dgm:pt modelId="{50905B91-EA3E-4DD7-BB9D-3EB211FF3EE7}" type="pres">
      <dgm:prSet presAssocID="{3DE5BC9F-54D5-4C39-A2B0-0D3426A44F81}" presName="dstNode" presStyleLbl="node1" presStyleIdx="0" presStyleCnt="4"/>
      <dgm:spPr/>
    </dgm:pt>
    <dgm:pt modelId="{4D89090E-D8F2-44E3-BAFF-1B662D7F3E21}" type="pres">
      <dgm:prSet presAssocID="{23B498D6-A329-4C10-8FA1-8678DC8D0BE8}" presName="text_1" presStyleLbl="node1" presStyleIdx="0" presStyleCnt="4" custLinFactNeighborX="33" custLinFactNeighborY="5454">
        <dgm:presLayoutVars>
          <dgm:bulletEnabled val="1"/>
        </dgm:presLayoutVars>
      </dgm:prSet>
      <dgm:spPr/>
    </dgm:pt>
    <dgm:pt modelId="{D8512BF1-8315-4B90-B375-D698BB5B47B8}" type="pres">
      <dgm:prSet presAssocID="{23B498D6-A329-4C10-8FA1-8678DC8D0BE8}" presName="accent_1" presStyleCnt="0"/>
      <dgm:spPr/>
    </dgm:pt>
    <dgm:pt modelId="{0167B92C-87CF-4DB4-A016-FA522AC42C4E}" type="pres">
      <dgm:prSet presAssocID="{23B498D6-A329-4C10-8FA1-8678DC8D0BE8}" presName="accentRepeatNode" presStyleLbl="solidFgAcc1" presStyleIdx="0" presStyleCnt="4"/>
      <dgm:spPr/>
    </dgm:pt>
    <dgm:pt modelId="{CF1C4847-15B3-45B5-8852-0D7CE449D3F5}" type="pres">
      <dgm:prSet presAssocID="{D0F4BC17-5E1A-4E9A-9CAE-737F8B6C3F1D}" presName="text_2" presStyleLbl="node1" presStyleIdx="1" presStyleCnt="4">
        <dgm:presLayoutVars>
          <dgm:bulletEnabled val="1"/>
        </dgm:presLayoutVars>
      </dgm:prSet>
      <dgm:spPr/>
    </dgm:pt>
    <dgm:pt modelId="{8244C39E-9BB3-4889-8D51-BDF204CB1710}" type="pres">
      <dgm:prSet presAssocID="{D0F4BC17-5E1A-4E9A-9CAE-737F8B6C3F1D}" presName="accent_2" presStyleCnt="0"/>
      <dgm:spPr/>
    </dgm:pt>
    <dgm:pt modelId="{30D1114F-ADD5-44BC-8F11-A9C24FD2D493}" type="pres">
      <dgm:prSet presAssocID="{D0F4BC17-5E1A-4E9A-9CAE-737F8B6C3F1D}" presName="accentRepeatNode" presStyleLbl="solidFgAcc1" presStyleIdx="1" presStyleCnt="4"/>
      <dgm:spPr/>
    </dgm:pt>
    <dgm:pt modelId="{6B5566B3-0D94-47DB-AFE8-CE0E49577E9F}" type="pres">
      <dgm:prSet presAssocID="{48052F3B-B33F-46AA-88C8-6293623A1C55}" presName="text_3" presStyleLbl="node1" presStyleIdx="2" presStyleCnt="4">
        <dgm:presLayoutVars>
          <dgm:bulletEnabled val="1"/>
        </dgm:presLayoutVars>
      </dgm:prSet>
      <dgm:spPr/>
    </dgm:pt>
    <dgm:pt modelId="{03D36D4F-124A-42CE-B26D-0A70B42FD759}" type="pres">
      <dgm:prSet presAssocID="{48052F3B-B33F-46AA-88C8-6293623A1C55}" presName="accent_3" presStyleCnt="0"/>
      <dgm:spPr/>
    </dgm:pt>
    <dgm:pt modelId="{AE3803F4-061B-4D87-A39F-957FF2CE91C5}" type="pres">
      <dgm:prSet presAssocID="{48052F3B-B33F-46AA-88C8-6293623A1C55}" presName="accentRepeatNode" presStyleLbl="solidFgAcc1" presStyleIdx="2" presStyleCnt="4"/>
      <dgm:spPr/>
    </dgm:pt>
    <dgm:pt modelId="{1187636A-0F2C-483C-A430-CF220658C10D}" type="pres">
      <dgm:prSet presAssocID="{2F658C51-32E7-45E2-B007-A9EDB7BA60A8}" presName="text_4" presStyleLbl="node1" presStyleIdx="3" presStyleCnt="4">
        <dgm:presLayoutVars>
          <dgm:bulletEnabled val="1"/>
        </dgm:presLayoutVars>
      </dgm:prSet>
      <dgm:spPr/>
    </dgm:pt>
    <dgm:pt modelId="{1179AA8E-F801-44A0-AC62-E8C174C9313D}" type="pres">
      <dgm:prSet presAssocID="{2F658C51-32E7-45E2-B007-A9EDB7BA60A8}" presName="accent_4" presStyleCnt="0"/>
      <dgm:spPr/>
    </dgm:pt>
    <dgm:pt modelId="{39BF5546-5AE5-4274-8BDD-BAA18BE943C1}" type="pres">
      <dgm:prSet presAssocID="{2F658C51-32E7-45E2-B007-A9EDB7BA60A8}" presName="accentRepeatNode" presStyleLbl="solidFgAcc1" presStyleIdx="3" presStyleCnt="4"/>
      <dgm:spPr/>
    </dgm:pt>
  </dgm:ptLst>
  <dgm:cxnLst>
    <dgm:cxn modelId="{6AFE7E0D-3D9D-4ACF-8943-6B0B100D957C}" srcId="{3DE5BC9F-54D5-4C39-A2B0-0D3426A44F81}" destId="{48052F3B-B33F-46AA-88C8-6293623A1C55}" srcOrd="2" destOrd="0" parTransId="{8D22BA85-8C58-406B-A01B-126364ECB5E7}" sibTransId="{D8DAD3E5-0487-486D-A65F-9BB6179859FB}"/>
    <dgm:cxn modelId="{E1580010-B953-45D9-8C50-270F2301544F}" srcId="{3DE5BC9F-54D5-4C39-A2B0-0D3426A44F81}" destId="{2F658C51-32E7-45E2-B007-A9EDB7BA60A8}" srcOrd="3" destOrd="0" parTransId="{42E1BDB3-266E-4790-B185-E1C2D0AE05E8}" sibTransId="{F3DDE5D8-D590-4C33-B420-E6E0FF8AA33B}"/>
    <dgm:cxn modelId="{91C08338-DEC1-49AC-BC18-5224AF566419}" type="presOf" srcId="{2F658C51-32E7-45E2-B007-A9EDB7BA60A8}" destId="{1187636A-0F2C-483C-A430-CF220658C10D}" srcOrd="0" destOrd="0" presId="urn:microsoft.com/office/officeart/2008/layout/VerticalCurvedList"/>
    <dgm:cxn modelId="{F550A53B-73B6-4F12-93D9-88F47AC8EB2A}" type="presOf" srcId="{3DE5BC9F-54D5-4C39-A2B0-0D3426A44F81}" destId="{4DAB9DE2-37F6-4DEB-94BE-78749DA7B900}" srcOrd="0" destOrd="0" presId="urn:microsoft.com/office/officeart/2008/layout/VerticalCurvedList"/>
    <dgm:cxn modelId="{F6586B6C-CB40-4238-9AFC-AA1241955B75}" type="presOf" srcId="{23B498D6-A329-4C10-8FA1-8678DC8D0BE8}" destId="{4D89090E-D8F2-44E3-BAFF-1B662D7F3E21}" srcOrd="0" destOrd="0" presId="urn:microsoft.com/office/officeart/2008/layout/VerticalCurvedList"/>
    <dgm:cxn modelId="{3B1D9D50-2C66-4CC4-A098-5E764629ABBF}" type="presOf" srcId="{8458BE11-4DCD-4D16-B5E2-06082225138F}" destId="{5FE511A0-BFD4-49D5-8083-98EB21DFFDD3}" srcOrd="0" destOrd="0" presId="urn:microsoft.com/office/officeart/2008/layout/VerticalCurvedList"/>
    <dgm:cxn modelId="{83A0AC72-7F26-4513-A958-97616185C952}" type="presOf" srcId="{48052F3B-B33F-46AA-88C8-6293623A1C55}" destId="{6B5566B3-0D94-47DB-AFE8-CE0E49577E9F}" srcOrd="0" destOrd="0" presId="urn:microsoft.com/office/officeart/2008/layout/VerticalCurvedList"/>
    <dgm:cxn modelId="{FA0C3A74-0BDC-4F5A-8818-203C33FF2294}" srcId="{3DE5BC9F-54D5-4C39-A2B0-0D3426A44F81}" destId="{D0F4BC17-5E1A-4E9A-9CAE-737F8B6C3F1D}" srcOrd="1" destOrd="0" parTransId="{6B963359-95AA-4F8F-BE28-7F2B587BB16D}" sibTransId="{97C9864A-086F-4404-8C07-F95549B28364}"/>
    <dgm:cxn modelId="{B2396EB7-62E9-4D76-8420-B45C0923F6BC}" type="presOf" srcId="{D0F4BC17-5E1A-4E9A-9CAE-737F8B6C3F1D}" destId="{CF1C4847-15B3-45B5-8852-0D7CE449D3F5}" srcOrd="0" destOrd="0" presId="urn:microsoft.com/office/officeart/2008/layout/VerticalCurvedList"/>
    <dgm:cxn modelId="{CBECBAFF-1E58-4879-B7F3-DC110D929485}" srcId="{3DE5BC9F-54D5-4C39-A2B0-0D3426A44F81}" destId="{23B498D6-A329-4C10-8FA1-8678DC8D0BE8}" srcOrd="0" destOrd="0" parTransId="{57B8EDC8-590D-4785-AB2E-ACC6A405510D}" sibTransId="{8458BE11-4DCD-4D16-B5E2-06082225138F}"/>
    <dgm:cxn modelId="{2F11476F-062F-41AB-B060-51CB9F2F43C5}" type="presParOf" srcId="{4DAB9DE2-37F6-4DEB-94BE-78749DA7B900}" destId="{C0999E57-F011-4DE2-A6E5-E6363B55F419}" srcOrd="0" destOrd="0" presId="urn:microsoft.com/office/officeart/2008/layout/VerticalCurvedList"/>
    <dgm:cxn modelId="{36FF6F69-8446-418F-A4D9-5454FBFADC19}" type="presParOf" srcId="{C0999E57-F011-4DE2-A6E5-E6363B55F419}" destId="{E1877E1F-C3AC-4F8A-9741-509BF3101A54}" srcOrd="0" destOrd="0" presId="urn:microsoft.com/office/officeart/2008/layout/VerticalCurvedList"/>
    <dgm:cxn modelId="{AA7C75ED-4A57-4B14-900F-9FE1DC30C5E7}" type="presParOf" srcId="{E1877E1F-C3AC-4F8A-9741-509BF3101A54}" destId="{5250ACCB-0E34-42F1-B171-379C6C0E2508}" srcOrd="0" destOrd="0" presId="urn:microsoft.com/office/officeart/2008/layout/VerticalCurvedList"/>
    <dgm:cxn modelId="{C1CFB881-9E12-415E-9BA6-BEE91FB58A13}" type="presParOf" srcId="{E1877E1F-C3AC-4F8A-9741-509BF3101A54}" destId="{5FE511A0-BFD4-49D5-8083-98EB21DFFDD3}" srcOrd="1" destOrd="0" presId="urn:microsoft.com/office/officeart/2008/layout/VerticalCurvedList"/>
    <dgm:cxn modelId="{2A702845-60A1-4E6B-830F-46C3AE31672D}" type="presParOf" srcId="{E1877E1F-C3AC-4F8A-9741-509BF3101A54}" destId="{C517DF28-D278-4811-B96B-3093807DF080}" srcOrd="2" destOrd="0" presId="urn:microsoft.com/office/officeart/2008/layout/VerticalCurvedList"/>
    <dgm:cxn modelId="{99FBF16E-E968-403F-883F-B2D6F50A1D48}" type="presParOf" srcId="{E1877E1F-C3AC-4F8A-9741-509BF3101A54}" destId="{50905B91-EA3E-4DD7-BB9D-3EB211FF3EE7}" srcOrd="3" destOrd="0" presId="urn:microsoft.com/office/officeart/2008/layout/VerticalCurvedList"/>
    <dgm:cxn modelId="{B07B4C06-67D4-4277-97DA-A6B9D072BEEA}" type="presParOf" srcId="{C0999E57-F011-4DE2-A6E5-E6363B55F419}" destId="{4D89090E-D8F2-44E3-BAFF-1B662D7F3E21}" srcOrd="1" destOrd="0" presId="urn:microsoft.com/office/officeart/2008/layout/VerticalCurvedList"/>
    <dgm:cxn modelId="{BD813E82-6822-4AE5-B23A-8788434E28D0}" type="presParOf" srcId="{C0999E57-F011-4DE2-A6E5-E6363B55F419}" destId="{D8512BF1-8315-4B90-B375-D698BB5B47B8}" srcOrd="2" destOrd="0" presId="urn:microsoft.com/office/officeart/2008/layout/VerticalCurvedList"/>
    <dgm:cxn modelId="{BA3797BE-3470-445F-BCAC-8273F1B0CF95}" type="presParOf" srcId="{D8512BF1-8315-4B90-B375-D698BB5B47B8}" destId="{0167B92C-87CF-4DB4-A016-FA522AC42C4E}" srcOrd="0" destOrd="0" presId="urn:microsoft.com/office/officeart/2008/layout/VerticalCurvedList"/>
    <dgm:cxn modelId="{AD8D426E-4809-4EE9-B9E9-296D9E23EFCD}" type="presParOf" srcId="{C0999E57-F011-4DE2-A6E5-E6363B55F419}" destId="{CF1C4847-15B3-45B5-8852-0D7CE449D3F5}" srcOrd="3" destOrd="0" presId="urn:microsoft.com/office/officeart/2008/layout/VerticalCurvedList"/>
    <dgm:cxn modelId="{48451756-DA2E-4F04-9276-E6FE8C4A7C4B}" type="presParOf" srcId="{C0999E57-F011-4DE2-A6E5-E6363B55F419}" destId="{8244C39E-9BB3-4889-8D51-BDF204CB1710}" srcOrd="4" destOrd="0" presId="urn:microsoft.com/office/officeart/2008/layout/VerticalCurvedList"/>
    <dgm:cxn modelId="{60900407-5BE5-43E8-98E1-4066AEBDCC67}" type="presParOf" srcId="{8244C39E-9BB3-4889-8D51-BDF204CB1710}" destId="{30D1114F-ADD5-44BC-8F11-A9C24FD2D493}" srcOrd="0" destOrd="0" presId="urn:microsoft.com/office/officeart/2008/layout/VerticalCurvedList"/>
    <dgm:cxn modelId="{DA99985F-8FA2-4918-9274-137545581B7E}" type="presParOf" srcId="{C0999E57-F011-4DE2-A6E5-E6363B55F419}" destId="{6B5566B3-0D94-47DB-AFE8-CE0E49577E9F}" srcOrd="5" destOrd="0" presId="urn:microsoft.com/office/officeart/2008/layout/VerticalCurvedList"/>
    <dgm:cxn modelId="{2E0CE841-DA57-48F0-A42A-79D2A539EC6C}" type="presParOf" srcId="{C0999E57-F011-4DE2-A6E5-E6363B55F419}" destId="{03D36D4F-124A-42CE-B26D-0A70B42FD759}" srcOrd="6" destOrd="0" presId="urn:microsoft.com/office/officeart/2008/layout/VerticalCurvedList"/>
    <dgm:cxn modelId="{9A4BA6BE-4852-4F47-BC03-9C943021740C}" type="presParOf" srcId="{03D36D4F-124A-42CE-B26D-0A70B42FD759}" destId="{AE3803F4-061B-4D87-A39F-957FF2CE91C5}" srcOrd="0" destOrd="0" presId="urn:microsoft.com/office/officeart/2008/layout/VerticalCurvedList"/>
    <dgm:cxn modelId="{50C804A8-DB87-4E1F-86B0-158B8E1E9036}" type="presParOf" srcId="{C0999E57-F011-4DE2-A6E5-E6363B55F419}" destId="{1187636A-0F2C-483C-A430-CF220658C10D}" srcOrd="7" destOrd="0" presId="urn:microsoft.com/office/officeart/2008/layout/VerticalCurvedList"/>
    <dgm:cxn modelId="{D740523E-E08C-4977-B87D-5A1DA952FB46}" type="presParOf" srcId="{C0999E57-F011-4DE2-A6E5-E6363B55F419}" destId="{1179AA8E-F801-44A0-AC62-E8C174C9313D}" srcOrd="8" destOrd="0" presId="urn:microsoft.com/office/officeart/2008/layout/VerticalCurvedList"/>
    <dgm:cxn modelId="{2DD609BB-233E-42FE-8791-2F51092A5F54}" type="presParOf" srcId="{1179AA8E-F801-44A0-AC62-E8C174C9313D}" destId="{39BF5546-5AE5-4274-8BDD-BAA18BE943C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511A0-BFD4-49D5-8083-98EB21DFFDD3}">
      <dsp:nvSpPr>
        <dsp:cNvPr id="0" name=""/>
        <dsp:cNvSpPr/>
      </dsp:nvSpPr>
      <dsp:spPr>
        <a:xfrm>
          <a:off x="-6307065" y="-964788"/>
          <a:ext cx="7507415" cy="7507415"/>
        </a:xfrm>
        <a:prstGeom prst="blockArc">
          <a:avLst>
            <a:gd name="adj1" fmla="val 18900000"/>
            <a:gd name="adj2" fmla="val 2700000"/>
            <a:gd name="adj3" fmla="val 288"/>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89090E-D8F2-44E3-BAFF-1B662D7F3E21}">
      <dsp:nvSpPr>
        <dsp:cNvPr id="0" name=""/>
        <dsp:cNvSpPr/>
      </dsp:nvSpPr>
      <dsp:spPr>
        <a:xfrm>
          <a:off x="630549" y="475624"/>
          <a:ext cx="7200113" cy="8580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1113"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a:latin typeface="Times New Roman" panose="02020603050405020304" pitchFamily="18" charset="0"/>
              <a:cs typeface="Times New Roman" panose="02020603050405020304" pitchFamily="18" charset="0"/>
            </a:rPr>
            <a:t>Giới thiệu đề tài</a:t>
          </a:r>
        </a:p>
      </dsp:txBody>
      <dsp:txXfrm>
        <a:off x="630549" y="475624"/>
        <a:ext cx="7200113" cy="858094"/>
      </dsp:txXfrm>
    </dsp:sp>
    <dsp:sp modelId="{0167B92C-87CF-4DB4-A016-FA522AC42C4E}">
      <dsp:nvSpPr>
        <dsp:cNvPr id="0" name=""/>
        <dsp:cNvSpPr/>
      </dsp:nvSpPr>
      <dsp:spPr>
        <a:xfrm>
          <a:off x="91864" y="321562"/>
          <a:ext cx="1072618" cy="107261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F1C4847-15B3-45B5-8852-0D7CE449D3F5}">
      <dsp:nvSpPr>
        <dsp:cNvPr id="0" name=""/>
        <dsp:cNvSpPr/>
      </dsp:nvSpPr>
      <dsp:spPr>
        <a:xfrm>
          <a:off x="1120139" y="1716189"/>
          <a:ext cx="6708147" cy="85809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1113"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a:latin typeface="Times New Roman" panose="02020603050405020304" pitchFamily="18" charset="0"/>
              <a:cs typeface="Times New Roman" panose="02020603050405020304" pitchFamily="18" charset="0"/>
            </a:rPr>
            <a:t>Cơ sở lý thuyết</a:t>
          </a:r>
        </a:p>
      </dsp:txBody>
      <dsp:txXfrm>
        <a:off x="1120139" y="1716189"/>
        <a:ext cx="6708147" cy="858094"/>
      </dsp:txXfrm>
    </dsp:sp>
    <dsp:sp modelId="{30D1114F-ADD5-44BC-8F11-A9C24FD2D493}">
      <dsp:nvSpPr>
        <dsp:cNvPr id="0" name=""/>
        <dsp:cNvSpPr/>
      </dsp:nvSpPr>
      <dsp:spPr>
        <a:xfrm>
          <a:off x="583830" y="1608927"/>
          <a:ext cx="1072618" cy="1072618"/>
        </a:xfrm>
        <a:prstGeom prst="ellipse">
          <a:avLst/>
        </a:prstGeom>
        <a:solidFill>
          <a:schemeClr val="lt1">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dsp:spPr>
      <dsp:style>
        <a:lnRef idx="1">
          <a:scrgbClr r="0" g="0" b="0"/>
        </a:lnRef>
        <a:fillRef idx="1">
          <a:scrgbClr r="0" g="0" b="0"/>
        </a:fillRef>
        <a:effectRef idx="2">
          <a:scrgbClr r="0" g="0" b="0"/>
        </a:effectRef>
        <a:fontRef idx="minor"/>
      </dsp:style>
    </dsp:sp>
    <dsp:sp modelId="{6B5566B3-0D94-47DB-AFE8-CE0E49577E9F}">
      <dsp:nvSpPr>
        <dsp:cNvPr id="0" name=""/>
        <dsp:cNvSpPr/>
      </dsp:nvSpPr>
      <dsp:spPr>
        <a:xfrm>
          <a:off x="1120139" y="3003554"/>
          <a:ext cx="6708147" cy="85809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1113"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a:latin typeface="Times New Roman" panose="02020603050405020304" pitchFamily="18" charset="0"/>
              <a:cs typeface="Times New Roman" panose="02020603050405020304" pitchFamily="18" charset="0"/>
            </a:rPr>
            <a:t>Hiện thức chác năng</a:t>
          </a:r>
        </a:p>
      </dsp:txBody>
      <dsp:txXfrm>
        <a:off x="1120139" y="3003554"/>
        <a:ext cx="6708147" cy="858094"/>
      </dsp:txXfrm>
    </dsp:sp>
    <dsp:sp modelId="{AE3803F4-061B-4D87-A39F-957FF2CE91C5}">
      <dsp:nvSpPr>
        <dsp:cNvPr id="0" name=""/>
        <dsp:cNvSpPr/>
      </dsp:nvSpPr>
      <dsp:spPr>
        <a:xfrm>
          <a:off x="583830" y="2896292"/>
          <a:ext cx="1072618" cy="1072618"/>
        </a:xfrm>
        <a:prstGeom prst="ellipse">
          <a:avLst/>
        </a:prstGeom>
        <a:solidFill>
          <a:schemeClr val="lt1">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1">
          <a:scrgbClr r="0" g="0" b="0"/>
        </a:fillRef>
        <a:effectRef idx="2">
          <a:scrgbClr r="0" g="0" b="0"/>
        </a:effectRef>
        <a:fontRef idx="minor"/>
      </dsp:style>
    </dsp:sp>
    <dsp:sp modelId="{1187636A-0F2C-483C-A430-CF220658C10D}">
      <dsp:nvSpPr>
        <dsp:cNvPr id="0" name=""/>
        <dsp:cNvSpPr/>
      </dsp:nvSpPr>
      <dsp:spPr>
        <a:xfrm>
          <a:off x="628173" y="4290919"/>
          <a:ext cx="7200113" cy="85809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1113"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a:latin typeface="Times New Roman" panose="02020603050405020304" pitchFamily="18" charset="0"/>
              <a:cs typeface="Times New Roman" panose="02020603050405020304" pitchFamily="18" charset="0"/>
            </a:rPr>
            <a:t>Demo</a:t>
          </a:r>
        </a:p>
      </dsp:txBody>
      <dsp:txXfrm>
        <a:off x="628173" y="4290919"/>
        <a:ext cx="7200113" cy="858094"/>
      </dsp:txXfrm>
    </dsp:sp>
    <dsp:sp modelId="{39BF5546-5AE5-4274-8BDD-BAA18BE943C1}">
      <dsp:nvSpPr>
        <dsp:cNvPr id="0" name=""/>
        <dsp:cNvSpPr/>
      </dsp:nvSpPr>
      <dsp:spPr>
        <a:xfrm>
          <a:off x="91864" y="4183658"/>
          <a:ext cx="1072618" cy="1072618"/>
        </a:xfrm>
        <a:prstGeom prst="ellipse">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73B27-6E98-4268-8CDE-9E442E450384}" type="datetimeFigureOut">
              <a:rPr lang="en-US" smtClean="0"/>
              <a:t>8/21/2021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B0ACC-836D-41A2-88C9-97108B4FB419}" type="slidenum">
              <a:rPr lang="en-US" smtClean="0"/>
              <a:t>‹#›</a:t>
            </a:fld>
            <a:endParaRPr lang="en-US"/>
          </a:p>
        </p:txBody>
      </p:sp>
    </p:spTree>
    <p:extLst>
      <p:ext uri="{BB962C8B-B14F-4D97-AF65-F5344CB8AC3E}">
        <p14:creationId xmlns:p14="http://schemas.microsoft.com/office/powerpoint/2010/main" val="398038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ac7537cc3f_0_2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ac7537cc3f_0_2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a2609c4100_0_4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a2609c4100_0_4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673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95b965402b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95b965402b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627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D7FC-B3DB-418B-84D9-B3DBD32D45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91AC49-80BD-4574-A01F-5FF1F1373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0DA2BE-3A42-423B-9788-3232890CA809}"/>
              </a:ext>
            </a:extLst>
          </p:cNvPr>
          <p:cNvSpPr>
            <a:spLocks noGrp="1"/>
          </p:cNvSpPr>
          <p:nvPr>
            <p:ph type="dt" sz="half" idx="10"/>
          </p:nvPr>
        </p:nvSpPr>
        <p:spPr/>
        <p:txBody>
          <a:bodyPr/>
          <a:lstStyle/>
          <a:p>
            <a:fld id="{4EC5B57C-7A08-4701-A52B-2D97330F2FCA}" type="datetimeFigureOut">
              <a:rPr lang="en-US" smtClean="0"/>
              <a:t>8/21/2021</a:t>
            </a:fld>
            <a:endParaRPr lang="en-US"/>
          </a:p>
        </p:txBody>
      </p:sp>
      <p:sp>
        <p:nvSpPr>
          <p:cNvPr id="5" name="Footer Placeholder 4">
            <a:extLst>
              <a:ext uri="{FF2B5EF4-FFF2-40B4-BE49-F238E27FC236}">
                <a16:creationId xmlns:a16="http://schemas.microsoft.com/office/drawing/2014/main" id="{BA08B8DD-FA76-45FE-9BC3-88B4CB48B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6DBFF-05E6-4BD5-ABBC-2AC4060D7A76}"/>
              </a:ext>
            </a:extLst>
          </p:cNvPr>
          <p:cNvSpPr>
            <a:spLocks noGrp="1"/>
          </p:cNvSpPr>
          <p:nvPr>
            <p:ph type="sldNum" sz="quarter" idx="12"/>
          </p:nvPr>
        </p:nvSpPr>
        <p:spPr/>
        <p:txBody>
          <a:bodyPr/>
          <a:lstStyle/>
          <a:p>
            <a:fld id="{C93287AE-DCF7-4B31-8579-8457E2F54BEB}" type="slidenum">
              <a:rPr lang="en-US" smtClean="0"/>
              <a:t>‹#›</a:t>
            </a:fld>
            <a:endParaRPr lang="en-US"/>
          </a:p>
        </p:txBody>
      </p:sp>
    </p:spTree>
    <p:extLst>
      <p:ext uri="{BB962C8B-B14F-4D97-AF65-F5344CB8AC3E}">
        <p14:creationId xmlns:p14="http://schemas.microsoft.com/office/powerpoint/2010/main" val="18949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BAF2-0F1B-49C6-98D4-1E55EACF64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66F284-1611-4F36-86B9-916FB6B26A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2DFDF-DE90-4D6B-9B1D-D3626EBFC99B}"/>
              </a:ext>
            </a:extLst>
          </p:cNvPr>
          <p:cNvSpPr>
            <a:spLocks noGrp="1"/>
          </p:cNvSpPr>
          <p:nvPr>
            <p:ph type="dt" sz="half" idx="10"/>
          </p:nvPr>
        </p:nvSpPr>
        <p:spPr/>
        <p:txBody>
          <a:bodyPr/>
          <a:lstStyle/>
          <a:p>
            <a:fld id="{4EC5B57C-7A08-4701-A52B-2D97330F2FCA}" type="datetimeFigureOut">
              <a:rPr lang="en-US" smtClean="0"/>
              <a:t>8/21/2021</a:t>
            </a:fld>
            <a:endParaRPr lang="en-US"/>
          </a:p>
        </p:txBody>
      </p:sp>
      <p:sp>
        <p:nvSpPr>
          <p:cNvPr id="5" name="Footer Placeholder 4">
            <a:extLst>
              <a:ext uri="{FF2B5EF4-FFF2-40B4-BE49-F238E27FC236}">
                <a16:creationId xmlns:a16="http://schemas.microsoft.com/office/drawing/2014/main" id="{D821012E-C58C-46BF-871D-A18969500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B0B4B-1F99-4852-A0EB-75128EE127B9}"/>
              </a:ext>
            </a:extLst>
          </p:cNvPr>
          <p:cNvSpPr>
            <a:spLocks noGrp="1"/>
          </p:cNvSpPr>
          <p:nvPr>
            <p:ph type="sldNum" sz="quarter" idx="12"/>
          </p:nvPr>
        </p:nvSpPr>
        <p:spPr/>
        <p:txBody>
          <a:bodyPr/>
          <a:lstStyle/>
          <a:p>
            <a:fld id="{C93287AE-DCF7-4B31-8579-8457E2F54BEB}" type="slidenum">
              <a:rPr lang="en-US" smtClean="0"/>
              <a:t>‹#›</a:t>
            </a:fld>
            <a:endParaRPr lang="en-US"/>
          </a:p>
        </p:txBody>
      </p:sp>
    </p:spTree>
    <p:extLst>
      <p:ext uri="{BB962C8B-B14F-4D97-AF65-F5344CB8AC3E}">
        <p14:creationId xmlns:p14="http://schemas.microsoft.com/office/powerpoint/2010/main" val="387552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A8D10-2F79-4C7B-9BFA-C1B1ECBEE1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96EFF8-878F-4775-914B-6FDA7154D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96975-A11F-4537-A1F9-E61ACAAA7FA5}"/>
              </a:ext>
            </a:extLst>
          </p:cNvPr>
          <p:cNvSpPr>
            <a:spLocks noGrp="1"/>
          </p:cNvSpPr>
          <p:nvPr>
            <p:ph type="dt" sz="half" idx="10"/>
          </p:nvPr>
        </p:nvSpPr>
        <p:spPr/>
        <p:txBody>
          <a:bodyPr/>
          <a:lstStyle/>
          <a:p>
            <a:fld id="{4EC5B57C-7A08-4701-A52B-2D97330F2FCA}" type="datetimeFigureOut">
              <a:rPr lang="en-US" smtClean="0"/>
              <a:t>8/21/2021</a:t>
            </a:fld>
            <a:endParaRPr lang="en-US"/>
          </a:p>
        </p:txBody>
      </p:sp>
      <p:sp>
        <p:nvSpPr>
          <p:cNvPr id="5" name="Footer Placeholder 4">
            <a:extLst>
              <a:ext uri="{FF2B5EF4-FFF2-40B4-BE49-F238E27FC236}">
                <a16:creationId xmlns:a16="http://schemas.microsoft.com/office/drawing/2014/main" id="{2920D1CB-9A4F-4890-8608-E28B59404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BDDF8-9E7A-4BB9-8105-F211F39056A1}"/>
              </a:ext>
            </a:extLst>
          </p:cNvPr>
          <p:cNvSpPr>
            <a:spLocks noGrp="1"/>
          </p:cNvSpPr>
          <p:nvPr>
            <p:ph type="sldNum" sz="quarter" idx="12"/>
          </p:nvPr>
        </p:nvSpPr>
        <p:spPr/>
        <p:txBody>
          <a:bodyPr/>
          <a:lstStyle/>
          <a:p>
            <a:fld id="{C93287AE-DCF7-4B31-8579-8457E2F54BEB}" type="slidenum">
              <a:rPr lang="en-US" smtClean="0"/>
              <a:t>‹#›</a:t>
            </a:fld>
            <a:endParaRPr lang="en-US"/>
          </a:p>
        </p:txBody>
      </p:sp>
    </p:spTree>
    <p:extLst>
      <p:ext uri="{BB962C8B-B14F-4D97-AF65-F5344CB8AC3E}">
        <p14:creationId xmlns:p14="http://schemas.microsoft.com/office/powerpoint/2010/main" val="3826127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4113849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69"/>
        <p:cNvGrpSpPr/>
        <p:nvPr/>
      </p:nvGrpSpPr>
      <p:grpSpPr>
        <a:xfrm>
          <a:off x="0" y="0"/>
          <a:ext cx="0" cy="0"/>
          <a:chOff x="0" y="0"/>
          <a:chExt cx="0" cy="0"/>
        </a:xfrm>
      </p:grpSpPr>
      <p:grpSp>
        <p:nvGrpSpPr>
          <p:cNvPr id="170" name="Google Shape;170;p8"/>
          <p:cNvGrpSpPr/>
          <p:nvPr/>
        </p:nvGrpSpPr>
        <p:grpSpPr>
          <a:xfrm>
            <a:off x="207102" y="121813"/>
            <a:ext cx="11777797" cy="6525839"/>
            <a:chOff x="375925" y="955900"/>
            <a:chExt cx="6888675" cy="3816875"/>
          </a:xfrm>
        </p:grpSpPr>
        <p:sp>
          <p:nvSpPr>
            <p:cNvPr id="171" name="Google Shape;171;p8"/>
            <p:cNvSpPr/>
            <p:nvPr/>
          </p:nvSpPr>
          <p:spPr>
            <a:xfrm>
              <a:off x="375925" y="956200"/>
              <a:ext cx="6888675" cy="3816575"/>
            </a:xfrm>
            <a:custGeom>
              <a:avLst/>
              <a:gdLst/>
              <a:ahLst/>
              <a:cxnLst/>
              <a:rect l="l" t="t" r="r" b="b"/>
              <a:pathLst>
                <a:path w="275547" h="152663" extrusionOk="0">
                  <a:moveTo>
                    <a:pt x="1108" y="0"/>
                  </a:moveTo>
                  <a:cubicBezTo>
                    <a:pt x="501" y="0"/>
                    <a:pt x="1" y="489"/>
                    <a:pt x="1" y="1108"/>
                  </a:cubicBezTo>
                  <a:lnTo>
                    <a:pt x="1" y="151543"/>
                  </a:lnTo>
                  <a:cubicBezTo>
                    <a:pt x="1" y="152162"/>
                    <a:pt x="489" y="152662"/>
                    <a:pt x="1108" y="152662"/>
                  </a:cubicBezTo>
                  <a:lnTo>
                    <a:pt x="274440" y="152662"/>
                  </a:lnTo>
                  <a:cubicBezTo>
                    <a:pt x="275047" y="152662"/>
                    <a:pt x="275547" y="152162"/>
                    <a:pt x="275547" y="151531"/>
                  </a:cubicBezTo>
                  <a:lnTo>
                    <a:pt x="275547" y="1108"/>
                  </a:lnTo>
                  <a:cubicBezTo>
                    <a:pt x="275547" y="501"/>
                    <a:pt x="275059" y="0"/>
                    <a:pt x="274440" y="0"/>
                  </a:cubicBezTo>
                  <a:close/>
                </a:path>
              </a:pathLst>
            </a:custGeom>
            <a:solidFill>
              <a:schemeClr val="accent5"/>
            </a:solidFill>
            <a:ln>
              <a:noFill/>
            </a:ln>
            <a:effectLst>
              <a:outerShdw blurRad="100013" dist="66675" dir="5400000" algn="bl" rotWithShape="0">
                <a:schemeClr val="accent2">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8"/>
            <p:cNvSpPr/>
            <p:nvPr/>
          </p:nvSpPr>
          <p:spPr>
            <a:xfrm>
              <a:off x="3607875" y="955900"/>
              <a:ext cx="424200" cy="3816875"/>
            </a:xfrm>
            <a:custGeom>
              <a:avLst/>
              <a:gdLst/>
              <a:ahLst/>
              <a:cxnLst/>
              <a:rect l="l" t="t" r="r" b="b"/>
              <a:pathLst>
                <a:path w="16968" h="152675" extrusionOk="0">
                  <a:moveTo>
                    <a:pt x="1" y="1"/>
                  </a:moveTo>
                  <a:lnTo>
                    <a:pt x="1" y="152674"/>
                  </a:lnTo>
                  <a:lnTo>
                    <a:pt x="16967" y="152674"/>
                  </a:lnTo>
                  <a:lnTo>
                    <a:pt x="16967" y="1"/>
                  </a:lnTo>
                  <a:close/>
                </a:path>
              </a:pathLst>
            </a:custGeom>
            <a:solidFill>
              <a:srgbClr val="40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8"/>
            <p:cNvSpPr/>
            <p:nvPr/>
          </p:nvSpPr>
          <p:spPr>
            <a:xfrm>
              <a:off x="554821" y="1106228"/>
              <a:ext cx="3188800" cy="3530673"/>
            </a:xfrm>
            <a:custGeom>
              <a:avLst/>
              <a:gdLst/>
              <a:ahLst/>
              <a:cxnLst/>
              <a:rect l="l" t="t" r="r" b="b"/>
              <a:pathLst>
                <a:path w="127552" h="135042" extrusionOk="0">
                  <a:moveTo>
                    <a:pt x="0" y="1"/>
                  </a:moveTo>
                  <a:lnTo>
                    <a:pt x="0" y="135041"/>
                  </a:lnTo>
                  <a:lnTo>
                    <a:pt x="127552" y="135041"/>
                  </a:lnTo>
                  <a:lnTo>
                    <a:pt x="127552"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8"/>
            <p:cNvSpPr/>
            <p:nvPr/>
          </p:nvSpPr>
          <p:spPr>
            <a:xfrm>
              <a:off x="599172" y="1106228"/>
              <a:ext cx="3154275" cy="3530673"/>
            </a:xfrm>
            <a:custGeom>
              <a:avLst/>
              <a:gdLst/>
              <a:ahLst/>
              <a:cxnLst/>
              <a:rect l="l" t="t" r="r" b="b"/>
              <a:pathLst>
                <a:path w="126171" h="135042" extrusionOk="0">
                  <a:moveTo>
                    <a:pt x="0" y="1"/>
                  </a:moveTo>
                  <a:lnTo>
                    <a:pt x="0" y="135041"/>
                  </a:lnTo>
                  <a:lnTo>
                    <a:pt x="126171" y="135041"/>
                  </a:lnTo>
                  <a:lnTo>
                    <a:pt x="126171"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8"/>
            <p:cNvSpPr/>
            <p:nvPr/>
          </p:nvSpPr>
          <p:spPr>
            <a:xfrm>
              <a:off x="3763850" y="1258925"/>
              <a:ext cx="90525" cy="3263225"/>
            </a:xfrm>
            <a:custGeom>
              <a:avLst/>
              <a:gdLst/>
              <a:ahLst/>
              <a:cxnLst/>
              <a:rect l="l" t="t" r="r" b="b"/>
              <a:pathLst>
                <a:path w="3621" h="130529" extrusionOk="0">
                  <a:moveTo>
                    <a:pt x="1" y="0"/>
                  </a:moveTo>
                  <a:lnTo>
                    <a:pt x="1" y="130528"/>
                  </a:lnTo>
                  <a:lnTo>
                    <a:pt x="3620" y="130528"/>
                  </a:lnTo>
                  <a:lnTo>
                    <a:pt x="3620" y="0"/>
                  </a:ln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8"/>
            <p:cNvSpPr/>
            <p:nvPr/>
          </p:nvSpPr>
          <p:spPr>
            <a:xfrm>
              <a:off x="3703725" y="1074675"/>
              <a:ext cx="217900" cy="218200"/>
            </a:xfrm>
            <a:custGeom>
              <a:avLst/>
              <a:gdLst/>
              <a:ahLst/>
              <a:cxnLst/>
              <a:rect l="l" t="t" r="r" b="b"/>
              <a:pathLst>
                <a:path w="8716" h="8728" extrusionOk="0">
                  <a:moveTo>
                    <a:pt x="4358" y="0"/>
                  </a:moveTo>
                  <a:cubicBezTo>
                    <a:pt x="1941" y="0"/>
                    <a:pt x="0" y="1953"/>
                    <a:pt x="0" y="4358"/>
                  </a:cubicBezTo>
                  <a:cubicBezTo>
                    <a:pt x="0" y="6775"/>
                    <a:pt x="1941" y="8727"/>
                    <a:pt x="4358" y="8727"/>
                  </a:cubicBezTo>
                  <a:cubicBezTo>
                    <a:pt x="6763" y="8727"/>
                    <a:pt x="8716" y="6775"/>
                    <a:pt x="8716" y="4358"/>
                  </a:cubicBezTo>
                  <a:cubicBezTo>
                    <a:pt x="8716" y="1953"/>
                    <a:pt x="6763" y="0"/>
                    <a:pt x="4358"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8"/>
            <p:cNvSpPr/>
            <p:nvPr/>
          </p:nvSpPr>
          <p:spPr>
            <a:xfrm>
              <a:off x="3703734" y="1131261"/>
              <a:ext cx="217900" cy="193172"/>
            </a:xfrm>
            <a:custGeom>
              <a:avLst/>
              <a:gdLst/>
              <a:ahLst/>
              <a:cxnLst/>
              <a:rect l="l" t="t" r="r" b="b"/>
              <a:pathLst>
                <a:path w="8716" h="8728" extrusionOk="0">
                  <a:moveTo>
                    <a:pt x="4358" y="0"/>
                  </a:moveTo>
                  <a:cubicBezTo>
                    <a:pt x="1941" y="0"/>
                    <a:pt x="0" y="1953"/>
                    <a:pt x="0" y="4370"/>
                  </a:cubicBezTo>
                  <a:cubicBezTo>
                    <a:pt x="0" y="6775"/>
                    <a:pt x="1941" y="8727"/>
                    <a:pt x="4358" y="8727"/>
                  </a:cubicBezTo>
                  <a:cubicBezTo>
                    <a:pt x="6763" y="8727"/>
                    <a:pt x="8716" y="6775"/>
                    <a:pt x="8716" y="4370"/>
                  </a:cubicBezTo>
                  <a:cubicBezTo>
                    <a:pt x="8716" y="1953"/>
                    <a:pt x="6763" y="0"/>
                    <a:pt x="4358" y="0"/>
                  </a:cubicBez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8"/>
            <p:cNvSpPr/>
            <p:nvPr/>
          </p:nvSpPr>
          <p:spPr>
            <a:xfrm>
              <a:off x="3885598" y="1106228"/>
              <a:ext cx="3176300" cy="3530673"/>
            </a:xfrm>
            <a:custGeom>
              <a:avLst/>
              <a:gdLst/>
              <a:ahLst/>
              <a:cxnLst/>
              <a:rect l="l" t="t" r="r" b="b"/>
              <a:pathLst>
                <a:path w="127052" h="135042" extrusionOk="0">
                  <a:moveTo>
                    <a:pt x="0" y="1"/>
                  </a:moveTo>
                  <a:lnTo>
                    <a:pt x="0" y="135041"/>
                  </a:lnTo>
                  <a:lnTo>
                    <a:pt x="127052" y="135041"/>
                  </a:lnTo>
                  <a:lnTo>
                    <a:pt x="127052"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8"/>
            <p:cNvSpPr/>
            <p:nvPr/>
          </p:nvSpPr>
          <p:spPr>
            <a:xfrm>
              <a:off x="3884698" y="1106228"/>
              <a:ext cx="3137325" cy="3530673"/>
            </a:xfrm>
            <a:custGeom>
              <a:avLst/>
              <a:gdLst/>
              <a:ahLst/>
              <a:cxnLst/>
              <a:rect l="l" t="t" r="r" b="b"/>
              <a:pathLst>
                <a:path w="125493" h="135042" extrusionOk="0">
                  <a:moveTo>
                    <a:pt x="0" y="1"/>
                  </a:moveTo>
                  <a:lnTo>
                    <a:pt x="0" y="135041"/>
                  </a:lnTo>
                  <a:lnTo>
                    <a:pt x="125492" y="135041"/>
                  </a:lnTo>
                  <a:lnTo>
                    <a:pt x="125492"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8"/>
            <p:cNvSpPr/>
            <p:nvPr/>
          </p:nvSpPr>
          <p:spPr>
            <a:xfrm>
              <a:off x="3842723" y="1106228"/>
              <a:ext cx="3137325" cy="3530673"/>
            </a:xfrm>
            <a:custGeom>
              <a:avLst/>
              <a:gdLst/>
              <a:ahLst/>
              <a:cxnLst/>
              <a:rect l="l" t="t" r="r" b="b"/>
              <a:pathLst>
                <a:path w="125493" h="135042" extrusionOk="0">
                  <a:moveTo>
                    <a:pt x="1" y="1"/>
                  </a:moveTo>
                  <a:lnTo>
                    <a:pt x="1" y="135041"/>
                  </a:lnTo>
                  <a:lnTo>
                    <a:pt x="125493" y="135041"/>
                  </a:lnTo>
                  <a:lnTo>
                    <a:pt x="125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8"/>
            <p:cNvSpPr/>
            <p:nvPr/>
          </p:nvSpPr>
          <p:spPr>
            <a:xfrm>
              <a:off x="645297" y="1106228"/>
              <a:ext cx="3137325" cy="3530673"/>
            </a:xfrm>
            <a:custGeom>
              <a:avLst/>
              <a:gdLst/>
              <a:ahLst/>
              <a:cxnLst/>
              <a:rect l="l" t="t" r="r" b="b"/>
              <a:pathLst>
                <a:path w="125493" h="135042" extrusionOk="0">
                  <a:moveTo>
                    <a:pt x="1" y="1"/>
                  </a:moveTo>
                  <a:lnTo>
                    <a:pt x="1" y="135041"/>
                  </a:lnTo>
                  <a:lnTo>
                    <a:pt x="125493" y="135041"/>
                  </a:lnTo>
                  <a:lnTo>
                    <a:pt x="125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8"/>
            <p:cNvSpPr/>
            <p:nvPr/>
          </p:nvSpPr>
          <p:spPr>
            <a:xfrm>
              <a:off x="3555800" y="1528600"/>
              <a:ext cx="152700" cy="152725"/>
            </a:xfrm>
            <a:custGeom>
              <a:avLst/>
              <a:gdLst/>
              <a:ahLst/>
              <a:cxnLst/>
              <a:rect l="l" t="t" r="r" b="b"/>
              <a:pathLst>
                <a:path w="6108" h="6109" extrusionOk="0">
                  <a:moveTo>
                    <a:pt x="3060" y="0"/>
                  </a:moveTo>
                  <a:cubicBezTo>
                    <a:pt x="1369" y="0"/>
                    <a:pt x="0" y="1369"/>
                    <a:pt x="0" y="3060"/>
                  </a:cubicBezTo>
                  <a:cubicBezTo>
                    <a:pt x="0" y="4739"/>
                    <a:pt x="1369" y="6108"/>
                    <a:pt x="3060" y="6108"/>
                  </a:cubicBezTo>
                  <a:cubicBezTo>
                    <a:pt x="4739" y="6108"/>
                    <a:pt x="6108" y="4739"/>
                    <a:pt x="6108" y="3060"/>
                  </a:cubicBezTo>
                  <a:cubicBezTo>
                    <a:pt x="6108" y="1369"/>
                    <a:pt x="4739" y="0"/>
                    <a:pt x="3060"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8"/>
            <p:cNvSpPr/>
            <p:nvPr/>
          </p:nvSpPr>
          <p:spPr>
            <a:xfrm>
              <a:off x="3916850" y="1529475"/>
              <a:ext cx="152425" cy="152425"/>
            </a:xfrm>
            <a:custGeom>
              <a:avLst/>
              <a:gdLst/>
              <a:ahLst/>
              <a:cxnLst/>
              <a:rect l="l" t="t" r="r" b="b"/>
              <a:pathLst>
                <a:path w="6097" h="6097" extrusionOk="0">
                  <a:moveTo>
                    <a:pt x="3048" y="1"/>
                  </a:moveTo>
                  <a:cubicBezTo>
                    <a:pt x="1358" y="1"/>
                    <a:pt x="0" y="1358"/>
                    <a:pt x="0" y="3049"/>
                  </a:cubicBezTo>
                  <a:cubicBezTo>
                    <a:pt x="0" y="4740"/>
                    <a:pt x="1358" y="6097"/>
                    <a:pt x="3048" y="6097"/>
                  </a:cubicBezTo>
                  <a:cubicBezTo>
                    <a:pt x="4739" y="6097"/>
                    <a:pt x="6096" y="4740"/>
                    <a:pt x="6096" y="3049"/>
                  </a:cubicBezTo>
                  <a:cubicBezTo>
                    <a:pt x="6096" y="1358"/>
                    <a:pt x="4739" y="1"/>
                    <a:pt x="3048" y="1"/>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8"/>
            <p:cNvSpPr/>
            <p:nvPr/>
          </p:nvSpPr>
          <p:spPr>
            <a:xfrm>
              <a:off x="3555800" y="1991150"/>
              <a:ext cx="152700" cy="152725"/>
            </a:xfrm>
            <a:custGeom>
              <a:avLst/>
              <a:gdLst/>
              <a:ahLst/>
              <a:cxnLst/>
              <a:rect l="l" t="t" r="r" b="b"/>
              <a:pathLst>
                <a:path w="6108" h="6109" extrusionOk="0">
                  <a:moveTo>
                    <a:pt x="3060" y="0"/>
                  </a:moveTo>
                  <a:cubicBezTo>
                    <a:pt x="1369" y="0"/>
                    <a:pt x="0" y="1370"/>
                    <a:pt x="0" y="3048"/>
                  </a:cubicBezTo>
                  <a:cubicBezTo>
                    <a:pt x="0" y="4739"/>
                    <a:pt x="1369" y="6108"/>
                    <a:pt x="3060" y="6108"/>
                  </a:cubicBezTo>
                  <a:cubicBezTo>
                    <a:pt x="4739" y="6108"/>
                    <a:pt x="6108" y="4739"/>
                    <a:pt x="6108" y="3048"/>
                  </a:cubicBezTo>
                  <a:cubicBezTo>
                    <a:pt x="6108" y="1370"/>
                    <a:pt x="4739" y="0"/>
                    <a:pt x="3060"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8"/>
            <p:cNvSpPr/>
            <p:nvPr/>
          </p:nvSpPr>
          <p:spPr>
            <a:xfrm>
              <a:off x="3916850" y="1991750"/>
              <a:ext cx="152425" cy="152725"/>
            </a:xfrm>
            <a:custGeom>
              <a:avLst/>
              <a:gdLst/>
              <a:ahLst/>
              <a:cxnLst/>
              <a:rect l="l" t="t" r="r" b="b"/>
              <a:pathLst>
                <a:path w="6097" h="6109" extrusionOk="0">
                  <a:moveTo>
                    <a:pt x="3048" y="0"/>
                  </a:moveTo>
                  <a:cubicBezTo>
                    <a:pt x="1358" y="0"/>
                    <a:pt x="0" y="1369"/>
                    <a:pt x="0" y="3060"/>
                  </a:cubicBezTo>
                  <a:cubicBezTo>
                    <a:pt x="0" y="4739"/>
                    <a:pt x="1358" y="6108"/>
                    <a:pt x="3048" y="6108"/>
                  </a:cubicBezTo>
                  <a:cubicBezTo>
                    <a:pt x="4739" y="6108"/>
                    <a:pt x="6096" y="4739"/>
                    <a:pt x="6096" y="3060"/>
                  </a:cubicBezTo>
                  <a:cubicBezTo>
                    <a:pt x="6096" y="1369"/>
                    <a:pt x="4739" y="0"/>
                    <a:pt x="3048"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8"/>
            <p:cNvSpPr/>
            <p:nvPr/>
          </p:nvSpPr>
          <p:spPr>
            <a:xfrm>
              <a:off x="3555800" y="2495375"/>
              <a:ext cx="152700" cy="152425"/>
            </a:xfrm>
            <a:custGeom>
              <a:avLst/>
              <a:gdLst/>
              <a:ahLst/>
              <a:cxnLst/>
              <a:rect l="l" t="t" r="r" b="b"/>
              <a:pathLst>
                <a:path w="6108" h="6097" extrusionOk="0">
                  <a:moveTo>
                    <a:pt x="3060" y="1"/>
                  </a:moveTo>
                  <a:cubicBezTo>
                    <a:pt x="1369" y="1"/>
                    <a:pt x="0" y="1358"/>
                    <a:pt x="0" y="3049"/>
                  </a:cubicBezTo>
                  <a:cubicBezTo>
                    <a:pt x="0" y="4739"/>
                    <a:pt x="1369" y="6097"/>
                    <a:pt x="3060" y="6097"/>
                  </a:cubicBezTo>
                  <a:cubicBezTo>
                    <a:pt x="4739" y="6097"/>
                    <a:pt x="6108" y="4739"/>
                    <a:pt x="6108" y="3049"/>
                  </a:cubicBezTo>
                  <a:cubicBezTo>
                    <a:pt x="6108" y="1358"/>
                    <a:pt x="4739" y="1"/>
                    <a:pt x="3060" y="1"/>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8"/>
            <p:cNvSpPr/>
            <p:nvPr/>
          </p:nvSpPr>
          <p:spPr>
            <a:xfrm>
              <a:off x="3916850" y="2495675"/>
              <a:ext cx="152425" cy="152725"/>
            </a:xfrm>
            <a:custGeom>
              <a:avLst/>
              <a:gdLst/>
              <a:ahLst/>
              <a:cxnLst/>
              <a:rect l="l" t="t" r="r" b="b"/>
              <a:pathLst>
                <a:path w="6097" h="6109" extrusionOk="0">
                  <a:moveTo>
                    <a:pt x="3048" y="0"/>
                  </a:moveTo>
                  <a:cubicBezTo>
                    <a:pt x="1358" y="0"/>
                    <a:pt x="0" y="1370"/>
                    <a:pt x="0" y="3048"/>
                  </a:cubicBezTo>
                  <a:cubicBezTo>
                    <a:pt x="0" y="4739"/>
                    <a:pt x="1358" y="6108"/>
                    <a:pt x="3048" y="6108"/>
                  </a:cubicBezTo>
                  <a:cubicBezTo>
                    <a:pt x="4739" y="6108"/>
                    <a:pt x="6096" y="4739"/>
                    <a:pt x="6096" y="3048"/>
                  </a:cubicBezTo>
                  <a:cubicBezTo>
                    <a:pt x="6096" y="1370"/>
                    <a:pt x="4739" y="0"/>
                    <a:pt x="3048"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8"/>
            <p:cNvSpPr/>
            <p:nvPr/>
          </p:nvSpPr>
          <p:spPr>
            <a:xfrm>
              <a:off x="3555800" y="2997225"/>
              <a:ext cx="152700" cy="152725"/>
            </a:xfrm>
            <a:custGeom>
              <a:avLst/>
              <a:gdLst/>
              <a:ahLst/>
              <a:cxnLst/>
              <a:rect l="l" t="t" r="r" b="b"/>
              <a:pathLst>
                <a:path w="6108" h="6109" extrusionOk="0">
                  <a:moveTo>
                    <a:pt x="3060" y="0"/>
                  </a:moveTo>
                  <a:cubicBezTo>
                    <a:pt x="1369" y="0"/>
                    <a:pt x="0" y="1370"/>
                    <a:pt x="0" y="3048"/>
                  </a:cubicBezTo>
                  <a:cubicBezTo>
                    <a:pt x="0" y="4739"/>
                    <a:pt x="1369" y="6108"/>
                    <a:pt x="3060" y="6108"/>
                  </a:cubicBezTo>
                  <a:cubicBezTo>
                    <a:pt x="4739" y="6108"/>
                    <a:pt x="6108" y="4739"/>
                    <a:pt x="6108" y="3048"/>
                  </a:cubicBezTo>
                  <a:cubicBezTo>
                    <a:pt x="6108" y="1370"/>
                    <a:pt x="4739" y="0"/>
                    <a:pt x="3060"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8"/>
            <p:cNvSpPr/>
            <p:nvPr/>
          </p:nvSpPr>
          <p:spPr>
            <a:xfrm>
              <a:off x="3916850" y="2998125"/>
              <a:ext cx="152425" cy="152425"/>
            </a:xfrm>
            <a:custGeom>
              <a:avLst/>
              <a:gdLst/>
              <a:ahLst/>
              <a:cxnLst/>
              <a:rect l="l" t="t" r="r" b="b"/>
              <a:pathLst>
                <a:path w="6097" h="6097" extrusionOk="0">
                  <a:moveTo>
                    <a:pt x="3048" y="0"/>
                  </a:moveTo>
                  <a:cubicBezTo>
                    <a:pt x="1358" y="0"/>
                    <a:pt x="0" y="1358"/>
                    <a:pt x="0" y="3048"/>
                  </a:cubicBezTo>
                  <a:cubicBezTo>
                    <a:pt x="0" y="4727"/>
                    <a:pt x="1358" y="6096"/>
                    <a:pt x="3048" y="6096"/>
                  </a:cubicBezTo>
                  <a:cubicBezTo>
                    <a:pt x="4739" y="6096"/>
                    <a:pt x="6096" y="4727"/>
                    <a:pt x="6096" y="3048"/>
                  </a:cubicBezTo>
                  <a:cubicBezTo>
                    <a:pt x="6096" y="1358"/>
                    <a:pt x="4739" y="0"/>
                    <a:pt x="3048"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8"/>
            <p:cNvSpPr/>
            <p:nvPr/>
          </p:nvSpPr>
          <p:spPr>
            <a:xfrm>
              <a:off x="3555800" y="3503250"/>
              <a:ext cx="152700" cy="152700"/>
            </a:xfrm>
            <a:custGeom>
              <a:avLst/>
              <a:gdLst/>
              <a:ahLst/>
              <a:cxnLst/>
              <a:rect l="l" t="t" r="r" b="b"/>
              <a:pathLst>
                <a:path w="6108" h="6108" extrusionOk="0">
                  <a:moveTo>
                    <a:pt x="3060" y="0"/>
                  </a:moveTo>
                  <a:cubicBezTo>
                    <a:pt x="1369" y="0"/>
                    <a:pt x="0" y="1369"/>
                    <a:pt x="0" y="3048"/>
                  </a:cubicBezTo>
                  <a:cubicBezTo>
                    <a:pt x="0" y="4739"/>
                    <a:pt x="1369" y="6108"/>
                    <a:pt x="3060" y="6108"/>
                  </a:cubicBezTo>
                  <a:cubicBezTo>
                    <a:pt x="4739" y="6108"/>
                    <a:pt x="6108" y="4739"/>
                    <a:pt x="6108" y="3048"/>
                  </a:cubicBezTo>
                  <a:cubicBezTo>
                    <a:pt x="6108" y="1369"/>
                    <a:pt x="4739" y="0"/>
                    <a:pt x="3060"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8"/>
            <p:cNvSpPr/>
            <p:nvPr/>
          </p:nvSpPr>
          <p:spPr>
            <a:xfrm>
              <a:off x="3916850" y="3504125"/>
              <a:ext cx="152425" cy="152425"/>
            </a:xfrm>
            <a:custGeom>
              <a:avLst/>
              <a:gdLst/>
              <a:ahLst/>
              <a:cxnLst/>
              <a:rect l="l" t="t" r="r" b="b"/>
              <a:pathLst>
                <a:path w="6097" h="6097" extrusionOk="0">
                  <a:moveTo>
                    <a:pt x="3048" y="1"/>
                  </a:moveTo>
                  <a:cubicBezTo>
                    <a:pt x="1358" y="1"/>
                    <a:pt x="0" y="1358"/>
                    <a:pt x="0" y="3049"/>
                  </a:cubicBezTo>
                  <a:cubicBezTo>
                    <a:pt x="0" y="4728"/>
                    <a:pt x="1358" y="6097"/>
                    <a:pt x="3048" y="6097"/>
                  </a:cubicBezTo>
                  <a:cubicBezTo>
                    <a:pt x="4739" y="6097"/>
                    <a:pt x="6096" y="4728"/>
                    <a:pt x="6096" y="3049"/>
                  </a:cubicBezTo>
                  <a:cubicBezTo>
                    <a:pt x="6096" y="1358"/>
                    <a:pt x="4739" y="1"/>
                    <a:pt x="3048" y="1"/>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8"/>
            <p:cNvSpPr/>
            <p:nvPr/>
          </p:nvSpPr>
          <p:spPr>
            <a:xfrm>
              <a:off x="3555800" y="4044975"/>
              <a:ext cx="152700" cy="152425"/>
            </a:xfrm>
            <a:custGeom>
              <a:avLst/>
              <a:gdLst/>
              <a:ahLst/>
              <a:cxnLst/>
              <a:rect l="l" t="t" r="r" b="b"/>
              <a:pathLst>
                <a:path w="6108" h="6097" extrusionOk="0">
                  <a:moveTo>
                    <a:pt x="3060" y="0"/>
                  </a:moveTo>
                  <a:cubicBezTo>
                    <a:pt x="1369" y="0"/>
                    <a:pt x="0" y="1370"/>
                    <a:pt x="0" y="3048"/>
                  </a:cubicBezTo>
                  <a:cubicBezTo>
                    <a:pt x="0" y="4739"/>
                    <a:pt x="1369" y="6096"/>
                    <a:pt x="3060" y="6096"/>
                  </a:cubicBezTo>
                  <a:cubicBezTo>
                    <a:pt x="4739" y="6096"/>
                    <a:pt x="6108" y="4739"/>
                    <a:pt x="6108" y="3048"/>
                  </a:cubicBezTo>
                  <a:cubicBezTo>
                    <a:pt x="6108" y="1370"/>
                    <a:pt x="4739" y="0"/>
                    <a:pt x="3060"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8"/>
            <p:cNvSpPr/>
            <p:nvPr/>
          </p:nvSpPr>
          <p:spPr>
            <a:xfrm>
              <a:off x="3916850" y="4045575"/>
              <a:ext cx="152425" cy="152725"/>
            </a:xfrm>
            <a:custGeom>
              <a:avLst/>
              <a:gdLst/>
              <a:ahLst/>
              <a:cxnLst/>
              <a:rect l="l" t="t" r="r" b="b"/>
              <a:pathLst>
                <a:path w="6097" h="6109" extrusionOk="0">
                  <a:moveTo>
                    <a:pt x="3048" y="0"/>
                  </a:moveTo>
                  <a:cubicBezTo>
                    <a:pt x="1358" y="0"/>
                    <a:pt x="0" y="1369"/>
                    <a:pt x="0" y="3060"/>
                  </a:cubicBezTo>
                  <a:cubicBezTo>
                    <a:pt x="0" y="4739"/>
                    <a:pt x="1358" y="6108"/>
                    <a:pt x="3048" y="6108"/>
                  </a:cubicBezTo>
                  <a:cubicBezTo>
                    <a:pt x="4739" y="6108"/>
                    <a:pt x="6096" y="4739"/>
                    <a:pt x="6096" y="3060"/>
                  </a:cubicBezTo>
                  <a:cubicBezTo>
                    <a:pt x="6096" y="1369"/>
                    <a:pt x="4739" y="0"/>
                    <a:pt x="3048"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3615325" y="1563725"/>
              <a:ext cx="394425" cy="82475"/>
            </a:xfrm>
            <a:custGeom>
              <a:avLst/>
              <a:gdLst/>
              <a:ahLst/>
              <a:cxnLst/>
              <a:rect l="l" t="t" r="r" b="b"/>
              <a:pathLst>
                <a:path w="15777" h="3299" extrusionOk="0">
                  <a:moveTo>
                    <a:pt x="1655" y="0"/>
                  </a:moveTo>
                  <a:cubicBezTo>
                    <a:pt x="750" y="0"/>
                    <a:pt x="0" y="738"/>
                    <a:pt x="0" y="1655"/>
                  </a:cubicBezTo>
                  <a:cubicBezTo>
                    <a:pt x="0" y="2560"/>
                    <a:pt x="750" y="3298"/>
                    <a:pt x="1655" y="3298"/>
                  </a:cubicBezTo>
                  <a:lnTo>
                    <a:pt x="14109" y="3298"/>
                  </a:lnTo>
                  <a:cubicBezTo>
                    <a:pt x="15038" y="3298"/>
                    <a:pt x="15776" y="2560"/>
                    <a:pt x="15764" y="1655"/>
                  </a:cubicBezTo>
                  <a:cubicBezTo>
                    <a:pt x="15764" y="738"/>
                    <a:pt x="15026" y="0"/>
                    <a:pt x="14109"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3615325" y="2026575"/>
              <a:ext cx="394425" cy="82475"/>
            </a:xfrm>
            <a:custGeom>
              <a:avLst/>
              <a:gdLst/>
              <a:ahLst/>
              <a:cxnLst/>
              <a:rect l="l" t="t" r="r" b="b"/>
              <a:pathLst>
                <a:path w="15777" h="3299" extrusionOk="0">
                  <a:moveTo>
                    <a:pt x="1655" y="0"/>
                  </a:moveTo>
                  <a:cubicBezTo>
                    <a:pt x="750" y="0"/>
                    <a:pt x="0" y="738"/>
                    <a:pt x="0" y="1655"/>
                  </a:cubicBezTo>
                  <a:cubicBezTo>
                    <a:pt x="0" y="2560"/>
                    <a:pt x="750" y="3298"/>
                    <a:pt x="1655" y="3298"/>
                  </a:cubicBezTo>
                  <a:lnTo>
                    <a:pt x="14109" y="3298"/>
                  </a:lnTo>
                  <a:cubicBezTo>
                    <a:pt x="15038" y="3298"/>
                    <a:pt x="15776" y="2560"/>
                    <a:pt x="15764" y="1655"/>
                  </a:cubicBezTo>
                  <a:cubicBezTo>
                    <a:pt x="15764" y="738"/>
                    <a:pt x="15026" y="0"/>
                    <a:pt x="14109"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3615325" y="2530800"/>
              <a:ext cx="394425" cy="82475"/>
            </a:xfrm>
            <a:custGeom>
              <a:avLst/>
              <a:gdLst/>
              <a:ahLst/>
              <a:cxnLst/>
              <a:rect l="l" t="t" r="r" b="b"/>
              <a:pathLst>
                <a:path w="15777" h="3299" extrusionOk="0">
                  <a:moveTo>
                    <a:pt x="1655" y="0"/>
                  </a:moveTo>
                  <a:cubicBezTo>
                    <a:pt x="750" y="0"/>
                    <a:pt x="0" y="739"/>
                    <a:pt x="0" y="1643"/>
                  </a:cubicBezTo>
                  <a:cubicBezTo>
                    <a:pt x="0" y="2560"/>
                    <a:pt x="750" y="3298"/>
                    <a:pt x="1655" y="3298"/>
                  </a:cubicBezTo>
                  <a:lnTo>
                    <a:pt x="14109" y="3298"/>
                  </a:lnTo>
                  <a:cubicBezTo>
                    <a:pt x="15038" y="3298"/>
                    <a:pt x="15776" y="2560"/>
                    <a:pt x="15764" y="1643"/>
                  </a:cubicBezTo>
                  <a:cubicBezTo>
                    <a:pt x="15764" y="739"/>
                    <a:pt x="15026" y="0"/>
                    <a:pt x="14109"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3615325" y="3032950"/>
              <a:ext cx="394425" cy="82475"/>
            </a:xfrm>
            <a:custGeom>
              <a:avLst/>
              <a:gdLst/>
              <a:ahLst/>
              <a:cxnLst/>
              <a:rect l="l" t="t" r="r" b="b"/>
              <a:pathLst>
                <a:path w="15777" h="3299" extrusionOk="0">
                  <a:moveTo>
                    <a:pt x="1655" y="0"/>
                  </a:moveTo>
                  <a:cubicBezTo>
                    <a:pt x="750" y="0"/>
                    <a:pt x="0" y="738"/>
                    <a:pt x="0" y="1655"/>
                  </a:cubicBezTo>
                  <a:cubicBezTo>
                    <a:pt x="0" y="2560"/>
                    <a:pt x="750" y="3298"/>
                    <a:pt x="1655" y="3298"/>
                  </a:cubicBezTo>
                  <a:lnTo>
                    <a:pt x="14109" y="3298"/>
                  </a:lnTo>
                  <a:cubicBezTo>
                    <a:pt x="15038" y="3298"/>
                    <a:pt x="15776" y="2560"/>
                    <a:pt x="15764" y="1655"/>
                  </a:cubicBezTo>
                  <a:cubicBezTo>
                    <a:pt x="15764" y="738"/>
                    <a:pt x="15026" y="0"/>
                    <a:pt x="14109"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8"/>
            <p:cNvSpPr/>
            <p:nvPr/>
          </p:nvSpPr>
          <p:spPr>
            <a:xfrm>
              <a:off x="3615325" y="3538650"/>
              <a:ext cx="394425" cy="82475"/>
            </a:xfrm>
            <a:custGeom>
              <a:avLst/>
              <a:gdLst/>
              <a:ahLst/>
              <a:cxnLst/>
              <a:rect l="l" t="t" r="r" b="b"/>
              <a:pathLst>
                <a:path w="15777" h="3299" extrusionOk="0">
                  <a:moveTo>
                    <a:pt x="1655" y="1"/>
                  </a:moveTo>
                  <a:cubicBezTo>
                    <a:pt x="750" y="1"/>
                    <a:pt x="0" y="739"/>
                    <a:pt x="0" y="1656"/>
                  </a:cubicBezTo>
                  <a:cubicBezTo>
                    <a:pt x="0" y="2561"/>
                    <a:pt x="750" y="3299"/>
                    <a:pt x="1655" y="3299"/>
                  </a:cubicBezTo>
                  <a:lnTo>
                    <a:pt x="14109" y="3299"/>
                  </a:lnTo>
                  <a:cubicBezTo>
                    <a:pt x="15038" y="3299"/>
                    <a:pt x="15776" y="2561"/>
                    <a:pt x="15764" y="1656"/>
                  </a:cubicBezTo>
                  <a:cubicBezTo>
                    <a:pt x="15764" y="739"/>
                    <a:pt x="15026" y="1"/>
                    <a:pt x="14109" y="1"/>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8"/>
            <p:cNvSpPr/>
            <p:nvPr/>
          </p:nvSpPr>
          <p:spPr>
            <a:xfrm>
              <a:off x="3615325" y="4080400"/>
              <a:ext cx="394425" cy="82475"/>
            </a:xfrm>
            <a:custGeom>
              <a:avLst/>
              <a:gdLst/>
              <a:ahLst/>
              <a:cxnLst/>
              <a:rect l="l" t="t" r="r" b="b"/>
              <a:pathLst>
                <a:path w="15777" h="3299" extrusionOk="0">
                  <a:moveTo>
                    <a:pt x="1655" y="0"/>
                  </a:moveTo>
                  <a:cubicBezTo>
                    <a:pt x="750" y="0"/>
                    <a:pt x="0" y="738"/>
                    <a:pt x="0" y="1655"/>
                  </a:cubicBezTo>
                  <a:cubicBezTo>
                    <a:pt x="0" y="2560"/>
                    <a:pt x="750" y="3298"/>
                    <a:pt x="1655" y="3298"/>
                  </a:cubicBezTo>
                  <a:lnTo>
                    <a:pt x="14109" y="3298"/>
                  </a:lnTo>
                  <a:cubicBezTo>
                    <a:pt x="15038" y="3298"/>
                    <a:pt x="15776" y="2560"/>
                    <a:pt x="15764" y="1655"/>
                  </a:cubicBezTo>
                  <a:cubicBezTo>
                    <a:pt x="15764" y="738"/>
                    <a:pt x="15026" y="0"/>
                    <a:pt x="14109"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576847" y="1106228"/>
              <a:ext cx="18475" cy="3530673"/>
            </a:xfrm>
            <a:custGeom>
              <a:avLst/>
              <a:gdLst/>
              <a:ahLst/>
              <a:cxnLst/>
              <a:rect l="l" t="t" r="r" b="b"/>
              <a:pathLst>
                <a:path w="739" h="135042" extrusionOk="0">
                  <a:moveTo>
                    <a:pt x="0" y="1"/>
                  </a:moveTo>
                  <a:lnTo>
                    <a:pt x="0" y="135041"/>
                  </a:lnTo>
                  <a:lnTo>
                    <a:pt x="739" y="135041"/>
                  </a:lnTo>
                  <a:lnTo>
                    <a:pt x="739" y="1"/>
                  </a:ln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8"/>
            <p:cNvSpPr/>
            <p:nvPr/>
          </p:nvSpPr>
          <p:spPr>
            <a:xfrm>
              <a:off x="625072" y="1106228"/>
              <a:ext cx="18775" cy="3530673"/>
            </a:xfrm>
            <a:custGeom>
              <a:avLst/>
              <a:gdLst/>
              <a:ahLst/>
              <a:cxnLst/>
              <a:rect l="l" t="t" r="r" b="b"/>
              <a:pathLst>
                <a:path w="751" h="135042" extrusionOk="0">
                  <a:moveTo>
                    <a:pt x="0" y="1"/>
                  </a:moveTo>
                  <a:lnTo>
                    <a:pt x="0" y="135041"/>
                  </a:lnTo>
                  <a:lnTo>
                    <a:pt x="750" y="135041"/>
                  </a:lnTo>
                  <a:lnTo>
                    <a:pt x="750" y="1"/>
                  </a:ln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8"/>
            <p:cNvSpPr/>
            <p:nvPr/>
          </p:nvSpPr>
          <p:spPr>
            <a:xfrm>
              <a:off x="7021099" y="1106228"/>
              <a:ext cx="18475" cy="3530673"/>
            </a:xfrm>
            <a:custGeom>
              <a:avLst/>
              <a:gdLst/>
              <a:ahLst/>
              <a:cxnLst/>
              <a:rect l="l" t="t" r="r" b="b"/>
              <a:pathLst>
                <a:path w="739" h="135042" extrusionOk="0">
                  <a:moveTo>
                    <a:pt x="1" y="1"/>
                  </a:moveTo>
                  <a:lnTo>
                    <a:pt x="1" y="135041"/>
                  </a:lnTo>
                  <a:lnTo>
                    <a:pt x="739" y="135041"/>
                  </a:lnTo>
                  <a:lnTo>
                    <a:pt x="739" y="1"/>
                  </a:ln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6980024" y="1106228"/>
              <a:ext cx="18775" cy="3530673"/>
            </a:xfrm>
            <a:custGeom>
              <a:avLst/>
              <a:gdLst/>
              <a:ahLst/>
              <a:cxnLst/>
              <a:rect l="l" t="t" r="r" b="b"/>
              <a:pathLst>
                <a:path w="751" h="135042" extrusionOk="0">
                  <a:moveTo>
                    <a:pt x="1" y="1"/>
                  </a:moveTo>
                  <a:lnTo>
                    <a:pt x="1" y="135041"/>
                  </a:lnTo>
                  <a:lnTo>
                    <a:pt x="751" y="135041"/>
                  </a:lnTo>
                  <a:lnTo>
                    <a:pt x="751" y="1"/>
                  </a:ln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8"/>
          <p:cNvSpPr txBox="1">
            <a:spLocks noGrp="1"/>
          </p:cNvSpPr>
          <p:nvPr>
            <p:ph type="title"/>
          </p:nvPr>
        </p:nvSpPr>
        <p:spPr>
          <a:xfrm>
            <a:off x="5180000" y="1975333"/>
            <a:ext cx="4913200" cy="1938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205" name="Google Shape;205;p8"/>
          <p:cNvSpPr txBox="1">
            <a:spLocks noGrp="1"/>
          </p:cNvSpPr>
          <p:nvPr>
            <p:ph type="subTitle" idx="1"/>
          </p:nvPr>
        </p:nvSpPr>
        <p:spPr>
          <a:xfrm>
            <a:off x="5183211" y="3962323"/>
            <a:ext cx="4913200" cy="9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400"/>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302826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grpSp>
        <p:nvGrpSpPr>
          <p:cNvPr id="31" name="Google Shape;31;p5"/>
          <p:cNvGrpSpPr/>
          <p:nvPr/>
        </p:nvGrpSpPr>
        <p:grpSpPr>
          <a:xfrm>
            <a:off x="-7" y="-5"/>
            <a:ext cx="5176144" cy="2988452"/>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4" name="Google Shape;34;p5"/>
          <p:cNvGrpSpPr/>
          <p:nvPr/>
        </p:nvGrpSpPr>
        <p:grpSpPr>
          <a:xfrm>
            <a:off x="9300937" y="5188833"/>
            <a:ext cx="2890452" cy="1668827"/>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7" name="Google Shape;37;p5"/>
          <p:cNvSpPr txBox="1">
            <a:spLocks noGrp="1"/>
          </p:cNvSpPr>
          <p:nvPr>
            <p:ph type="title"/>
          </p:nvPr>
        </p:nvSpPr>
        <p:spPr>
          <a:xfrm>
            <a:off x="1140400" y="1114667"/>
            <a:ext cx="9911200" cy="6628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 name="Google Shape;38;p5"/>
          <p:cNvSpPr txBox="1">
            <a:spLocks noGrp="1"/>
          </p:cNvSpPr>
          <p:nvPr>
            <p:ph type="body" idx="1"/>
          </p:nvPr>
        </p:nvSpPr>
        <p:spPr>
          <a:xfrm>
            <a:off x="1140400" y="2170533"/>
            <a:ext cx="9911200" cy="36800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333"/>
              </a:spcBef>
              <a:spcAft>
                <a:spcPts val="0"/>
              </a:spcAft>
              <a:buSzPts val="2400"/>
              <a:buChar char="⌾"/>
              <a:defRPr/>
            </a:lvl2pPr>
            <a:lvl3pPr marL="1828754" lvl="2" indent="-507987" rtl="0">
              <a:spcBef>
                <a:spcPts val="1333"/>
              </a:spcBef>
              <a:spcAft>
                <a:spcPts val="0"/>
              </a:spcAft>
              <a:buSzPts val="2400"/>
              <a:buChar char="•"/>
              <a:defRPr/>
            </a:lvl3pPr>
            <a:lvl4pPr marL="2438339" lvl="3" indent="-507987" rtl="0">
              <a:spcBef>
                <a:spcPts val="1333"/>
              </a:spcBef>
              <a:spcAft>
                <a:spcPts val="0"/>
              </a:spcAft>
              <a:buSzPts val="2400"/>
              <a:buChar char="●"/>
              <a:defRPr/>
            </a:lvl4pPr>
            <a:lvl5pPr marL="3047924" lvl="4" indent="-507987" rtl="0">
              <a:spcBef>
                <a:spcPts val="1333"/>
              </a:spcBef>
              <a:spcAft>
                <a:spcPts val="0"/>
              </a:spcAft>
              <a:buSzPts val="2400"/>
              <a:buChar char="○"/>
              <a:defRPr/>
            </a:lvl5pPr>
            <a:lvl6pPr marL="3657509" lvl="5" indent="-507987" rtl="0">
              <a:spcBef>
                <a:spcPts val="1333"/>
              </a:spcBef>
              <a:spcAft>
                <a:spcPts val="0"/>
              </a:spcAft>
              <a:buSzPts val="2400"/>
              <a:buChar char="■"/>
              <a:defRPr/>
            </a:lvl6pPr>
            <a:lvl7pPr marL="4267093" lvl="6" indent="-507987" rtl="0">
              <a:spcBef>
                <a:spcPts val="1333"/>
              </a:spcBef>
              <a:spcAft>
                <a:spcPts val="0"/>
              </a:spcAft>
              <a:buSzPts val="2400"/>
              <a:buChar char="●"/>
              <a:defRPr/>
            </a:lvl7pPr>
            <a:lvl8pPr marL="4876678" lvl="7" indent="-507987" rtl="0">
              <a:spcBef>
                <a:spcPts val="1333"/>
              </a:spcBef>
              <a:spcAft>
                <a:spcPts val="0"/>
              </a:spcAft>
              <a:buSzPts val="2400"/>
              <a:buChar char="○"/>
              <a:defRPr/>
            </a:lvl8pPr>
            <a:lvl9pPr marL="5486263" lvl="8" indent="-507987" rtl="0">
              <a:spcBef>
                <a:spcPts val="1333"/>
              </a:spcBef>
              <a:spcAft>
                <a:spcPts val="1333"/>
              </a:spcAft>
              <a:buSzPts val="2400"/>
              <a:buChar char="■"/>
              <a:defRPr/>
            </a:lvl9pPr>
          </a:lstStyle>
          <a:p>
            <a:endParaRPr/>
          </a:p>
        </p:txBody>
      </p:sp>
      <p:sp>
        <p:nvSpPr>
          <p:cNvPr id="39" name="Google Shape;39;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6165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36"/>
        <p:cNvGrpSpPr/>
        <p:nvPr/>
      </p:nvGrpSpPr>
      <p:grpSpPr>
        <a:xfrm>
          <a:off x="0" y="0"/>
          <a:ext cx="0" cy="0"/>
          <a:chOff x="0" y="0"/>
          <a:chExt cx="0" cy="0"/>
        </a:xfrm>
      </p:grpSpPr>
      <p:sp>
        <p:nvSpPr>
          <p:cNvPr id="637" name="Google Shape;637;p23"/>
          <p:cNvSpPr txBox="1">
            <a:spLocks noGrp="1"/>
          </p:cNvSpPr>
          <p:nvPr>
            <p:ph type="title"/>
          </p:nvPr>
        </p:nvSpPr>
        <p:spPr>
          <a:xfrm>
            <a:off x="950800" y="1743367"/>
            <a:ext cx="2914000" cy="128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8" name="Google Shape;638;p23"/>
          <p:cNvSpPr txBox="1">
            <a:spLocks noGrp="1"/>
          </p:cNvSpPr>
          <p:nvPr>
            <p:ph type="subTitle" idx="1"/>
          </p:nvPr>
        </p:nvSpPr>
        <p:spPr>
          <a:xfrm>
            <a:off x="950800" y="3155067"/>
            <a:ext cx="3479200" cy="195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551720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49"/>
        <p:cNvGrpSpPr/>
        <p:nvPr/>
      </p:nvGrpSpPr>
      <p:grpSpPr>
        <a:xfrm>
          <a:off x="0" y="0"/>
          <a:ext cx="0" cy="0"/>
          <a:chOff x="0" y="0"/>
          <a:chExt cx="0" cy="0"/>
        </a:xfrm>
      </p:grpSpPr>
      <p:grpSp>
        <p:nvGrpSpPr>
          <p:cNvPr id="250" name="Google Shape;250;p13"/>
          <p:cNvGrpSpPr/>
          <p:nvPr/>
        </p:nvGrpSpPr>
        <p:grpSpPr>
          <a:xfrm>
            <a:off x="207102" y="121813"/>
            <a:ext cx="11777797" cy="6525839"/>
            <a:chOff x="375925" y="955900"/>
            <a:chExt cx="6888675" cy="3816875"/>
          </a:xfrm>
        </p:grpSpPr>
        <p:sp>
          <p:nvSpPr>
            <p:cNvPr id="251" name="Google Shape;251;p13"/>
            <p:cNvSpPr/>
            <p:nvPr/>
          </p:nvSpPr>
          <p:spPr>
            <a:xfrm>
              <a:off x="375925" y="956200"/>
              <a:ext cx="6888675" cy="3816575"/>
            </a:xfrm>
            <a:custGeom>
              <a:avLst/>
              <a:gdLst/>
              <a:ahLst/>
              <a:cxnLst/>
              <a:rect l="l" t="t" r="r" b="b"/>
              <a:pathLst>
                <a:path w="275547" h="152663" extrusionOk="0">
                  <a:moveTo>
                    <a:pt x="1108" y="0"/>
                  </a:moveTo>
                  <a:cubicBezTo>
                    <a:pt x="501" y="0"/>
                    <a:pt x="1" y="489"/>
                    <a:pt x="1" y="1108"/>
                  </a:cubicBezTo>
                  <a:lnTo>
                    <a:pt x="1" y="151543"/>
                  </a:lnTo>
                  <a:cubicBezTo>
                    <a:pt x="1" y="152162"/>
                    <a:pt x="489" y="152662"/>
                    <a:pt x="1108" y="152662"/>
                  </a:cubicBezTo>
                  <a:lnTo>
                    <a:pt x="274440" y="152662"/>
                  </a:lnTo>
                  <a:cubicBezTo>
                    <a:pt x="275047" y="152662"/>
                    <a:pt x="275547" y="152162"/>
                    <a:pt x="275547" y="151531"/>
                  </a:cubicBezTo>
                  <a:lnTo>
                    <a:pt x="275547" y="1108"/>
                  </a:lnTo>
                  <a:cubicBezTo>
                    <a:pt x="275547" y="501"/>
                    <a:pt x="275059" y="0"/>
                    <a:pt x="274440" y="0"/>
                  </a:cubicBezTo>
                  <a:close/>
                </a:path>
              </a:pathLst>
            </a:custGeom>
            <a:solidFill>
              <a:schemeClr val="accent5"/>
            </a:solidFill>
            <a:ln>
              <a:noFill/>
            </a:ln>
            <a:effectLst>
              <a:outerShdw blurRad="100013" dist="66675" dir="5400000" algn="bl" rotWithShape="0">
                <a:schemeClr val="accent2">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3"/>
            <p:cNvSpPr/>
            <p:nvPr/>
          </p:nvSpPr>
          <p:spPr>
            <a:xfrm>
              <a:off x="3607875" y="955900"/>
              <a:ext cx="424200" cy="3816875"/>
            </a:xfrm>
            <a:custGeom>
              <a:avLst/>
              <a:gdLst/>
              <a:ahLst/>
              <a:cxnLst/>
              <a:rect l="l" t="t" r="r" b="b"/>
              <a:pathLst>
                <a:path w="16968" h="152675" extrusionOk="0">
                  <a:moveTo>
                    <a:pt x="1" y="1"/>
                  </a:moveTo>
                  <a:lnTo>
                    <a:pt x="1" y="152674"/>
                  </a:lnTo>
                  <a:lnTo>
                    <a:pt x="16967" y="152674"/>
                  </a:lnTo>
                  <a:lnTo>
                    <a:pt x="16967" y="1"/>
                  </a:lnTo>
                  <a:close/>
                </a:path>
              </a:pathLst>
            </a:custGeom>
            <a:solidFill>
              <a:srgbClr val="40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3"/>
            <p:cNvSpPr/>
            <p:nvPr/>
          </p:nvSpPr>
          <p:spPr>
            <a:xfrm>
              <a:off x="554821" y="1106228"/>
              <a:ext cx="3188800" cy="3530673"/>
            </a:xfrm>
            <a:custGeom>
              <a:avLst/>
              <a:gdLst/>
              <a:ahLst/>
              <a:cxnLst/>
              <a:rect l="l" t="t" r="r" b="b"/>
              <a:pathLst>
                <a:path w="127552" h="135042" extrusionOk="0">
                  <a:moveTo>
                    <a:pt x="0" y="1"/>
                  </a:moveTo>
                  <a:lnTo>
                    <a:pt x="0" y="135041"/>
                  </a:lnTo>
                  <a:lnTo>
                    <a:pt x="127552" y="135041"/>
                  </a:lnTo>
                  <a:lnTo>
                    <a:pt x="127552"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3"/>
            <p:cNvSpPr/>
            <p:nvPr/>
          </p:nvSpPr>
          <p:spPr>
            <a:xfrm>
              <a:off x="599172" y="1106228"/>
              <a:ext cx="3154275" cy="3530673"/>
            </a:xfrm>
            <a:custGeom>
              <a:avLst/>
              <a:gdLst/>
              <a:ahLst/>
              <a:cxnLst/>
              <a:rect l="l" t="t" r="r" b="b"/>
              <a:pathLst>
                <a:path w="126171" h="135042" extrusionOk="0">
                  <a:moveTo>
                    <a:pt x="0" y="1"/>
                  </a:moveTo>
                  <a:lnTo>
                    <a:pt x="0" y="135041"/>
                  </a:lnTo>
                  <a:lnTo>
                    <a:pt x="126171" y="135041"/>
                  </a:lnTo>
                  <a:lnTo>
                    <a:pt x="126171"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3"/>
            <p:cNvSpPr/>
            <p:nvPr/>
          </p:nvSpPr>
          <p:spPr>
            <a:xfrm>
              <a:off x="3763850" y="1258925"/>
              <a:ext cx="90525" cy="3263225"/>
            </a:xfrm>
            <a:custGeom>
              <a:avLst/>
              <a:gdLst/>
              <a:ahLst/>
              <a:cxnLst/>
              <a:rect l="l" t="t" r="r" b="b"/>
              <a:pathLst>
                <a:path w="3621" h="130529" extrusionOk="0">
                  <a:moveTo>
                    <a:pt x="1" y="0"/>
                  </a:moveTo>
                  <a:lnTo>
                    <a:pt x="1" y="130528"/>
                  </a:lnTo>
                  <a:lnTo>
                    <a:pt x="3620" y="130528"/>
                  </a:lnTo>
                  <a:lnTo>
                    <a:pt x="3620" y="0"/>
                  </a:ln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3"/>
            <p:cNvSpPr/>
            <p:nvPr/>
          </p:nvSpPr>
          <p:spPr>
            <a:xfrm>
              <a:off x="3703725" y="1074675"/>
              <a:ext cx="217900" cy="218200"/>
            </a:xfrm>
            <a:custGeom>
              <a:avLst/>
              <a:gdLst/>
              <a:ahLst/>
              <a:cxnLst/>
              <a:rect l="l" t="t" r="r" b="b"/>
              <a:pathLst>
                <a:path w="8716" h="8728" extrusionOk="0">
                  <a:moveTo>
                    <a:pt x="4358" y="0"/>
                  </a:moveTo>
                  <a:cubicBezTo>
                    <a:pt x="1941" y="0"/>
                    <a:pt x="0" y="1953"/>
                    <a:pt x="0" y="4358"/>
                  </a:cubicBezTo>
                  <a:cubicBezTo>
                    <a:pt x="0" y="6775"/>
                    <a:pt x="1941" y="8727"/>
                    <a:pt x="4358" y="8727"/>
                  </a:cubicBezTo>
                  <a:cubicBezTo>
                    <a:pt x="6763" y="8727"/>
                    <a:pt x="8716" y="6775"/>
                    <a:pt x="8716" y="4358"/>
                  </a:cubicBezTo>
                  <a:cubicBezTo>
                    <a:pt x="8716" y="1953"/>
                    <a:pt x="6763" y="0"/>
                    <a:pt x="4358"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3"/>
            <p:cNvSpPr/>
            <p:nvPr/>
          </p:nvSpPr>
          <p:spPr>
            <a:xfrm>
              <a:off x="3703734" y="1131261"/>
              <a:ext cx="217900" cy="193172"/>
            </a:xfrm>
            <a:custGeom>
              <a:avLst/>
              <a:gdLst/>
              <a:ahLst/>
              <a:cxnLst/>
              <a:rect l="l" t="t" r="r" b="b"/>
              <a:pathLst>
                <a:path w="8716" h="8728" extrusionOk="0">
                  <a:moveTo>
                    <a:pt x="4358" y="0"/>
                  </a:moveTo>
                  <a:cubicBezTo>
                    <a:pt x="1941" y="0"/>
                    <a:pt x="0" y="1953"/>
                    <a:pt x="0" y="4370"/>
                  </a:cubicBezTo>
                  <a:cubicBezTo>
                    <a:pt x="0" y="6775"/>
                    <a:pt x="1941" y="8727"/>
                    <a:pt x="4358" y="8727"/>
                  </a:cubicBezTo>
                  <a:cubicBezTo>
                    <a:pt x="6763" y="8727"/>
                    <a:pt x="8716" y="6775"/>
                    <a:pt x="8716" y="4370"/>
                  </a:cubicBezTo>
                  <a:cubicBezTo>
                    <a:pt x="8716" y="1953"/>
                    <a:pt x="6763" y="0"/>
                    <a:pt x="4358" y="0"/>
                  </a:cubicBez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3"/>
            <p:cNvSpPr/>
            <p:nvPr/>
          </p:nvSpPr>
          <p:spPr>
            <a:xfrm>
              <a:off x="3885598" y="1106228"/>
              <a:ext cx="3176300" cy="3530673"/>
            </a:xfrm>
            <a:custGeom>
              <a:avLst/>
              <a:gdLst/>
              <a:ahLst/>
              <a:cxnLst/>
              <a:rect l="l" t="t" r="r" b="b"/>
              <a:pathLst>
                <a:path w="127052" h="135042" extrusionOk="0">
                  <a:moveTo>
                    <a:pt x="0" y="1"/>
                  </a:moveTo>
                  <a:lnTo>
                    <a:pt x="0" y="135041"/>
                  </a:lnTo>
                  <a:lnTo>
                    <a:pt x="127052" y="135041"/>
                  </a:lnTo>
                  <a:lnTo>
                    <a:pt x="127052"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3884698" y="1106228"/>
              <a:ext cx="3137325" cy="3530673"/>
            </a:xfrm>
            <a:custGeom>
              <a:avLst/>
              <a:gdLst/>
              <a:ahLst/>
              <a:cxnLst/>
              <a:rect l="l" t="t" r="r" b="b"/>
              <a:pathLst>
                <a:path w="125493" h="135042" extrusionOk="0">
                  <a:moveTo>
                    <a:pt x="0" y="1"/>
                  </a:moveTo>
                  <a:lnTo>
                    <a:pt x="0" y="135041"/>
                  </a:lnTo>
                  <a:lnTo>
                    <a:pt x="125492" y="135041"/>
                  </a:lnTo>
                  <a:lnTo>
                    <a:pt x="125492"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3842723" y="1106228"/>
              <a:ext cx="3137325" cy="3530673"/>
            </a:xfrm>
            <a:custGeom>
              <a:avLst/>
              <a:gdLst/>
              <a:ahLst/>
              <a:cxnLst/>
              <a:rect l="l" t="t" r="r" b="b"/>
              <a:pathLst>
                <a:path w="125493" h="135042" extrusionOk="0">
                  <a:moveTo>
                    <a:pt x="1" y="1"/>
                  </a:moveTo>
                  <a:lnTo>
                    <a:pt x="1" y="135041"/>
                  </a:lnTo>
                  <a:lnTo>
                    <a:pt x="125493" y="135041"/>
                  </a:lnTo>
                  <a:lnTo>
                    <a:pt x="125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645297" y="1106228"/>
              <a:ext cx="3137325" cy="3530673"/>
            </a:xfrm>
            <a:custGeom>
              <a:avLst/>
              <a:gdLst/>
              <a:ahLst/>
              <a:cxnLst/>
              <a:rect l="l" t="t" r="r" b="b"/>
              <a:pathLst>
                <a:path w="125493" h="135042" extrusionOk="0">
                  <a:moveTo>
                    <a:pt x="1" y="1"/>
                  </a:moveTo>
                  <a:lnTo>
                    <a:pt x="1" y="135041"/>
                  </a:lnTo>
                  <a:lnTo>
                    <a:pt x="125493" y="135041"/>
                  </a:lnTo>
                  <a:lnTo>
                    <a:pt x="125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3555800" y="1528600"/>
              <a:ext cx="152700" cy="152725"/>
            </a:xfrm>
            <a:custGeom>
              <a:avLst/>
              <a:gdLst/>
              <a:ahLst/>
              <a:cxnLst/>
              <a:rect l="l" t="t" r="r" b="b"/>
              <a:pathLst>
                <a:path w="6108" h="6109" extrusionOk="0">
                  <a:moveTo>
                    <a:pt x="3060" y="0"/>
                  </a:moveTo>
                  <a:cubicBezTo>
                    <a:pt x="1369" y="0"/>
                    <a:pt x="0" y="1369"/>
                    <a:pt x="0" y="3060"/>
                  </a:cubicBezTo>
                  <a:cubicBezTo>
                    <a:pt x="0" y="4739"/>
                    <a:pt x="1369" y="6108"/>
                    <a:pt x="3060" y="6108"/>
                  </a:cubicBezTo>
                  <a:cubicBezTo>
                    <a:pt x="4739" y="6108"/>
                    <a:pt x="6108" y="4739"/>
                    <a:pt x="6108" y="3060"/>
                  </a:cubicBezTo>
                  <a:cubicBezTo>
                    <a:pt x="6108" y="1369"/>
                    <a:pt x="4739" y="0"/>
                    <a:pt x="3060"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3916850" y="1529475"/>
              <a:ext cx="152425" cy="152425"/>
            </a:xfrm>
            <a:custGeom>
              <a:avLst/>
              <a:gdLst/>
              <a:ahLst/>
              <a:cxnLst/>
              <a:rect l="l" t="t" r="r" b="b"/>
              <a:pathLst>
                <a:path w="6097" h="6097" extrusionOk="0">
                  <a:moveTo>
                    <a:pt x="3048" y="1"/>
                  </a:moveTo>
                  <a:cubicBezTo>
                    <a:pt x="1358" y="1"/>
                    <a:pt x="0" y="1358"/>
                    <a:pt x="0" y="3049"/>
                  </a:cubicBezTo>
                  <a:cubicBezTo>
                    <a:pt x="0" y="4740"/>
                    <a:pt x="1358" y="6097"/>
                    <a:pt x="3048" y="6097"/>
                  </a:cubicBezTo>
                  <a:cubicBezTo>
                    <a:pt x="4739" y="6097"/>
                    <a:pt x="6096" y="4740"/>
                    <a:pt x="6096" y="3049"/>
                  </a:cubicBezTo>
                  <a:cubicBezTo>
                    <a:pt x="6096" y="1358"/>
                    <a:pt x="4739" y="1"/>
                    <a:pt x="3048" y="1"/>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3555800" y="1991150"/>
              <a:ext cx="152700" cy="152725"/>
            </a:xfrm>
            <a:custGeom>
              <a:avLst/>
              <a:gdLst/>
              <a:ahLst/>
              <a:cxnLst/>
              <a:rect l="l" t="t" r="r" b="b"/>
              <a:pathLst>
                <a:path w="6108" h="6109" extrusionOk="0">
                  <a:moveTo>
                    <a:pt x="3060" y="0"/>
                  </a:moveTo>
                  <a:cubicBezTo>
                    <a:pt x="1369" y="0"/>
                    <a:pt x="0" y="1370"/>
                    <a:pt x="0" y="3048"/>
                  </a:cubicBezTo>
                  <a:cubicBezTo>
                    <a:pt x="0" y="4739"/>
                    <a:pt x="1369" y="6108"/>
                    <a:pt x="3060" y="6108"/>
                  </a:cubicBezTo>
                  <a:cubicBezTo>
                    <a:pt x="4739" y="6108"/>
                    <a:pt x="6108" y="4739"/>
                    <a:pt x="6108" y="3048"/>
                  </a:cubicBezTo>
                  <a:cubicBezTo>
                    <a:pt x="6108" y="1370"/>
                    <a:pt x="4739" y="0"/>
                    <a:pt x="3060"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3916850" y="1991750"/>
              <a:ext cx="152425" cy="152725"/>
            </a:xfrm>
            <a:custGeom>
              <a:avLst/>
              <a:gdLst/>
              <a:ahLst/>
              <a:cxnLst/>
              <a:rect l="l" t="t" r="r" b="b"/>
              <a:pathLst>
                <a:path w="6097" h="6109" extrusionOk="0">
                  <a:moveTo>
                    <a:pt x="3048" y="0"/>
                  </a:moveTo>
                  <a:cubicBezTo>
                    <a:pt x="1358" y="0"/>
                    <a:pt x="0" y="1369"/>
                    <a:pt x="0" y="3060"/>
                  </a:cubicBezTo>
                  <a:cubicBezTo>
                    <a:pt x="0" y="4739"/>
                    <a:pt x="1358" y="6108"/>
                    <a:pt x="3048" y="6108"/>
                  </a:cubicBezTo>
                  <a:cubicBezTo>
                    <a:pt x="4739" y="6108"/>
                    <a:pt x="6096" y="4739"/>
                    <a:pt x="6096" y="3060"/>
                  </a:cubicBezTo>
                  <a:cubicBezTo>
                    <a:pt x="6096" y="1369"/>
                    <a:pt x="4739" y="0"/>
                    <a:pt x="3048"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555800" y="2495375"/>
              <a:ext cx="152700" cy="152425"/>
            </a:xfrm>
            <a:custGeom>
              <a:avLst/>
              <a:gdLst/>
              <a:ahLst/>
              <a:cxnLst/>
              <a:rect l="l" t="t" r="r" b="b"/>
              <a:pathLst>
                <a:path w="6108" h="6097" extrusionOk="0">
                  <a:moveTo>
                    <a:pt x="3060" y="1"/>
                  </a:moveTo>
                  <a:cubicBezTo>
                    <a:pt x="1369" y="1"/>
                    <a:pt x="0" y="1358"/>
                    <a:pt x="0" y="3049"/>
                  </a:cubicBezTo>
                  <a:cubicBezTo>
                    <a:pt x="0" y="4739"/>
                    <a:pt x="1369" y="6097"/>
                    <a:pt x="3060" y="6097"/>
                  </a:cubicBezTo>
                  <a:cubicBezTo>
                    <a:pt x="4739" y="6097"/>
                    <a:pt x="6108" y="4739"/>
                    <a:pt x="6108" y="3049"/>
                  </a:cubicBezTo>
                  <a:cubicBezTo>
                    <a:pt x="6108" y="1358"/>
                    <a:pt x="4739" y="1"/>
                    <a:pt x="3060" y="1"/>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3916850" y="2495675"/>
              <a:ext cx="152425" cy="152725"/>
            </a:xfrm>
            <a:custGeom>
              <a:avLst/>
              <a:gdLst/>
              <a:ahLst/>
              <a:cxnLst/>
              <a:rect l="l" t="t" r="r" b="b"/>
              <a:pathLst>
                <a:path w="6097" h="6109" extrusionOk="0">
                  <a:moveTo>
                    <a:pt x="3048" y="0"/>
                  </a:moveTo>
                  <a:cubicBezTo>
                    <a:pt x="1358" y="0"/>
                    <a:pt x="0" y="1370"/>
                    <a:pt x="0" y="3048"/>
                  </a:cubicBezTo>
                  <a:cubicBezTo>
                    <a:pt x="0" y="4739"/>
                    <a:pt x="1358" y="6108"/>
                    <a:pt x="3048" y="6108"/>
                  </a:cubicBezTo>
                  <a:cubicBezTo>
                    <a:pt x="4739" y="6108"/>
                    <a:pt x="6096" y="4739"/>
                    <a:pt x="6096" y="3048"/>
                  </a:cubicBezTo>
                  <a:cubicBezTo>
                    <a:pt x="6096" y="1370"/>
                    <a:pt x="4739" y="0"/>
                    <a:pt x="3048"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3"/>
            <p:cNvSpPr/>
            <p:nvPr/>
          </p:nvSpPr>
          <p:spPr>
            <a:xfrm>
              <a:off x="3555800" y="2997225"/>
              <a:ext cx="152700" cy="152725"/>
            </a:xfrm>
            <a:custGeom>
              <a:avLst/>
              <a:gdLst/>
              <a:ahLst/>
              <a:cxnLst/>
              <a:rect l="l" t="t" r="r" b="b"/>
              <a:pathLst>
                <a:path w="6108" h="6109" extrusionOk="0">
                  <a:moveTo>
                    <a:pt x="3060" y="0"/>
                  </a:moveTo>
                  <a:cubicBezTo>
                    <a:pt x="1369" y="0"/>
                    <a:pt x="0" y="1370"/>
                    <a:pt x="0" y="3048"/>
                  </a:cubicBezTo>
                  <a:cubicBezTo>
                    <a:pt x="0" y="4739"/>
                    <a:pt x="1369" y="6108"/>
                    <a:pt x="3060" y="6108"/>
                  </a:cubicBezTo>
                  <a:cubicBezTo>
                    <a:pt x="4739" y="6108"/>
                    <a:pt x="6108" y="4739"/>
                    <a:pt x="6108" y="3048"/>
                  </a:cubicBezTo>
                  <a:cubicBezTo>
                    <a:pt x="6108" y="1370"/>
                    <a:pt x="4739" y="0"/>
                    <a:pt x="3060"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3"/>
            <p:cNvSpPr/>
            <p:nvPr/>
          </p:nvSpPr>
          <p:spPr>
            <a:xfrm>
              <a:off x="3916850" y="2998125"/>
              <a:ext cx="152425" cy="152425"/>
            </a:xfrm>
            <a:custGeom>
              <a:avLst/>
              <a:gdLst/>
              <a:ahLst/>
              <a:cxnLst/>
              <a:rect l="l" t="t" r="r" b="b"/>
              <a:pathLst>
                <a:path w="6097" h="6097" extrusionOk="0">
                  <a:moveTo>
                    <a:pt x="3048" y="0"/>
                  </a:moveTo>
                  <a:cubicBezTo>
                    <a:pt x="1358" y="0"/>
                    <a:pt x="0" y="1358"/>
                    <a:pt x="0" y="3048"/>
                  </a:cubicBezTo>
                  <a:cubicBezTo>
                    <a:pt x="0" y="4727"/>
                    <a:pt x="1358" y="6096"/>
                    <a:pt x="3048" y="6096"/>
                  </a:cubicBezTo>
                  <a:cubicBezTo>
                    <a:pt x="4739" y="6096"/>
                    <a:pt x="6096" y="4727"/>
                    <a:pt x="6096" y="3048"/>
                  </a:cubicBezTo>
                  <a:cubicBezTo>
                    <a:pt x="6096" y="1358"/>
                    <a:pt x="4739" y="0"/>
                    <a:pt x="3048"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3"/>
            <p:cNvSpPr/>
            <p:nvPr/>
          </p:nvSpPr>
          <p:spPr>
            <a:xfrm>
              <a:off x="3555800" y="3503250"/>
              <a:ext cx="152700" cy="152700"/>
            </a:xfrm>
            <a:custGeom>
              <a:avLst/>
              <a:gdLst/>
              <a:ahLst/>
              <a:cxnLst/>
              <a:rect l="l" t="t" r="r" b="b"/>
              <a:pathLst>
                <a:path w="6108" h="6108" extrusionOk="0">
                  <a:moveTo>
                    <a:pt x="3060" y="0"/>
                  </a:moveTo>
                  <a:cubicBezTo>
                    <a:pt x="1369" y="0"/>
                    <a:pt x="0" y="1369"/>
                    <a:pt x="0" y="3048"/>
                  </a:cubicBezTo>
                  <a:cubicBezTo>
                    <a:pt x="0" y="4739"/>
                    <a:pt x="1369" y="6108"/>
                    <a:pt x="3060" y="6108"/>
                  </a:cubicBezTo>
                  <a:cubicBezTo>
                    <a:pt x="4739" y="6108"/>
                    <a:pt x="6108" y="4739"/>
                    <a:pt x="6108" y="3048"/>
                  </a:cubicBezTo>
                  <a:cubicBezTo>
                    <a:pt x="6108" y="1369"/>
                    <a:pt x="4739" y="0"/>
                    <a:pt x="3060"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3"/>
            <p:cNvSpPr/>
            <p:nvPr/>
          </p:nvSpPr>
          <p:spPr>
            <a:xfrm>
              <a:off x="3916850" y="3504125"/>
              <a:ext cx="152425" cy="152425"/>
            </a:xfrm>
            <a:custGeom>
              <a:avLst/>
              <a:gdLst/>
              <a:ahLst/>
              <a:cxnLst/>
              <a:rect l="l" t="t" r="r" b="b"/>
              <a:pathLst>
                <a:path w="6097" h="6097" extrusionOk="0">
                  <a:moveTo>
                    <a:pt x="3048" y="1"/>
                  </a:moveTo>
                  <a:cubicBezTo>
                    <a:pt x="1358" y="1"/>
                    <a:pt x="0" y="1358"/>
                    <a:pt x="0" y="3049"/>
                  </a:cubicBezTo>
                  <a:cubicBezTo>
                    <a:pt x="0" y="4728"/>
                    <a:pt x="1358" y="6097"/>
                    <a:pt x="3048" y="6097"/>
                  </a:cubicBezTo>
                  <a:cubicBezTo>
                    <a:pt x="4739" y="6097"/>
                    <a:pt x="6096" y="4728"/>
                    <a:pt x="6096" y="3049"/>
                  </a:cubicBezTo>
                  <a:cubicBezTo>
                    <a:pt x="6096" y="1358"/>
                    <a:pt x="4739" y="1"/>
                    <a:pt x="3048" y="1"/>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3"/>
            <p:cNvSpPr/>
            <p:nvPr/>
          </p:nvSpPr>
          <p:spPr>
            <a:xfrm>
              <a:off x="3555800" y="4044975"/>
              <a:ext cx="152700" cy="152425"/>
            </a:xfrm>
            <a:custGeom>
              <a:avLst/>
              <a:gdLst/>
              <a:ahLst/>
              <a:cxnLst/>
              <a:rect l="l" t="t" r="r" b="b"/>
              <a:pathLst>
                <a:path w="6108" h="6097" extrusionOk="0">
                  <a:moveTo>
                    <a:pt x="3060" y="0"/>
                  </a:moveTo>
                  <a:cubicBezTo>
                    <a:pt x="1369" y="0"/>
                    <a:pt x="0" y="1370"/>
                    <a:pt x="0" y="3048"/>
                  </a:cubicBezTo>
                  <a:cubicBezTo>
                    <a:pt x="0" y="4739"/>
                    <a:pt x="1369" y="6096"/>
                    <a:pt x="3060" y="6096"/>
                  </a:cubicBezTo>
                  <a:cubicBezTo>
                    <a:pt x="4739" y="6096"/>
                    <a:pt x="6108" y="4739"/>
                    <a:pt x="6108" y="3048"/>
                  </a:cubicBezTo>
                  <a:cubicBezTo>
                    <a:pt x="6108" y="1370"/>
                    <a:pt x="4739" y="0"/>
                    <a:pt x="3060"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3"/>
            <p:cNvSpPr/>
            <p:nvPr/>
          </p:nvSpPr>
          <p:spPr>
            <a:xfrm>
              <a:off x="3916850" y="4045575"/>
              <a:ext cx="152425" cy="152725"/>
            </a:xfrm>
            <a:custGeom>
              <a:avLst/>
              <a:gdLst/>
              <a:ahLst/>
              <a:cxnLst/>
              <a:rect l="l" t="t" r="r" b="b"/>
              <a:pathLst>
                <a:path w="6097" h="6109" extrusionOk="0">
                  <a:moveTo>
                    <a:pt x="3048" y="0"/>
                  </a:moveTo>
                  <a:cubicBezTo>
                    <a:pt x="1358" y="0"/>
                    <a:pt x="0" y="1369"/>
                    <a:pt x="0" y="3060"/>
                  </a:cubicBezTo>
                  <a:cubicBezTo>
                    <a:pt x="0" y="4739"/>
                    <a:pt x="1358" y="6108"/>
                    <a:pt x="3048" y="6108"/>
                  </a:cubicBezTo>
                  <a:cubicBezTo>
                    <a:pt x="4739" y="6108"/>
                    <a:pt x="6096" y="4739"/>
                    <a:pt x="6096" y="3060"/>
                  </a:cubicBezTo>
                  <a:cubicBezTo>
                    <a:pt x="6096" y="1369"/>
                    <a:pt x="4739" y="0"/>
                    <a:pt x="3048" y="0"/>
                  </a:cubicBez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3"/>
            <p:cNvSpPr/>
            <p:nvPr/>
          </p:nvSpPr>
          <p:spPr>
            <a:xfrm>
              <a:off x="3615325" y="1563725"/>
              <a:ext cx="394425" cy="82475"/>
            </a:xfrm>
            <a:custGeom>
              <a:avLst/>
              <a:gdLst/>
              <a:ahLst/>
              <a:cxnLst/>
              <a:rect l="l" t="t" r="r" b="b"/>
              <a:pathLst>
                <a:path w="15777" h="3299" extrusionOk="0">
                  <a:moveTo>
                    <a:pt x="1655" y="0"/>
                  </a:moveTo>
                  <a:cubicBezTo>
                    <a:pt x="750" y="0"/>
                    <a:pt x="0" y="738"/>
                    <a:pt x="0" y="1655"/>
                  </a:cubicBezTo>
                  <a:cubicBezTo>
                    <a:pt x="0" y="2560"/>
                    <a:pt x="750" y="3298"/>
                    <a:pt x="1655" y="3298"/>
                  </a:cubicBezTo>
                  <a:lnTo>
                    <a:pt x="14109" y="3298"/>
                  </a:lnTo>
                  <a:cubicBezTo>
                    <a:pt x="15038" y="3298"/>
                    <a:pt x="15776" y="2560"/>
                    <a:pt x="15764" y="1655"/>
                  </a:cubicBezTo>
                  <a:cubicBezTo>
                    <a:pt x="15764" y="738"/>
                    <a:pt x="15026" y="0"/>
                    <a:pt x="14109"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3"/>
            <p:cNvSpPr/>
            <p:nvPr/>
          </p:nvSpPr>
          <p:spPr>
            <a:xfrm>
              <a:off x="3615325" y="2026575"/>
              <a:ext cx="394425" cy="82475"/>
            </a:xfrm>
            <a:custGeom>
              <a:avLst/>
              <a:gdLst/>
              <a:ahLst/>
              <a:cxnLst/>
              <a:rect l="l" t="t" r="r" b="b"/>
              <a:pathLst>
                <a:path w="15777" h="3299" extrusionOk="0">
                  <a:moveTo>
                    <a:pt x="1655" y="0"/>
                  </a:moveTo>
                  <a:cubicBezTo>
                    <a:pt x="750" y="0"/>
                    <a:pt x="0" y="738"/>
                    <a:pt x="0" y="1655"/>
                  </a:cubicBezTo>
                  <a:cubicBezTo>
                    <a:pt x="0" y="2560"/>
                    <a:pt x="750" y="3298"/>
                    <a:pt x="1655" y="3298"/>
                  </a:cubicBezTo>
                  <a:lnTo>
                    <a:pt x="14109" y="3298"/>
                  </a:lnTo>
                  <a:cubicBezTo>
                    <a:pt x="15038" y="3298"/>
                    <a:pt x="15776" y="2560"/>
                    <a:pt x="15764" y="1655"/>
                  </a:cubicBezTo>
                  <a:cubicBezTo>
                    <a:pt x="15764" y="738"/>
                    <a:pt x="15026" y="0"/>
                    <a:pt x="14109"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3"/>
            <p:cNvSpPr/>
            <p:nvPr/>
          </p:nvSpPr>
          <p:spPr>
            <a:xfrm>
              <a:off x="3615325" y="2530800"/>
              <a:ext cx="394425" cy="82475"/>
            </a:xfrm>
            <a:custGeom>
              <a:avLst/>
              <a:gdLst/>
              <a:ahLst/>
              <a:cxnLst/>
              <a:rect l="l" t="t" r="r" b="b"/>
              <a:pathLst>
                <a:path w="15777" h="3299" extrusionOk="0">
                  <a:moveTo>
                    <a:pt x="1655" y="0"/>
                  </a:moveTo>
                  <a:cubicBezTo>
                    <a:pt x="750" y="0"/>
                    <a:pt x="0" y="739"/>
                    <a:pt x="0" y="1643"/>
                  </a:cubicBezTo>
                  <a:cubicBezTo>
                    <a:pt x="0" y="2560"/>
                    <a:pt x="750" y="3298"/>
                    <a:pt x="1655" y="3298"/>
                  </a:cubicBezTo>
                  <a:lnTo>
                    <a:pt x="14109" y="3298"/>
                  </a:lnTo>
                  <a:cubicBezTo>
                    <a:pt x="15038" y="3298"/>
                    <a:pt x="15776" y="2560"/>
                    <a:pt x="15764" y="1643"/>
                  </a:cubicBezTo>
                  <a:cubicBezTo>
                    <a:pt x="15764" y="739"/>
                    <a:pt x="15026" y="0"/>
                    <a:pt x="14109"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3"/>
            <p:cNvSpPr/>
            <p:nvPr/>
          </p:nvSpPr>
          <p:spPr>
            <a:xfrm>
              <a:off x="3615325" y="3032950"/>
              <a:ext cx="394425" cy="82475"/>
            </a:xfrm>
            <a:custGeom>
              <a:avLst/>
              <a:gdLst/>
              <a:ahLst/>
              <a:cxnLst/>
              <a:rect l="l" t="t" r="r" b="b"/>
              <a:pathLst>
                <a:path w="15777" h="3299" extrusionOk="0">
                  <a:moveTo>
                    <a:pt x="1655" y="0"/>
                  </a:moveTo>
                  <a:cubicBezTo>
                    <a:pt x="750" y="0"/>
                    <a:pt x="0" y="738"/>
                    <a:pt x="0" y="1655"/>
                  </a:cubicBezTo>
                  <a:cubicBezTo>
                    <a:pt x="0" y="2560"/>
                    <a:pt x="750" y="3298"/>
                    <a:pt x="1655" y="3298"/>
                  </a:cubicBezTo>
                  <a:lnTo>
                    <a:pt x="14109" y="3298"/>
                  </a:lnTo>
                  <a:cubicBezTo>
                    <a:pt x="15038" y="3298"/>
                    <a:pt x="15776" y="2560"/>
                    <a:pt x="15764" y="1655"/>
                  </a:cubicBezTo>
                  <a:cubicBezTo>
                    <a:pt x="15764" y="738"/>
                    <a:pt x="15026" y="0"/>
                    <a:pt x="14109"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3"/>
            <p:cNvSpPr/>
            <p:nvPr/>
          </p:nvSpPr>
          <p:spPr>
            <a:xfrm>
              <a:off x="3615325" y="3538650"/>
              <a:ext cx="394425" cy="82475"/>
            </a:xfrm>
            <a:custGeom>
              <a:avLst/>
              <a:gdLst/>
              <a:ahLst/>
              <a:cxnLst/>
              <a:rect l="l" t="t" r="r" b="b"/>
              <a:pathLst>
                <a:path w="15777" h="3299" extrusionOk="0">
                  <a:moveTo>
                    <a:pt x="1655" y="1"/>
                  </a:moveTo>
                  <a:cubicBezTo>
                    <a:pt x="750" y="1"/>
                    <a:pt x="0" y="739"/>
                    <a:pt x="0" y="1656"/>
                  </a:cubicBezTo>
                  <a:cubicBezTo>
                    <a:pt x="0" y="2561"/>
                    <a:pt x="750" y="3299"/>
                    <a:pt x="1655" y="3299"/>
                  </a:cubicBezTo>
                  <a:lnTo>
                    <a:pt x="14109" y="3299"/>
                  </a:lnTo>
                  <a:cubicBezTo>
                    <a:pt x="15038" y="3299"/>
                    <a:pt x="15776" y="2561"/>
                    <a:pt x="15764" y="1656"/>
                  </a:cubicBezTo>
                  <a:cubicBezTo>
                    <a:pt x="15764" y="739"/>
                    <a:pt x="15026" y="1"/>
                    <a:pt x="14109" y="1"/>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3"/>
            <p:cNvSpPr/>
            <p:nvPr/>
          </p:nvSpPr>
          <p:spPr>
            <a:xfrm>
              <a:off x="3615325" y="4080400"/>
              <a:ext cx="394425" cy="82475"/>
            </a:xfrm>
            <a:custGeom>
              <a:avLst/>
              <a:gdLst/>
              <a:ahLst/>
              <a:cxnLst/>
              <a:rect l="l" t="t" r="r" b="b"/>
              <a:pathLst>
                <a:path w="15777" h="3299" extrusionOk="0">
                  <a:moveTo>
                    <a:pt x="1655" y="0"/>
                  </a:moveTo>
                  <a:cubicBezTo>
                    <a:pt x="750" y="0"/>
                    <a:pt x="0" y="738"/>
                    <a:pt x="0" y="1655"/>
                  </a:cubicBezTo>
                  <a:cubicBezTo>
                    <a:pt x="0" y="2560"/>
                    <a:pt x="750" y="3298"/>
                    <a:pt x="1655" y="3298"/>
                  </a:cubicBezTo>
                  <a:lnTo>
                    <a:pt x="14109" y="3298"/>
                  </a:lnTo>
                  <a:cubicBezTo>
                    <a:pt x="15038" y="3298"/>
                    <a:pt x="15776" y="2560"/>
                    <a:pt x="15764" y="1655"/>
                  </a:cubicBezTo>
                  <a:cubicBezTo>
                    <a:pt x="15764" y="738"/>
                    <a:pt x="15026" y="0"/>
                    <a:pt x="14109" y="0"/>
                  </a:cubicBezTo>
                  <a:close/>
                </a:path>
              </a:pathLst>
            </a:custGeom>
            <a:solidFill>
              <a:srgbClr val="B8B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3"/>
            <p:cNvSpPr/>
            <p:nvPr/>
          </p:nvSpPr>
          <p:spPr>
            <a:xfrm>
              <a:off x="576847" y="1106228"/>
              <a:ext cx="18475" cy="3530673"/>
            </a:xfrm>
            <a:custGeom>
              <a:avLst/>
              <a:gdLst/>
              <a:ahLst/>
              <a:cxnLst/>
              <a:rect l="l" t="t" r="r" b="b"/>
              <a:pathLst>
                <a:path w="739" h="135042" extrusionOk="0">
                  <a:moveTo>
                    <a:pt x="0" y="1"/>
                  </a:moveTo>
                  <a:lnTo>
                    <a:pt x="0" y="135041"/>
                  </a:lnTo>
                  <a:lnTo>
                    <a:pt x="739" y="135041"/>
                  </a:lnTo>
                  <a:lnTo>
                    <a:pt x="739" y="1"/>
                  </a:ln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3"/>
            <p:cNvSpPr/>
            <p:nvPr/>
          </p:nvSpPr>
          <p:spPr>
            <a:xfrm>
              <a:off x="625072" y="1106228"/>
              <a:ext cx="18775" cy="3530673"/>
            </a:xfrm>
            <a:custGeom>
              <a:avLst/>
              <a:gdLst/>
              <a:ahLst/>
              <a:cxnLst/>
              <a:rect l="l" t="t" r="r" b="b"/>
              <a:pathLst>
                <a:path w="751" h="135042" extrusionOk="0">
                  <a:moveTo>
                    <a:pt x="0" y="1"/>
                  </a:moveTo>
                  <a:lnTo>
                    <a:pt x="0" y="135041"/>
                  </a:lnTo>
                  <a:lnTo>
                    <a:pt x="750" y="135041"/>
                  </a:lnTo>
                  <a:lnTo>
                    <a:pt x="750" y="1"/>
                  </a:ln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3"/>
            <p:cNvSpPr/>
            <p:nvPr/>
          </p:nvSpPr>
          <p:spPr>
            <a:xfrm>
              <a:off x="7021099" y="1106228"/>
              <a:ext cx="18475" cy="3530673"/>
            </a:xfrm>
            <a:custGeom>
              <a:avLst/>
              <a:gdLst/>
              <a:ahLst/>
              <a:cxnLst/>
              <a:rect l="l" t="t" r="r" b="b"/>
              <a:pathLst>
                <a:path w="739" h="135042" extrusionOk="0">
                  <a:moveTo>
                    <a:pt x="1" y="1"/>
                  </a:moveTo>
                  <a:lnTo>
                    <a:pt x="1" y="135041"/>
                  </a:lnTo>
                  <a:lnTo>
                    <a:pt x="739" y="135041"/>
                  </a:lnTo>
                  <a:lnTo>
                    <a:pt x="739" y="1"/>
                  </a:ln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3"/>
            <p:cNvSpPr/>
            <p:nvPr/>
          </p:nvSpPr>
          <p:spPr>
            <a:xfrm>
              <a:off x="6980024" y="1106228"/>
              <a:ext cx="18775" cy="3530673"/>
            </a:xfrm>
            <a:custGeom>
              <a:avLst/>
              <a:gdLst/>
              <a:ahLst/>
              <a:cxnLst/>
              <a:rect l="l" t="t" r="r" b="b"/>
              <a:pathLst>
                <a:path w="751" h="135042" extrusionOk="0">
                  <a:moveTo>
                    <a:pt x="1" y="1"/>
                  </a:moveTo>
                  <a:lnTo>
                    <a:pt x="1" y="135041"/>
                  </a:lnTo>
                  <a:lnTo>
                    <a:pt x="751" y="135041"/>
                  </a:lnTo>
                  <a:lnTo>
                    <a:pt x="751" y="1"/>
                  </a:lnTo>
                  <a:close/>
                </a:path>
              </a:pathLst>
            </a:custGeom>
            <a:solidFill>
              <a:srgbClr val="E2DA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4" name="Google Shape;284;p13"/>
          <p:cNvSpPr txBox="1">
            <a:spLocks noGrp="1"/>
          </p:cNvSpPr>
          <p:nvPr>
            <p:ph type="title"/>
          </p:nvPr>
        </p:nvSpPr>
        <p:spPr>
          <a:xfrm>
            <a:off x="2017500" y="2525000"/>
            <a:ext cx="2658000" cy="14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5" name="Google Shape;285;p13"/>
          <p:cNvSpPr txBox="1">
            <a:spLocks noGrp="1"/>
          </p:cNvSpPr>
          <p:nvPr>
            <p:ph type="subTitle" idx="1"/>
          </p:nvPr>
        </p:nvSpPr>
        <p:spPr>
          <a:xfrm>
            <a:off x="8159369" y="567144"/>
            <a:ext cx="2729200" cy="5608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Delius"/>
              <a:buNone/>
              <a:defRPr sz="2667" b="1">
                <a:latin typeface="Delius"/>
                <a:ea typeface="Delius"/>
                <a:cs typeface="Delius"/>
                <a:sym typeface="Delius"/>
              </a:defRPr>
            </a:lvl1pPr>
            <a:lvl2pPr lvl="1">
              <a:spcBef>
                <a:spcPts val="0"/>
              </a:spcBef>
              <a:spcAft>
                <a:spcPts val="0"/>
              </a:spcAft>
              <a:buSzPts val="2000"/>
              <a:buFont typeface="Delius"/>
              <a:buNone/>
              <a:defRPr sz="2667" b="1">
                <a:latin typeface="Delius"/>
                <a:ea typeface="Delius"/>
                <a:cs typeface="Delius"/>
                <a:sym typeface="Delius"/>
              </a:defRPr>
            </a:lvl2pPr>
            <a:lvl3pPr lvl="2">
              <a:spcBef>
                <a:spcPts val="0"/>
              </a:spcBef>
              <a:spcAft>
                <a:spcPts val="0"/>
              </a:spcAft>
              <a:buSzPts val="2000"/>
              <a:buFont typeface="Delius"/>
              <a:buNone/>
              <a:defRPr sz="2667" b="1">
                <a:latin typeface="Delius"/>
                <a:ea typeface="Delius"/>
                <a:cs typeface="Delius"/>
                <a:sym typeface="Delius"/>
              </a:defRPr>
            </a:lvl3pPr>
            <a:lvl4pPr lvl="3">
              <a:spcBef>
                <a:spcPts val="0"/>
              </a:spcBef>
              <a:spcAft>
                <a:spcPts val="0"/>
              </a:spcAft>
              <a:buSzPts val="2000"/>
              <a:buFont typeface="Delius"/>
              <a:buNone/>
              <a:defRPr sz="2667" b="1">
                <a:latin typeface="Delius"/>
                <a:ea typeface="Delius"/>
                <a:cs typeface="Delius"/>
                <a:sym typeface="Delius"/>
              </a:defRPr>
            </a:lvl4pPr>
            <a:lvl5pPr lvl="4">
              <a:spcBef>
                <a:spcPts val="0"/>
              </a:spcBef>
              <a:spcAft>
                <a:spcPts val="0"/>
              </a:spcAft>
              <a:buSzPts val="2000"/>
              <a:buFont typeface="Delius"/>
              <a:buNone/>
              <a:defRPr sz="2667" b="1">
                <a:latin typeface="Delius"/>
                <a:ea typeface="Delius"/>
                <a:cs typeface="Delius"/>
                <a:sym typeface="Delius"/>
              </a:defRPr>
            </a:lvl5pPr>
            <a:lvl6pPr lvl="5">
              <a:spcBef>
                <a:spcPts val="0"/>
              </a:spcBef>
              <a:spcAft>
                <a:spcPts val="0"/>
              </a:spcAft>
              <a:buSzPts val="2000"/>
              <a:buFont typeface="Delius"/>
              <a:buNone/>
              <a:defRPr sz="2667" b="1">
                <a:latin typeface="Delius"/>
                <a:ea typeface="Delius"/>
                <a:cs typeface="Delius"/>
                <a:sym typeface="Delius"/>
              </a:defRPr>
            </a:lvl6pPr>
            <a:lvl7pPr lvl="6">
              <a:spcBef>
                <a:spcPts val="0"/>
              </a:spcBef>
              <a:spcAft>
                <a:spcPts val="0"/>
              </a:spcAft>
              <a:buSzPts val="2000"/>
              <a:buFont typeface="Delius"/>
              <a:buNone/>
              <a:defRPr sz="2667" b="1">
                <a:latin typeface="Delius"/>
                <a:ea typeface="Delius"/>
                <a:cs typeface="Delius"/>
                <a:sym typeface="Delius"/>
              </a:defRPr>
            </a:lvl7pPr>
            <a:lvl8pPr lvl="7">
              <a:spcBef>
                <a:spcPts val="0"/>
              </a:spcBef>
              <a:spcAft>
                <a:spcPts val="0"/>
              </a:spcAft>
              <a:buSzPts val="2000"/>
              <a:buFont typeface="Delius"/>
              <a:buNone/>
              <a:defRPr sz="2667" b="1">
                <a:latin typeface="Delius"/>
                <a:ea typeface="Delius"/>
                <a:cs typeface="Delius"/>
                <a:sym typeface="Delius"/>
              </a:defRPr>
            </a:lvl8pPr>
            <a:lvl9pPr lvl="8">
              <a:spcBef>
                <a:spcPts val="0"/>
              </a:spcBef>
              <a:spcAft>
                <a:spcPts val="0"/>
              </a:spcAft>
              <a:buSzPts val="2000"/>
              <a:buFont typeface="Delius"/>
              <a:buNone/>
              <a:defRPr sz="2667" b="1">
                <a:latin typeface="Delius"/>
                <a:ea typeface="Delius"/>
                <a:cs typeface="Delius"/>
                <a:sym typeface="Delius"/>
              </a:defRPr>
            </a:lvl9pPr>
          </a:lstStyle>
          <a:p>
            <a:endParaRPr/>
          </a:p>
        </p:txBody>
      </p:sp>
      <p:sp>
        <p:nvSpPr>
          <p:cNvPr id="286" name="Google Shape;286;p13"/>
          <p:cNvSpPr txBox="1">
            <a:spLocks noGrp="1"/>
          </p:cNvSpPr>
          <p:nvPr>
            <p:ph type="title" idx="2" hasCustomPrompt="1"/>
          </p:nvPr>
        </p:nvSpPr>
        <p:spPr>
          <a:xfrm>
            <a:off x="6972400" y="955200"/>
            <a:ext cx="9388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87" name="Google Shape;287;p13"/>
          <p:cNvSpPr txBox="1">
            <a:spLocks noGrp="1"/>
          </p:cNvSpPr>
          <p:nvPr>
            <p:ph type="subTitle" idx="3"/>
          </p:nvPr>
        </p:nvSpPr>
        <p:spPr>
          <a:xfrm>
            <a:off x="8159369" y="1056197"/>
            <a:ext cx="2729200" cy="8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13"/>
          <p:cNvSpPr txBox="1">
            <a:spLocks noGrp="1"/>
          </p:cNvSpPr>
          <p:nvPr>
            <p:ph type="subTitle" idx="4"/>
          </p:nvPr>
        </p:nvSpPr>
        <p:spPr>
          <a:xfrm>
            <a:off x="8159369" y="1976336"/>
            <a:ext cx="2729200" cy="560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Delius"/>
              <a:buNone/>
              <a:defRPr sz="2667" b="1">
                <a:latin typeface="Delius"/>
                <a:ea typeface="Delius"/>
                <a:cs typeface="Delius"/>
                <a:sym typeface="Delius"/>
              </a:defRPr>
            </a:lvl1pPr>
            <a:lvl2pPr lvl="1" rtl="0">
              <a:spcBef>
                <a:spcPts val="0"/>
              </a:spcBef>
              <a:spcAft>
                <a:spcPts val="0"/>
              </a:spcAft>
              <a:buSzPts val="2000"/>
              <a:buFont typeface="Delius"/>
              <a:buNone/>
              <a:defRPr sz="2667" b="1">
                <a:latin typeface="Delius"/>
                <a:ea typeface="Delius"/>
                <a:cs typeface="Delius"/>
                <a:sym typeface="Delius"/>
              </a:defRPr>
            </a:lvl2pPr>
            <a:lvl3pPr lvl="2" rtl="0">
              <a:spcBef>
                <a:spcPts val="0"/>
              </a:spcBef>
              <a:spcAft>
                <a:spcPts val="0"/>
              </a:spcAft>
              <a:buSzPts val="2000"/>
              <a:buFont typeface="Delius"/>
              <a:buNone/>
              <a:defRPr sz="2667" b="1">
                <a:latin typeface="Delius"/>
                <a:ea typeface="Delius"/>
                <a:cs typeface="Delius"/>
                <a:sym typeface="Delius"/>
              </a:defRPr>
            </a:lvl3pPr>
            <a:lvl4pPr lvl="3" rtl="0">
              <a:spcBef>
                <a:spcPts val="0"/>
              </a:spcBef>
              <a:spcAft>
                <a:spcPts val="0"/>
              </a:spcAft>
              <a:buSzPts val="2000"/>
              <a:buFont typeface="Delius"/>
              <a:buNone/>
              <a:defRPr sz="2667" b="1">
                <a:latin typeface="Delius"/>
                <a:ea typeface="Delius"/>
                <a:cs typeface="Delius"/>
                <a:sym typeface="Delius"/>
              </a:defRPr>
            </a:lvl4pPr>
            <a:lvl5pPr lvl="4" rtl="0">
              <a:spcBef>
                <a:spcPts val="0"/>
              </a:spcBef>
              <a:spcAft>
                <a:spcPts val="0"/>
              </a:spcAft>
              <a:buSzPts val="2000"/>
              <a:buFont typeface="Delius"/>
              <a:buNone/>
              <a:defRPr sz="2667" b="1">
                <a:latin typeface="Delius"/>
                <a:ea typeface="Delius"/>
                <a:cs typeface="Delius"/>
                <a:sym typeface="Delius"/>
              </a:defRPr>
            </a:lvl5pPr>
            <a:lvl6pPr lvl="5" rtl="0">
              <a:spcBef>
                <a:spcPts val="0"/>
              </a:spcBef>
              <a:spcAft>
                <a:spcPts val="0"/>
              </a:spcAft>
              <a:buSzPts val="2000"/>
              <a:buFont typeface="Delius"/>
              <a:buNone/>
              <a:defRPr sz="2667" b="1">
                <a:latin typeface="Delius"/>
                <a:ea typeface="Delius"/>
                <a:cs typeface="Delius"/>
                <a:sym typeface="Delius"/>
              </a:defRPr>
            </a:lvl6pPr>
            <a:lvl7pPr lvl="6" rtl="0">
              <a:spcBef>
                <a:spcPts val="0"/>
              </a:spcBef>
              <a:spcAft>
                <a:spcPts val="0"/>
              </a:spcAft>
              <a:buSzPts val="2000"/>
              <a:buFont typeface="Delius"/>
              <a:buNone/>
              <a:defRPr sz="2667" b="1">
                <a:latin typeface="Delius"/>
                <a:ea typeface="Delius"/>
                <a:cs typeface="Delius"/>
                <a:sym typeface="Delius"/>
              </a:defRPr>
            </a:lvl7pPr>
            <a:lvl8pPr lvl="7" rtl="0">
              <a:spcBef>
                <a:spcPts val="0"/>
              </a:spcBef>
              <a:spcAft>
                <a:spcPts val="0"/>
              </a:spcAft>
              <a:buSzPts val="2000"/>
              <a:buFont typeface="Delius"/>
              <a:buNone/>
              <a:defRPr sz="2667" b="1">
                <a:latin typeface="Delius"/>
                <a:ea typeface="Delius"/>
                <a:cs typeface="Delius"/>
                <a:sym typeface="Delius"/>
              </a:defRPr>
            </a:lvl8pPr>
            <a:lvl9pPr lvl="8" rtl="0">
              <a:spcBef>
                <a:spcPts val="0"/>
              </a:spcBef>
              <a:spcAft>
                <a:spcPts val="0"/>
              </a:spcAft>
              <a:buSzPts val="2000"/>
              <a:buFont typeface="Delius"/>
              <a:buNone/>
              <a:defRPr sz="2667" b="1">
                <a:latin typeface="Delius"/>
                <a:ea typeface="Delius"/>
                <a:cs typeface="Delius"/>
                <a:sym typeface="Delius"/>
              </a:defRPr>
            </a:lvl9pPr>
          </a:lstStyle>
          <a:p>
            <a:endParaRPr/>
          </a:p>
        </p:txBody>
      </p:sp>
      <p:sp>
        <p:nvSpPr>
          <p:cNvPr id="289" name="Google Shape;289;p13"/>
          <p:cNvSpPr txBox="1">
            <a:spLocks noGrp="1"/>
          </p:cNvSpPr>
          <p:nvPr>
            <p:ph type="title" idx="5" hasCustomPrompt="1"/>
          </p:nvPr>
        </p:nvSpPr>
        <p:spPr>
          <a:xfrm>
            <a:off x="6972400" y="2375907"/>
            <a:ext cx="9388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90" name="Google Shape;290;p13"/>
          <p:cNvSpPr txBox="1">
            <a:spLocks noGrp="1"/>
          </p:cNvSpPr>
          <p:nvPr>
            <p:ph type="subTitle" idx="6"/>
          </p:nvPr>
        </p:nvSpPr>
        <p:spPr>
          <a:xfrm>
            <a:off x="8159369" y="2471877"/>
            <a:ext cx="2729200" cy="8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1" name="Google Shape;291;p13"/>
          <p:cNvSpPr txBox="1">
            <a:spLocks noGrp="1"/>
          </p:cNvSpPr>
          <p:nvPr>
            <p:ph type="subTitle" idx="7"/>
          </p:nvPr>
        </p:nvSpPr>
        <p:spPr>
          <a:xfrm>
            <a:off x="8159369" y="3385528"/>
            <a:ext cx="2729200" cy="560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Delius"/>
              <a:buNone/>
              <a:defRPr sz="2667" b="1">
                <a:latin typeface="Delius"/>
                <a:ea typeface="Delius"/>
                <a:cs typeface="Delius"/>
                <a:sym typeface="Delius"/>
              </a:defRPr>
            </a:lvl1pPr>
            <a:lvl2pPr lvl="1" rtl="0">
              <a:spcBef>
                <a:spcPts val="0"/>
              </a:spcBef>
              <a:spcAft>
                <a:spcPts val="0"/>
              </a:spcAft>
              <a:buSzPts val="2000"/>
              <a:buFont typeface="Delius"/>
              <a:buNone/>
              <a:defRPr sz="2667" b="1">
                <a:latin typeface="Delius"/>
                <a:ea typeface="Delius"/>
                <a:cs typeface="Delius"/>
                <a:sym typeface="Delius"/>
              </a:defRPr>
            </a:lvl2pPr>
            <a:lvl3pPr lvl="2" rtl="0">
              <a:spcBef>
                <a:spcPts val="0"/>
              </a:spcBef>
              <a:spcAft>
                <a:spcPts val="0"/>
              </a:spcAft>
              <a:buSzPts val="2000"/>
              <a:buFont typeface="Delius"/>
              <a:buNone/>
              <a:defRPr sz="2667" b="1">
                <a:latin typeface="Delius"/>
                <a:ea typeface="Delius"/>
                <a:cs typeface="Delius"/>
                <a:sym typeface="Delius"/>
              </a:defRPr>
            </a:lvl3pPr>
            <a:lvl4pPr lvl="3" rtl="0">
              <a:spcBef>
                <a:spcPts val="0"/>
              </a:spcBef>
              <a:spcAft>
                <a:spcPts val="0"/>
              </a:spcAft>
              <a:buSzPts val="2000"/>
              <a:buFont typeface="Delius"/>
              <a:buNone/>
              <a:defRPr sz="2667" b="1">
                <a:latin typeface="Delius"/>
                <a:ea typeface="Delius"/>
                <a:cs typeface="Delius"/>
                <a:sym typeface="Delius"/>
              </a:defRPr>
            </a:lvl4pPr>
            <a:lvl5pPr lvl="4" rtl="0">
              <a:spcBef>
                <a:spcPts val="0"/>
              </a:spcBef>
              <a:spcAft>
                <a:spcPts val="0"/>
              </a:spcAft>
              <a:buSzPts val="2000"/>
              <a:buFont typeface="Delius"/>
              <a:buNone/>
              <a:defRPr sz="2667" b="1">
                <a:latin typeface="Delius"/>
                <a:ea typeface="Delius"/>
                <a:cs typeface="Delius"/>
                <a:sym typeface="Delius"/>
              </a:defRPr>
            </a:lvl5pPr>
            <a:lvl6pPr lvl="5" rtl="0">
              <a:spcBef>
                <a:spcPts val="0"/>
              </a:spcBef>
              <a:spcAft>
                <a:spcPts val="0"/>
              </a:spcAft>
              <a:buSzPts val="2000"/>
              <a:buFont typeface="Delius"/>
              <a:buNone/>
              <a:defRPr sz="2667" b="1">
                <a:latin typeface="Delius"/>
                <a:ea typeface="Delius"/>
                <a:cs typeface="Delius"/>
                <a:sym typeface="Delius"/>
              </a:defRPr>
            </a:lvl6pPr>
            <a:lvl7pPr lvl="6" rtl="0">
              <a:spcBef>
                <a:spcPts val="0"/>
              </a:spcBef>
              <a:spcAft>
                <a:spcPts val="0"/>
              </a:spcAft>
              <a:buSzPts val="2000"/>
              <a:buFont typeface="Delius"/>
              <a:buNone/>
              <a:defRPr sz="2667" b="1">
                <a:latin typeface="Delius"/>
                <a:ea typeface="Delius"/>
                <a:cs typeface="Delius"/>
                <a:sym typeface="Delius"/>
              </a:defRPr>
            </a:lvl7pPr>
            <a:lvl8pPr lvl="7" rtl="0">
              <a:spcBef>
                <a:spcPts val="0"/>
              </a:spcBef>
              <a:spcAft>
                <a:spcPts val="0"/>
              </a:spcAft>
              <a:buSzPts val="2000"/>
              <a:buFont typeface="Delius"/>
              <a:buNone/>
              <a:defRPr sz="2667" b="1">
                <a:latin typeface="Delius"/>
                <a:ea typeface="Delius"/>
                <a:cs typeface="Delius"/>
                <a:sym typeface="Delius"/>
              </a:defRPr>
            </a:lvl8pPr>
            <a:lvl9pPr lvl="8" rtl="0">
              <a:spcBef>
                <a:spcPts val="0"/>
              </a:spcBef>
              <a:spcAft>
                <a:spcPts val="0"/>
              </a:spcAft>
              <a:buSzPts val="2000"/>
              <a:buFont typeface="Delius"/>
              <a:buNone/>
              <a:defRPr sz="2667" b="1">
                <a:latin typeface="Delius"/>
                <a:ea typeface="Delius"/>
                <a:cs typeface="Delius"/>
                <a:sym typeface="Delius"/>
              </a:defRPr>
            </a:lvl9pPr>
          </a:lstStyle>
          <a:p>
            <a:endParaRPr/>
          </a:p>
        </p:txBody>
      </p:sp>
      <p:sp>
        <p:nvSpPr>
          <p:cNvPr id="292" name="Google Shape;292;p13"/>
          <p:cNvSpPr txBox="1">
            <a:spLocks noGrp="1"/>
          </p:cNvSpPr>
          <p:nvPr>
            <p:ph type="title" idx="8" hasCustomPrompt="1"/>
          </p:nvPr>
        </p:nvSpPr>
        <p:spPr>
          <a:xfrm>
            <a:off x="6972400" y="3796613"/>
            <a:ext cx="9388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93" name="Google Shape;293;p13"/>
          <p:cNvSpPr txBox="1">
            <a:spLocks noGrp="1"/>
          </p:cNvSpPr>
          <p:nvPr>
            <p:ph type="subTitle" idx="9"/>
          </p:nvPr>
        </p:nvSpPr>
        <p:spPr>
          <a:xfrm>
            <a:off x="8159369" y="3887557"/>
            <a:ext cx="2729200" cy="8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4" name="Google Shape;294;p13"/>
          <p:cNvSpPr txBox="1">
            <a:spLocks noGrp="1"/>
          </p:cNvSpPr>
          <p:nvPr>
            <p:ph type="subTitle" idx="13"/>
          </p:nvPr>
        </p:nvSpPr>
        <p:spPr>
          <a:xfrm>
            <a:off x="8159369" y="4794720"/>
            <a:ext cx="2729200" cy="560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Delius"/>
              <a:buNone/>
              <a:defRPr sz="2667" b="1">
                <a:latin typeface="Delius"/>
                <a:ea typeface="Delius"/>
                <a:cs typeface="Delius"/>
                <a:sym typeface="Delius"/>
              </a:defRPr>
            </a:lvl1pPr>
            <a:lvl2pPr lvl="1" rtl="0">
              <a:spcBef>
                <a:spcPts val="0"/>
              </a:spcBef>
              <a:spcAft>
                <a:spcPts val="0"/>
              </a:spcAft>
              <a:buSzPts val="2000"/>
              <a:buFont typeface="Delius"/>
              <a:buNone/>
              <a:defRPr sz="2667" b="1">
                <a:latin typeface="Delius"/>
                <a:ea typeface="Delius"/>
                <a:cs typeface="Delius"/>
                <a:sym typeface="Delius"/>
              </a:defRPr>
            </a:lvl2pPr>
            <a:lvl3pPr lvl="2" rtl="0">
              <a:spcBef>
                <a:spcPts val="0"/>
              </a:spcBef>
              <a:spcAft>
                <a:spcPts val="0"/>
              </a:spcAft>
              <a:buSzPts val="2000"/>
              <a:buFont typeface="Delius"/>
              <a:buNone/>
              <a:defRPr sz="2667" b="1">
                <a:latin typeface="Delius"/>
                <a:ea typeface="Delius"/>
                <a:cs typeface="Delius"/>
                <a:sym typeface="Delius"/>
              </a:defRPr>
            </a:lvl3pPr>
            <a:lvl4pPr lvl="3" rtl="0">
              <a:spcBef>
                <a:spcPts val="0"/>
              </a:spcBef>
              <a:spcAft>
                <a:spcPts val="0"/>
              </a:spcAft>
              <a:buSzPts val="2000"/>
              <a:buFont typeface="Delius"/>
              <a:buNone/>
              <a:defRPr sz="2667" b="1">
                <a:latin typeface="Delius"/>
                <a:ea typeface="Delius"/>
                <a:cs typeface="Delius"/>
                <a:sym typeface="Delius"/>
              </a:defRPr>
            </a:lvl4pPr>
            <a:lvl5pPr lvl="4" rtl="0">
              <a:spcBef>
                <a:spcPts val="0"/>
              </a:spcBef>
              <a:spcAft>
                <a:spcPts val="0"/>
              </a:spcAft>
              <a:buSzPts val="2000"/>
              <a:buFont typeface="Delius"/>
              <a:buNone/>
              <a:defRPr sz="2667" b="1">
                <a:latin typeface="Delius"/>
                <a:ea typeface="Delius"/>
                <a:cs typeface="Delius"/>
                <a:sym typeface="Delius"/>
              </a:defRPr>
            </a:lvl5pPr>
            <a:lvl6pPr lvl="5" rtl="0">
              <a:spcBef>
                <a:spcPts val="0"/>
              </a:spcBef>
              <a:spcAft>
                <a:spcPts val="0"/>
              </a:spcAft>
              <a:buSzPts val="2000"/>
              <a:buFont typeface="Delius"/>
              <a:buNone/>
              <a:defRPr sz="2667" b="1">
                <a:latin typeface="Delius"/>
                <a:ea typeface="Delius"/>
                <a:cs typeface="Delius"/>
                <a:sym typeface="Delius"/>
              </a:defRPr>
            </a:lvl6pPr>
            <a:lvl7pPr lvl="6" rtl="0">
              <a:spcBef>
                <a:spcPts val="0"/>
              </a:spcBef>
              <a:spcAft>
                <a:spcPts val="0"/>
              </a:spcAft>
              <a:buSzPts val="2000"/>
              <a:buFont typeface="Delius"/>
              <a:buNone/>
              <a:defRPr sz="2667" b="1">
                <a:latin typeface="Delius"/>
                <a:ea typeface="Delius"/>
                <a:cs typeface="Delius"/>
                <a:sym typeface="Delius"/>
              </a:defRPr>
            </a:lvl7pPr>
            <a:lvl8pPr lvl="7" rtl="0">
              <a:spcBef>
                <a:spcPts val="0"/>
              </a:spcBef>
              <a:spcAft>
                <a:spcPts val="0"/>
              </a:spcAft>
              <a:buSzPts val="2000"/>
              <a:buFont typeface="Delius"/>
              <a:buNone/>
              <a:defRPr sz="2667" b="1">
                <a:latin typeface="Delius"/>
                <a:ea typeface="Delius"/>
                <a:cs typeface="Delius"/>
                <a:sym typeface="Delius"/>
              </a:defRPr>
            </a:lvl8pPr>
            <a:lvl9pPr lvl="8" rtl="0">
              <a:spcBef>
                <a:spcPts val="0"/>
              </a:spcBef>
              <a:spcAft>
                <a:spcPts val="0"/>
              </a:spcAft>
              <a:buSzPts val="2000"/>
              <a:buFont typeface="Delius"/>
              <a:buNone/>
              <a:defRPr sz="2667" b="1">
                <a:latin typeface="Delius"/>
                <a:ea typeface="Delius"/>
                <a:cs typeface="Delius"/>
                <a:sym typeface="Delius"/>
              </a:defRPr>
            </a:lvl9pPr>
          </a:lstStyle>
          <a:p>
            <a:endParaRPr/>
          </a:p>
        </p:txBody>
      </p:sp>
      <p:sp>
        <p:nvSpPr>
          <p:cNvPr id="295" name="Google Shape;295;p13"/>
          <p:cNvSpPr txBox="1">
            <a:spLocks noGrp="1"/>
          </p:cNvSpPr>
          <p:nvPr>
            <p:ph type="title" idx="14" hasCustomPrompt="1"/>
          </p:nvPr>
        </p:nvSpPr>
        <p:spPr>
          <a:xfrm>
            <a:off x="6972400" y="5217319"/>
            <a:ext cx="9388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96" name="Google Shape;296;p13"/>
          <p:cNvSpPr txBox="1">
            <a:spLocks noGrp="1"/>
          </p:cNvSpPr>
          <p:nvPr>
            <p:ph type="subTitle" idx="15"/>
          </p:nvPr>
        </p:nvSpPr>
        <p:spPr>
          <a:xfrm>
            <a:off x="8159369" y="5303237"/>
            <a:ext cx="2729200" cy="8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246436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0425-E8F3-4FD6-9C31-CAE3E0394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97D3D0-EE8A-4B51-A441-74788CFF32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6D4F2-B8E7-4437-B3E7-569B44AE9B82}"/>
              </a:ext>
            </a:extLst>
          </p:cNvPr>
          <p:cNvSpPr>
            <a:spLocks noGrp="1"/>
          </p:cNvSpPr>
          <p:nvPr>
            <p:ph type="dt" sz="half" idx="10"/>
          </p:nvPr>
        </p:nvSpPr>
        <p:spPr/>
        <p:txBody>
          <a:bodyPr/>
          <a:lstStyle/>
          <a:p>
            <a:fld id="{4EC5B57C-7A08-4701-A52B-2D97330F2FCA}" type="datetimeFigureOut">
              <a:rPr lang="en-US" smtClean="0"/>
              <a:t>8/21/2021</a:t>
            </a:fld>
            <a:endParaRPr lang="en-US"/>
          </a:p>
        </p:txBody>
      </p:sp>
      <p:sp>
        <p:nvSpPr>
          <p:cNvPr id="5" name="Footer Placeholder 4">
            <a:extLst>
              <a:ext uri="{FF2B5EF4-FFF2-40B4-BE49-F238E27FC236}">
                <a16:creationId xmlns:a16="http://schemas.microsoft.com/office/drawing/2014/main" id="{6CA30A60-2988-4B92-A228-219D58C81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1A72B-E7F0-4A24-9EB6-E1F87C984C60}"/>
              </a:ext>
            </a:extLst>
          </p:cNvPr>
          <p:cNvSpPr>
            <a:spLocks noGrp="1"/>
          </p:cNvSpPr>
          <p:nvPr>
            <p:ph type="sldNum" sz="quarter" idx="12"/>
          </p:nvPr>
        </p:nvSpPr>
        <p:spPr/>
        <p:txBody>
          <a:bodyPr/>
          <a:lstStyle/>
          <a:p>
            <a:fld id="{C93287AE-DCF7-4B31-8579-8457E2F54BEB}" type="slidenum">
              <a:rPr lang="en-US" smtClean="0"/>
              <a:t>‹#›</a:t>
            </a:fld>
            <a:endParaRPr lang="en-US"/>
          </a:p>
        </p:txBody>
      </p:sp>
    </p:spTree>
    <p:extLst>
      <p:ext uri="{BB962C8B-B14F-4D97-AF65-F5344CB8AC3E}">
        <p14:creationId xmlns:p14="http://schemas.microsoft.com/office/powerpoint/2010/main" val="5025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07AA-9582-48C9-9CC9-2FE97CCE27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EB88B2-1AEA-45E2-9270-105D68D53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911990-B7D9-4F95-A928-8F236280A360}"/>
              </a:ext>
            </a:extLst>
          </p:cNvPr>
          <p:cNvSpPr>
            <a:spLocks noGrp="1"/>
          </p:cNvSpPr>
          <p:nvPr>
            <p:ph type="dt" sz="half" idx="10"/>
          </p:nvPr>
        </p:nvSpPr>
        <p:spPr/>
        <p:txBody>
          <a:bodyPr/>
          <a:lstStyle/>
          <a:p>
            <a:fld id="{4EC5B57C-7A08-4701-A52B-2D97330F2FCA}" type="datetimeFigureOut">
              <a:rPr lang="en-US" smtClean="0"/>
              <a:t>8/21/2021</a:t>
            </a:fld>
            <a:endParaRPr lang="en-US"/>
          </a:p>
        </p:txBody>
      </p:sp>
      <p:sp>
        <p:nvSpPr>
          <p:cNvPr id="5" name="Footer Placeholder 4">
            <a:extLst>
              <a:ext uri="{FF2B5EF4-FFF2-40B4-BE49-F238E27FC236}">
                <a16:creationId xmlns:a16="http://schemas.microsoft.com/office/drawing/2014/main" id="{F18E4EDB-FC24-4C7D-A861-D1F029CFD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56E84-FC80-40E5-AF55-A90F3A15E320}"/>
              </a:ext>
            </a:extLst>
          </p:cNvPr>
          <p:cNvSpPr>
            <a:spLocks noGrp="1"/>
          </p:cNvSpPr>
          <p:nvPr>
            <p:ph type="sldNum" sz="quarter" idx="12"/>
          </p:nvPr>
        </p:nvSpPr>
        <p:spPr/>
        <p:txBody>
          <a:bodyPr/>
          <a:lstStyle/>
          <a:p>
            <a:fld id="{C93287AE-DCF7-4B31-8579-8457E2F54BEB}" type="slidenum">
              <a:rPr lang="en-US" smtClean="0"/>
              <a:t>‹#›</a:t>
            </a:fld>
            <a:endParaRPr lang="en-US"/>
          </a:p>
        </p:txBody>
      </p:sp>
    </p:spTree>
    <p:extLst>
      <p:ext uri="{BB962C8B-B14F-4D97-AF65-F5344CB8AC3E}">
        <p14:creationId xmlns:p14="http://schemas.microsoft.com/office/powerpoint/2010/main" val="1379251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1292-44C6-49E2-8E7B-25921581D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B4132-DCCC-44E4-8DB0-546A8B03B6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C242E4-5E1E-4E5F-8BAE-8CB8C5456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10BCA3-5644-4638-BA99-80E131DA1B97}"/>
              </a:ext>
            </a:extLst>
          </p:cNvPr>
          <p:cNvSpPr>
            <a:spLocks noGrp="1"/>
          </p:cNvSpPr>
          <p:nvPr>
            <p:ph type="dt" sz="half" idx="10"/>
          </p:nvPr>
        </p:nvSpPr>
        <p:spPr/>
        <p:txBody>
          <a:bodyPr/>
          <a:lstStyle/>
          <a:p>
            <a:fld id="{4EC5B57C-7A08-4701-A52B-2D97330F2FCA}" type="datetimeFigureOut">
              <a:rPr lang="en-US" smtClean="0"/>
              <a:t>8/21/2021</a:t>
            </a:fld>
            <a:endParaRPr lang="en-US"/>
          </a:p>
        </p:txBody>
      </p:sp>
      <p:sp>
        <p:nvSpPr>
          <p:cNvPr id="6" name="Footer Placeholder 5">
            <a:extLst>
              <a:ext uri="{FF2B5EF4-FFF2-40B4-BE49-F238E27FC236}">
                <a16:creationId xmlns:a16="http://schemas.microsoft.com/office/drawing/2014/main" id="{F954394B-1A90-477E-961A-F26178930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0385C-EFB7-4B17-A2CD-1E97353683C3}"/>
              </a:ext>
            </a:extLst>
          </p:cNvPr>
          <p:cNvSpPr>
            <a:spLocks noGrp="1"/>
          </p:cNvSpPr>
          <p:nvPr>
            <p:ph type="sldNum" sz="quarter" idx="12"/>
          </p:nvPr>
        </p:nvSpPr>
        <p:spPr/>
        <p:txBody>
          <a:bodyPr/>
          <a:lstStyle/>
          <a:p>
            <a:fld id="{C93287AE-DCF7-4B31-8579-8457E2F54BEB}" type="slidenum">
              <a:rPr lang="en-US" smtClean="0"/>
              <a:t>‹#›</a:t>
            </a:fld>
            <a:endParaRPr lang="en-US"/>
          </a:p>
        </p:txBody>
      </p:sp>
    </p:spTree>
    <p:extLst>
      <p:ext uri="{BB962C8B-B14F-4D97-AF65-F5344CB8AC3E}">
        <p14:creationId xmlns:p14="http://schemas.microsoft.com/office/powerpoint/2010/main" val="370956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A914-68DE-4BFD-9677-523B64EBEB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EB6710-532D-4BEB-B8DF-9C2A59385D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45C72F-D396-44F4-8DDD-C9532D6F72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2FC8F8-FA98-432A-8CFB-71ACD68C5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109E11-F528-4C00-B9B2-3A8F93E2BD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0C9AAD-3C38-4992-9D5F-B9CC6C610CDE}"/>
              </a:ext>
            </a:extLst>
          </p:cNvPr>
          <p:cNvSpPr>
            <a:spLocks noGrp="1"/>
          </p:cNvSpPr>
          <p:nvPr>
            <p:ph type="dt" sz="half" idx="10"/>
          </p:nvPr>
        </p:nvSpPr>
        <p:spPr/>
        <p:txBody>
          <a:bodyPr/>
          <a:lstStyle/>
          <a:p>
            <a:fld id="{4EC5B57C-7A08-4701-A52B-2D97330F2FCA}" type="datetimeFigureOut">
              <a:rPr lang="en-US" smtClean="0"/>
              <a:t>8/21/2021</a:t>
            </a:fld>
            <a:endParaRPr lang="en-US"/>
          </a:p>
        </p:txBody>
      </p:sp>
      <p:sp>
        <p:nvSpPr>
          <p:cNvPr id="8" name="Footer Placeholder 7">
            <a:extLst>
              <a:ext uri="{FF2B5EF4-FFF2-40B4-BE49-F238E27FC236}">
                <a16:creationId xmlns:a16="http://schemas.microsoft.com/office/drawing/2014/main" id="{6109A1AF-450C-4C81-8B37-1C59BF150D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02E4D-52F9-4552-9170-B2749BCB61C4}"/>
              </a:ext>
            </a:extLst>
          </p:cNvPr>
          <p:cNvSpPr>
            <a:spLocks noGrp="1"/>
          </p:cNvSpPr>
          <p:nvPr>
            <p:ph type="sldNum" sz="quarter" idx="12"/>
          </p:nvPr>
        </p:nvSpPr>
        <p:spPr/>
        <p:txBody>
          <a:bodyPr/>
          <a:lstStyle/>
          <a:p>
            <a:fld id="{C93287AE-DCF7-4B31-8579-8457E2F54BEB}" type="slidenum">
              <a:rPr lang="en-US" smtClean="0"/>
              <a:t>‹#›</a:t>
            </a:fld>
            <a:endParaRPr lang="en-US"/>
          </a:p>
        </p:txBody>
      </p:sp>
    </p:spTree>
    <p:extLst>
      <p:ext uri="{BB962C8B-B14F-4D97-AF65-F5344CB8AC3E}">
        <p14:creationId xmlns:p14="http://schemas.microsoft.com/office/powerpoint/2010/main" val="29178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0977-C966-461A-B14A-219240D40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79581-2DA2-4C3C-BAE5-D64079A97C5E}"/>
              </a:ext>
            </a:extLst>
          </p:cNvPr>
          <p:cNvSpPr>
            <a:spLocks noGrp="1"/>
          </p:cNvSpPr>
          <p:nvPr>
            <p:ph type="dt" sz="half" idx="10"/>
          </p:nvPr>
        </p:nvSpPr>
        <p:spPr/>
        <p:txBody>
          <a:bodyPr/>
          <a:lstStyle/>
          <a:p>
            <a:fld id="{4EC5B57C-7A08-4701-A52B-2D97330F2FCA}" type="datetimeFigureOut">
              <a:rPr lang="en-US" smtClean="0"/>
              <a:t>8/21/2021</a:t>
            </a:fld>
            <a:endParaRPr lang="en-US"/>
          </a:p>
        </p:txBody>
      </p:sp>
      <p:sp>
        <p:nvSpPr>
          <p:cNvPr id="4" name="Footer Placeholder 3">
            <a:extLst>
              <a:ext uri="{FF2B5EF4-FFF2-40B4-BE49-F238E27FC236}">
                <a16:creationId xmlns:a16="http://schemas.microsoft.com/office/drawing/2014/main" id="{08A219D4-6E80-4D25-8668-179AC0DC35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95ADDC-1849-463F-B3A0-17BFF53871C5}"/>
              </a:ext>
            </a:extLst>
          </p:cNvPr>
          <p:cNvSpPr>
            <a:spLocks noGrp="1"/>
          </p:cNvSpPr>
          <p:nvPr>
            <p:ph type="sldNum" sz="quarter" idx="12"/>
          </p:nvPr>
        </p:nvSpPr>
        <p:spPr/>
        <p:txBody>
          <a:bodyPr/>
          <a:lstStyle/>
          <a:p>
            <a:fld id="{C93287AE-DCF7-4B31-8579-8457E2F54BEB}" type="slidenum">
              <a:rPr lang="en-US" smtClean="0"/>
              <a:t>‹#›</a:t>
            </a:fld>
            <a:endParaRPr lang="en-US"/>
          </a:p>
        </p:txBody>
      </p:sp>
    </p:spTree>
    <p:extLst>
      <p:ext uri="{BB962C8B-B14F-4D97-AF65-F5344CB8AC3E}">
        <p14:creationId xmlns:p14="http://schemas.microsoft.com/office/powerpoint/2010/main" val="6274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54EFF9-A82B-4781-A060-39275359A405}"/>
              </a:ext>
            </a:extLst>
          </p:cNvPr>
          <p:cNvSpPr>
            <a:spLocks noGrp="1"/>
          </p:cNvSpPr>
          <p:nvPr>
            <p:ph type="dt" sz="half" idx="10"/>
          </p:nvPr>
        </p:nvSpPr>
        <p:spPr/>
        <p:txBody>
          <a:bodyPr/>
          <a:lstStyle/>
          <a:p>
            <a:fld id="{4EC5B57C-7A08-4701-A52B-2D97330F2FCA}" type="datetimeFigureOut">
              <a:rPr lang="en-US" smtClean="0"/>
              <a:t>8/21/2021</a:t>
            </a:fld>
            <a:endParaRPr lang="en-US"/>
          </a:p>
        </p:txBody>
      </p:sp>
      <p:sp>
        <p:nvSpPr>
          <p:cNvPr id="3" name="Footer Placeholder 2">
            <a:extLst>
              <a:ext uri="{FF2B5EF4-FFF2-40B4-BE49-F238E27FC236}">
                <a16:creationId xmlns:a16="http://schemas.microsoft.com/office/drawing/2014/main" id="{08A501C4-65CA-4F33-9277-10E1B750CC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F564C1-CE1B-4AF1-9737-B39F71844029}"/>
              </a:ext>
            </a:extLst>
          </p:cNvPr>
          <p:cNvSpPr>
            <a:spLocks noGrp="1"/>
          </p:cNvSpPr>
          <p:nvPr>
            <p:ph type="sldNum" sz="quarter" idx="12"/>
          </p:nvPr>
        </p:nvSpPr>
        <p:spPr/>
        <p:txBody>
          <a:bodyPr/>
          <a:lstStyle/>
          <a:p>
            <a:fld id="{C93287AE-DCF7-4B31-8579-8457E2F54BEB}" type="slidenum">
              <a:rPr lang="en-US" smtClean="0"/>
              <a:t>‹#›</a:t>
            </a:fld>
            <a:endParaRPr lang="en-US"/>
          </a:p>
        </p:txBody>
      </p:sp>
    </p:spTree>
    <p:extLst>
      <p:ext uri="{BB962C8B-B14F-4D97-AF65-F5344CB8AC3E}">
        <p14:creationId xmlns:p14="http://schemas.microsoft.com/office/powerpoint/2010/main" val="193672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8F79-9A1E-443B-BFED-F54FCDEA0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8F4A58-913F-4028-8CCF-4F4F27891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A1482E-8A7B-415C-B05D-ED34D30F7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643DD-1142-4FB9-A272-D235A3D93F7E}"/>
              </a:ext>
            </a:extLst>
          </p:cNvPr>
          <p:cNvSpPr>
            <a:spLocks noGrp="1"/>
          </p:cNvSpPr>
          <p:nvPr>
            <p:ph type="dt" sz="half" idx="10"/>
          </p:nvPr>
        </p:nvSpPr>
        <p:spPr/>
        <p:txBody>
          <a:bodyPr/>
          <a:lstStyle/>
          <a:p>
            <a:fld id="{4EC5B57C-7A08-4701-A52B-2D97330F2FCA}" type="datetimeFigureOut">
              <a:rPr lang="en-US" smtClean="0"/>
              <a:t>8/21/2021</a:t>
            </a:fld>
            <a:endParaRPr lang="en-US"/>
          </a:p>
        </p:txBody>
      </p:sp>
      <p:sp>
        <p:nvSpPr>
          <p:cNvPr id="6" name="Footer Placeholder 5">
            <a:extLst>
              <a:ext uri="{FF2B5EF4-FFF2-40B4-BE49-F238E27FC236}">
                <a16:creationId xmlns:a16="http://schemas.microsoft.com/office/drawing/2014/main" id="{BAFB911C-331F-4B00-A3AF-AC84ACDF1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8C929-CF6A-4E9D-8B2D-C0B9D703A159}"/>
              </a:ext>
            </a:extLst>
          </p:cNvPr>
          <p:cNvSpPr>
            <a:spLocks noGrp="1"/>
          </p:cNvSpPr>
          <p:nvPr>
            <p:ph type="sldNum" sz="quarter" idx="12"/>
          </p:nvPr>
        </p:nvSpPr>
        <p:spPr/>
        <p:txBody>
          <a:bodyPr/>
          <a:lstStyle/>
          <a:p>
            <a:fld id="{C93287AE-DCF7-4B31-8579-8457E2F54BEB}" type="slidenum">
              <a:rPr lang="en-US" smtClean="0"/>
              <a:t>‹#›</a:t>
            </a:fld>
            <a:endParaRPr lang="en-US"/>
          </a:p>
        </p:txBody>
      </p:sp>
    </p:spTree>
    <p:extLst>
      <p:ext uri="{BB962C8B-B14F-4D97-AF65-F5344CB8AC3E}">
        <p14:creationId xmlns:p14="http://schemas.microsoft.com/office/powerpoint/2010/main" val="344010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9BCF-853D-4070-B73A-F1EAB5BFA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F4F092-EB66-475D-931D-DF8DB6C65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67572E-B8C1-4D36-96AA-E4E886A78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65BBF-D2AB-4519-B658-F892F27CA5C6}"/>
              </a:ext>
            </a:extLst>
          </p:cNvPr>
          <p:cNvSpPr>
            <a:spLocks noGrp="1"/>
          </p:cNvSpPr>
          <p:nvPr>
            <p:ph type="dt" sz="half" idx="10"/>
          </p:nvPr>
        </p:nvSpPr>
        <p:spPr/>
        <p:txBody>
          <a:bodyPr/>
          <a:lstStyle/>
          <a:p>
            <a:fld id="{4EC5B57C-7A08-4701-A52B-2D97330F2FCA}" type="datetimeFigureOut">
              <a:rPr lang="en-US" smtClean="0"/>
              <a:t>8/21/2021</a:t>
            </a:fld>
            <a:endParaRPr lang="en-US"/>
          </a:p>
        </p:txBody>
      </p:sp>
      <p:sp>
        <p:nvSpPr>
          <p:cNvPr id="6" name="Footer Placeholder 5">
            <a:extLst>
              <a:ext uri="{FF2B5EF4-FFF2-40B4-BE49-F238E27FC236}">
                <a16:creationId xmlns:a16="http://schemas.microsoft.com/office/drawing/2014/main" id="{199A9A1D-8637-4E2A-AFA2-747DA19F0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5701F3-D8DF-4E9F-B9E8-5C2203F40677}"/>
              </a:ext>
            </a:extLst>
          </p:cNvPr>
          <p:cNvSpPr>
            <a:spLocks noGrp="1"/>
          </p:cNvSpPr>
          <p:nvPr>
            <p:ph type="sldNum" sz="quarter" idx="12"/>
          </p:nvPr>
        </p:nvSpPr>
        <p:spPr/>
        <p:txBody>
          <a:bodyPr/>
          <a:lstStyle/>
          <a:p>
            <a:fld id="{C93287AE-DCF7-4B31-8579-8457E2F54BEB}" type="slidenum">
              <a:rPr lang="en-US" smtClean="0"/>
              <a:t>‹#›</a:t>
            </a:fld>
            <a:endParaRPr lang="en-US"/>
          </a:p>
        </p:txBody>
      </p:sp>
    </p:spTree>
    <p:extLst>
      <p:ext uri="{BB962C8B-B14F-4D97-AF65-F5344CB8AC3E}">
        <p14:creationId xmlns:p14="http://schemas.microsoft.com/office/powerpoint/2010/main" val="150908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B1956-03BD-4FA2-8B19-513212E6E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F66B14-35AA-4541-89A0-554C1C719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BA4D1-0538-45F8-86C0-D6D28DC38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5B57C-7A08-4701-A52B-2D97330F2FCA}" type="datetimeFigureOut">
              <a:rPr lang="en-US" smtClean="0"/>
              <a:t>8/21/2021</a:t>
            </a:fld>
            <a:endParaRPr lang="en-US"/>
          </a:p>
        </p:txBody>
      </p:sp>
      <p:sp>
        <p:nvSpPr>
          <p:cNvPr id="5" name="Footer Placeholder 4">
            <a:extLst>
              <a:ext uri="{FF2B5EF4-FFF2-40B4-BE49-F238E27FC236}">
                <a16:creationId xmlns:a16="http://schemas.microsoft.com/office/drawing/2014/main" id="{49F3201C-0229-40A5-9425-C86E3C1B0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401E1D-F07E-433E-94A3-789C93110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287AE-DCF7-4B31-8579-8457E2F54BEB}" type="slidenum">
              <a:rPr lang="en-US" smtClean="0"/>
              <a:t>‹#›</a:t>
            </a:fld>
            <a:endParaRPr lang="en-US"/>
          </a:p>
        </p:txBody>
      </p:sp>
    </p:spTree>
    <p:extLst>
      <p:ext uri="{BB962C8B-B14F-4D97-AF65-F5344CB8AC3E}">
        <p14:creationId xmlns:p14="http://schemas.microsoft.com/office/powerpoint/2010/main" val="2539373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shboard.heroku.com/"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hyperlink" Target="https://elearning.tdmu.edu.vn/course/view.php?id=7763" TargetMode="External"/><Relationship Id="rId5" Type="http://schemas.openxmlformats.org/officeDocument/2006/relationships/hyperlink" Target="https://www.php.net/docs.php" TargetMode="External"/><Relationship Id="rId4" Type="http://schemas.openxmlformats.org/officeDocument/2006/relationships/hyperlink" Target="https://stackoverflow.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AB4984-78D9-4204-8A73-0CE023D40DF4}"/>
              </a:ext>
            </a:extLst>
          </p:cNvPr>
          <p:cNvPicPr>
            <a:picLocks noChangeAspect="1"/>
          </p:cNvPicPr>
          <p:nvPr/>
        </p:nvPicPr>
        <p:blipFill>
          <a:blip r:embed="rId2"/>
          <a:stretch>
            <a:fillRect/>
          </a:stretch>
        </p:blipFill>
        <p:spPr>
          <a:xfrm>
            <a:off x="-1" y="0"/>
            <a:ext cx="12263035" cy="6858000"/>
          </a:xfrm>
          <a:prstGeom prst="rect">
            <a:avLst/>
          </a:prstGeom>
        </p:spPr>
      </p:pic>
      <p:sp>
        <p:nvSpPr>
          <p:cNvPr id="4" name="TextBox 3"/>
          <p:cNvSpPr txBox="1"/>
          <p:nvPr/>
        </p:nvSpPr>
        <p:spPr>
          <a:xfrm>
            <a:off x="3392043" y="282169"/>
            <a:ext cx="6322048" cy="651905"/>
          </a:xfrm>
          <a:prstGeom prst="rect">
            <a:avLst/>
          </a:prstGeom>
          <a:noFill/>
        </p:spPr>
        <p:txBody>
          <a:bodyPr wrap="square" lIns="0" tIns="36000" rIns="0" bIns="0" rtlCol="0">
            <a:spAutoFit/>
          </a:bodyPr>
          <a:lstStyle/>
          <a:p>
            <a:pPr algn="ctr"/>
            <a:r>
              <a:rPr lang="en-US" sz="2000" b="1" dirty="0">
                <a:solidFill>
                  <a:srgbClr val="002060"/>
                </a:solidFill>
                <a:latin typeface="Times New Roman" panose="02020603050405020304" pitchFamily="18" charset="0"/>
                <a:cs typeface="Times New Roman" panose="02020603050405020304" pitchFamily="18" charset="0"/>
              </a:rPr>
              <a:t>TRƯỜNG ĐẠI HỌC THỦ DẦU MỘT</a:t>
            </a:r>
          </a:p>
          <a:p>
            <a:pPr algn="ctr"/>
            <a:r>
              <a:rPr lang="en-US" sz="2000" b="1" dirty="0">
                <a:solidFill>
                  <a:srgbClr val="002060"/>
                </a:solidFill>
                <a:latin typeface="Times New Roman" panose="02020603050405020304" pitchFamily="18" charset="0"/>
                <a:cs typeface="Times New Roman" panose="02020603050405020304" pitchFamily="18" charset="0"/>
              </a:rPr>
              <a:t>VIỆN KỸ THUẬT – CÔNG NGHỆ</a:t>
            </a:r>
            <a:endParaRPr lang="en-ZA" sz="2000" b="1" dirty="0">
              <a:solidFill>
                <a:schemeClr val="tx1"/>
              </a:solidFill>
              <a:latin typeface="Corbel" panose="020B0503020204020204" pitchFamily="34" charset="0"/>
            </a:endParaRPr>
          </a:p>
        </p:txBody>
      </p:sp>
      <p:sp>
        <p:nvSpPr>
          <p:cNvPr id="6" name="Rectangle 5"/>
          <p:cNvSpPr/>
          <p:nvPr/>
        </p:nvSpPr>
        <p:spPr>
          <a:xfrm>
            <a:off x="3947847" y="1661907"/>
            <a:ext cx="5210440" cy="830997"/>
          </a:xfrm>
          <a:prstGeom prst="rect">
            <a:avLst/>
          </a:prstGeom>
        </p:spPr>
        <p:txBody>
          <a:bodyPr wrap="square">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BÁO CÁO TIỂU LUẬN MÔN HỌC: HỌC MÁY</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7" name="Rectangle 2"/>
          <p:cNvSpPr txBox="1">
            <a:spLocks noChangeArrowheads="1"/>
          </p:cNvSpPr>
          <p:nvPr/>
        </p:nvSpPr>
        <p:spPr>
          <a:xfrm>
            <a:off x="2415221" y="3075069"/>
            <a:ext cx="8500429" cy="106489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marR="298450" algn="ctr">
              <a:lnSpc>
                <a:spcPct val="150000"/>
              </a:lnSpc>
              <a:spcBef>
                <a:spcPts val="0"/>
              </a:spcBef>
              <a:spcAft>
                <a:spcPts val="0"/>
              </a:spcAft>
            </a:pPr>
            <a:r>
              <a:rPr lang="vi-VN" sz="2400" b="1">
                <a:effectLst/>
                <a:latin typeface="Times New Roman" panose="02020603050405020304" pitchFamily="18" charset="0"/>
                <a:ea typeface="Times New Roman" panose="02020603050405020304" pitchFamily="18" charset="0"/>
              </a:rPr>
              <a:t>XÂY DỰNG</a:t>
            </a:r>
            <a:r>
              <a:rPr lang="en-US" sz="2400" b="1">
                <a:effectLst/>
                <a:latin typeface="Times New Roman" panose="02020603050405020304" pitchFamily="18" charset="0"/>
                <a:ea typeface="Times New Roman" panose="02020603050405020304" pitchFamily="18" charset="0"/>
              </a:rPr>
              <a:t> CÂY QUYẾT ĐỊNH CHO</a:t>
            </a:r>
            <a:r>
              <a:rPr lang="vi-VN" sz="2400" b="1">
                <a:effectLst/>
                <a:latin typeface="Times New Roman" panose="02020603050405020304" pitchFamily="18" charset="0"/>
                <a:ea typeface="Times New Roman" panose="02020603050405020304" pitchFamily="18" charset="0"/>
              </a:rPr>
              <a:t> TRÒ CHƠI TIC TAC TOE</a:t>
            </a:r>
            <a:endParaRPr lang="en-US" sz="2400" b="1">
              <a:effectLst/>
              <a:latin typeface="Times New Roman" panose="02020603050405020304" pitchFamily="18" charset="0"/>
              <a:ea typeface="Times New Roman" panose="02020603050405020304" pitchFamily="18" charset="0"/>
            </a:endParaRPr>
          </a:p>
        </p:txBody>
      </p:sp>
      <p:sp>
        <p:nvSpPr>
          <p:cNvPr id="8" name="Rectangle 7"/>
          <p:cNvSpPr/>
          <p:nvPr/>
        </p:nvSpPr>
        <p:spPr>
          <a:xfrm>
            <a:off x="1740480" y="5520553"/>
            <a:ext cx="3888796" cy="1107996"/>
          </a:xfrm>
          <a:prstGeom prst="rect">
            <a:avLst/>
          </a:prstGeom>
        </p:spPr>
        <p:txBody>
          <a:bodyPr wrap="square">
            <a:spAutoFit/>
          </a:bodyPr>
          <a:lstStyle/>
          <a:p>
            <a:pPr algn="ctr"/>
            <a:r>
              <a:rPr lang="es-ES" sz="2200" b="1">
                <a:solidFill>
                  <a:schemeClr val="accent3">
                    <a:lumMod val="75000"/>
                  </a:schemeClr>
                </a:solidFill>
                <a:latin typeface="Times New Roman" panose="02020603050405020304" pitchFamily="18" charset="0"/>
                <a:cs typeface="Times New Roman" panose="02020603050405020304" pitchFamily="18" charset="0"/>
              </a:rPr>
              <a:t>Nhóm sinh </a:t>
            </a:r>
            <a:r>
              <a:rPr lang="es-ES" sz="2200" b="1" dirty="0" err="1">
                <a:solidFill>
                  <a:schemeClr val="accent3">
                    <a:lumMod val="75000"/>
                  </a:schemeClr>
                </a:solidFill>
                <a:latin typeface="Times New Roman" panose="02020603050405020304" pitchFamily="18" charset="0"/>
                <a:cs typeface="Times New Roman" panose="02020603050405020304" pitchFamily="18" charset="0"/>
              </a:rPr>
              <a:t>viên</a:t>
            </a:r>
            <a:r>
              <a:rPr lang="es-ES" sz="2200" b="1" dirty="0">
                <a:solidFill>
                  <a:schemeClr val="accent3">
                    <a:lumMod val="75000"/>
                  </a:schemeClr>
                </a:solidFill>
                <a:latin typeface="Times New Roman" panose="02020603050405020304" pitchFamily="18" charset="0"/>
                <a:cs typeface="Times New Roman" panose="02020603050405020304" pitchFamily="18" charset="0"/>
              </a:rPr>
              <a:t> </a:t>
            </a:r>
            <a:r>
              <a:rPr lang="es-ES" sz="2200" b="1" dirty="0" err="1">
                <a:solidFill>
                  <a:schemeClr val="accent3">
                    <a:lumMod val="75000"/>
                  </a:schemeClr>
                </a:solidFill>
                <a:latin typeface="Times New Roman" panose="02020603050405020304" pitchFamily="18" charset="0"/>
                <a:cs typeface="Times New Roman" panose="02020603050405020304" pitchFamily="18" charset="0"/>
              </a:rPr>
              <a:t>thực</a:t>
            </a:r>
            <a:r>
              <a:rPr lang="es-ES" sz="2200" b="1" dirty="0">
                <a:solidFill>
                  <a:schemeClr val="accent3">
                    <a:lumMod val="75000"/>
                  </a:schemeClr>
                </a:solidFill>
                <a:latin typeface="Times New Roman" panose="02020603050405020304" pitchFamily="18" charset="0"/>
                <a:cs typeface="Times New Roman" panose="02020603050405020304" pitchFamily="18" charset="0"/>
              </a:rPr>
              <a:t> </a:t>
            </a:r>
            <a:r>
              <a:rPr lang="es-ES" sz="2200" b="1" dirty="0" err="1">
                <a:solidFill>
                  <a:schemeClr val="accent3">
                    <a:lumMod val="75000"/>
                  </a:schemeClr>
                </a:solidFill>
                <a:latin typeface="Times New Roman" panose="02020603050405020304" pitchFamily="18" charset="0"/>
                <a:cs typeface="Times New Roman" panose="02020603050405020304" pitchFamily="18" charset="0"/>
              </a:rPr>
              <a:t>hiện</a:t>
            </a:r>
            <a:r>
              <a:rPr lang="es-ES" sz="2200" b="1">
                <a:solidFill>
                  <a:schemeClr val="accent3">
                    <a:lumMod val="75000"/>
                  </a:schemeClr>
                </a:solidFill>
                <a:latin typeface="Times New Roman" panose="02020603050405020304" pitchFamily="18" charset="0"/>
                <a:cs typeface="Times New Roman" panose="02020603050405020304" pitchFamily="18" charset="0"/>
              </a:rPr>
              <a:t>: </a:t>
            </a:r>
            <a:r>
              <a:rPr lang="en-US" sz="2200" b="1">
                <a:solidFill>
                  <a:schemeClr val="accent3">
                    <a:lumMod val="75000"/>
                  </a:schemeClr>
                </a:solidFill>
                <a:latin typeface="Times New Roman" panose="02020603050405020304" pitchFamily="18" charset="0"/>
                <a:cs typeface="Times New Roman" panose="02020603050405020304" pitchFamily="18" charset="0"/>
              </a:rPr>
              <a:t>Nhóm 9</a:t>
            </a:r>
            <a:endParaRPr lang="es-ES" sz="2200" dirty="0">
              <a:solidFill>
                <a:schemeClr val="accent3">
                  <a:lumMod val="75000"/>
                </a:schemeClr>
              </a:solidFill>
              <a:latin typeface="Times New Roman" panose="02020603050405020304" pitchFamily="18" charset="0"/>
              <a:cs typeface="Times New Roman" panose="02020603050405020304" pitchFamily="18" charset="0"/>
            </a:endParaRPr>
          </a:p>
          <a:p>
            <a:pPr algn="ctr"/>
            <a:endParaRPr lang="en-US" sz="22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991061" y="5137627"/>
            <a:ext cx="3130383" cy="830997"/>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Giáo viên hướng dẫn:</a:t>
            </a:r>
          </a:p>
          <a:p>
            <a:r>
              <a:rPr lang="en-US" sz="2400" b="1">
                <a:latin typeface="Times New Roman" panose="02020603050405020304" pitchFamily="18" charset="0"/>
                <a:cs typeface="Times New Roman" panose="02020603050405020304" pitchFamily="18" charset="0"/>
              </a:rPr>
              <a:t>Ths. Võ Quốc Lương</a:t>
            </a:r>
          </a:p>
        </p:txBody>
      </p:sp>
      <p:pic>
        <p:nvPicPr>
          <p:cNvPr id="1028" name="Picture 4" descr="Trường Đại Học Thủ Dầu Một">
            <a:extLst>
              <a:ext uri="{FF2B5EF4-FFF2-40B4-BE49-F238E27FC236}">
                <a16:creationId xmlns:a16="http://schemas.microsoft.com/office/drawing/2014/main" id="{85400BB7-5999-40DD-BBFD-F13AB6A80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96" y="282169"/>
            <a:ext cx="2835705" cy="1379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052" y="764418"/>
            <a:ext cx="8534400" cy="1507067"/>
          </a:xfrm>
        </p:spPr>
        <p:txBody>
          <a:bodyPr>
            <a:normAutofit/>
          </a:bodyPr>
          <a:lstStyle/>
          <a:p>
            <a:pPr algn="ctr"/>
            <a:br>
              <a:rPr lang="en-US">
                <a:solidFill>
                  <a:srgbClr val="FFFF00"/>
                </a:solidFill>
              </a:rPr>
            </a:br>
            <a:endParaRPr lang="en-US">
              <a:solidFill>
                <a:srgbClr val="FFFF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1999" cy="68812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5392" y="256393"/>
            <a:ext cx="2577739" cy="1822346"/>
          </a:xfrm>
          <a:prstGeom prst="rect">
            <a:avLst/>
          </a:prstGeom>
        </p:spPr>
      </p:pic>
    </p:spTree>
    <p:extLst>
      <p:ext uri="{BB962C8B-B14F-4D97-AF65-F5344CB8AC3E}">
        <p14:creationId xmlns:p14="http://schemas.microsoft.com/office/powerpoint/2010/main" val="351531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Thành </a:t>
            </a:r>
            <a:r>
              <a:rPr lang="en-US" altLang="ko-KR" err="1"/>
              <a:t>viên</a:t>
            </a:r>
            <a:r>
              <a:rPr lang="en-US" altLang="ko-KR"/>
              <a:t> </a:t>
            </a:r>
            <a:r>
              <a:rPr lang="en-US" altLang="ko-KR" err="1"/>
              <a:t>nhóm</a:t>
            </a:r>
            <a:endParaRPr lang="ko-KR" altLang="en-US"/>
          </a:p>
        </p:txBody>
      </p:sp>
      <p:grpSp>
        <p:nvGrpSpPr>
          <p:cNvPr id="13319" name="Group 13318"/>
          <p:cNvGrpSpPr/>
          <p:nvPr/>
        </p:nvGrpSpPr>
        <p:grpSpPr>
          <a:xfrm rot="19917947">
            <a:off x="1959185" y="1804728"/>
            <a:ext cx="2221159" cy="4745163"/>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grpSp>
      </p:grpSp>
      <p:sp>
        <p:nvSpPr>
          <p:cNvPr id="13313" name="Freeform 13312"/>
          <p:cNvSpPr/>
          <p:nvPr/>
        </p:nvSpPr>
        <p:spPr>
          <a:xfrm>
            <a:off x="-21148" y="3373509"/>
            <a:ext cx="4122240" cy="2584668"/>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50" name="Oval 49"/>
          <p:cNvSpPr/>
          <p:nvPr/>
        </p:nvSpPr>
        <p:spPr>
          <a:xfrm>
            <a:off x="6841364" y="1399211"/>
            <a:ext cx="768085" cy="768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32AEB8"/>
              </a:solidFill>
            </a:endParaRPr>
          </a:p>
        </p:txBody>
      </p:sp>
      <p:sp>
        <p:nvSpPr>
          <p:cNvPr id="51" name="Oval 50"/>
          <p:cNvSpPr/>
          <p:nvPr/>
        </p:nvSpPr>
        <p:spPr>
          <a:xfrm>
            <a:off x="6841364" y="2544225"/>
            <a:ext cx="768085" cy="768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32AEB8"/>
              </a:solidFill>
            </a:endParaRPr>
          </a:p>
        </p:txBody>
      </p:sp>
      <p:sp>
        <p:nvSpPr>
          <p:cNvPr id="52" name="Oval 51"/>
          <p:cNvSpPr/>
          <p:nvPr/>
        </p:nvSpPr>
        <p:spPr>
          <a:xfrm>
            <a:off x="6841364" y="3666384"/>
            <a:ext cx="768085" cy="768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32AEB8"/>
              </a:solidFill>
            </a:endParaRPr>
          </a:p>
        </p:txBody>
      </p:sp>
      <p:grpSp>
        <p:nvGrpSpPr>
          <p:cNvPr id="53" name="Group 52"/>
          <p:cNvGrpSpPr/>
          <p:nvPr/>
        </p:nvGrpSpPr>
        <p:grpSpPr>
          <a:xfrm>
            <a:off x="7743965" y="1257804"/>
            <a:ext cx="4896544" cy="991315"/>
            <a:chOff x="803640" y="3341227"/>
            <a:chExt cx="2059657" cy="743486"/>
          </a:xfrm>
        </p:grpSpPr>
        <p:sp>
          <p:nvSpPr>
            <p:cNvPr id="54" name="TextBox 53"/>
            <p:cNvSpPr txBox="1"/>
            <p:nvPr/>
          </p:nvSpPr>
          <p:spPr>
            <a:xfrm>
              <a:off x="803640" y="3646132"/>
              <a:ext cx="2059657" cy="438581"/>
            </a:xfrm>
            <a:prstGeom prst="rect">
              <a:avLst/>
            </a:prstGeom>
            <a:noFill/>
          </p:spPr>
          <p:txBody>
            <a:bodyPr wrap="square" rtlCol="0">
              <a:spAutoFit/>
            </a:bodyPr>
            <a:lstStyle/>
            <a:p>
              <a:r>
                <a:rPr lang="en-US" altLang="ko-KR" sz="1600" err="1">
                  <a:solidFill>
                    <a:schemeClr val="tx1">
                      <a:lumMod val="75000"/>
                      <a:lumOff val="25000"/>
                    </a:schemeClr>
                  </a:solidFill>
                  <a:cs typeface="Arial" pitchFamily="34" charset="0"/>
                </a:rPr>
                <a:t>Lớp</a:t>
              </a:r>
              <a:r>
                <a:rPr lang="en-US" altLang="ko-KR" sz="1600">
                  <a:solidFill>
                    <a:schemeClr val="tx1">
                      <a:lumMod val="75000"/>
                      <a:lumOff val="25000"/>
                    </a:schemeClr>
                  </a:solidFill>
                  <a:cs typeface="Arial" pitchFamily="34" charset="0"/>
                </a:rPr>
                <a:t>: D18PM04</a:t>
              </a:r>
            </a:p>
            <a:p>
              <a:r>
                <a:rPr lang="en-US" altLang="ko-KR" sz="1600">
                  <a:solidFill>
                    <a:schemeClr val="tx1">
                      <a:lumMod val="75000"/>
                      <a:lumOff val="25000"/>
                    </a:schemeClr>
                  </a:solidFill>
                  <a:cs typeface="Arial" pitchFamily="34" charset="0"/>
                </a:rPr>
                <a:t>MSSV: 1824801030141</a:t>
              </a:r>
              <a:endParaRPr lang="ko-KR" altLang="en-US" sz="1600">
                <a:solidFill>
                  <a:schemeClr val="tx1">
                    <a:lumMod val="75000"/>
                    <a:lumOff val="25000"/>
                  </a:schemeClr>
                </a:solidFill>
                <a:cs typeface="Arial" pitchFamily="34" charset="0"/>
              </a:endParaRPr>
            </a:p>
          </p:txBody>
        </p:sp>
        <p:sp>
          <p:nvSpPr>
            <p:cNvPr id="55" name="TextBox 54"/>
            <p:cNvSpPr txBox="1"/>
            <p:nvPr/>
          </p:nvSpPr>
          <p:spPr>
            <a:xfrm>
              <a:off x="803640" y="3341227"/>
              <a:ext cx="2059657" cy="284742"/>
            </a:xfrm>
            <a:prstGeom prst="rect">
              <a:avLst/>
            </a:prstGeom>
            <a:noFill/>
          </p:spPr>
          <p:txBody>
            <a:bodyPr wrap="square" rtlCol="0">
              <a:spAutoFit/>
            </a:bodyPr>
            <a:lstStyle/>
            <a:p>
              <a:r>
                <a:rPr lang="en-US" altLang="ko-KR" sz="1867" b="1">
                  <a:solidFill>
                    <a:schemeClr val="tx1">
                      <a:lumMod val="75000"/>
                      <a:lumOff val="25000"/>
                    </a:schemeClr>
                  </a:solidFill>
                  <a:cs typeface="Arial" pitchFamily="34" charset="0"/>
                </a:rPr>
                <a:t>Mai </a:t>
              </a:r>
              <a:r>
                <a:rPr lang="en-US" altLang="ko-KR" sz="1867" b="1" err="1">
                  <a:solidFill>
                    <a:schemeClr val="tx1">
                      <a:lumMod val="75000"/>
                      <a:lumOff val="25000"/>
                    </a:schemeClr>
                  </a:solidFill>
                  <a:cs typeface="Arial" pitchFamily="34" charset="0"/>
                </a:rPr>
                <a:t>Văn</a:t>
              </a:r>
              <a:r>
                <a:rPr lang="en-US" altLang="ko-KR" sz="1867" b="1">
                  <a:solidFill>
                    <a:schemeClr val="tx1">
                      <a:lumMod val="75000"/>
                      <a:lumOff val="25000"/>
                    </a:schemeClr>
                  </a:solidFill>
                  <a:cs typeface="Arial" pitchFamily="34" charset="0"/>
                </a:rPr>
                <a:t> </a:t>
              </a:r>
              <a:r>
                <a:rPr lang="en-US" altLang="ko-KR" sz="1867" b="1" err="1">
                  <a:solidFill>
                    <a:schemeClr val="tx1">
                      <a:lumMod val="75000"/>
                      <a:lumOff val="25000"/>
                    </a:schemeClr>
                  </a:solidFill>
                  <a:cs typeface="Arial" pitchFamily="34" charset="0"/>
                </a:rPr>
                <a:t>Chánh</a:t>
              </a:r>
              <a:endParaRPr lang="ko-KR" altLang="en-US" sz="1867" b="1">
                <a:solidFill>
                  <a:schemeClr val="tx1">
                    <a:lumMod val="75000"/>
                    <a:lumOff val="25000"/>
                  </a:schemeClr>
                </a:solidFill>
                <a:cs typeface="Arial" pitchFamily="34" charset="0"/>
              </a:endParaRPr>
            </a:p>
          </p:txBody>
        </p:sp>
      </p:grpSp>
      <p:grpSp>
        <p:nvGrpSpPr>
          <p:cNvPr id="56" name="Group 55"/>
          <p:cNvGrpSpPr/>
          <p:nvPr/>
        </p:nvGrpSpPr>
        <p:grpSpPr>
          <a:xfrm>
            <a:off x="7763232" y="2441567"/>
            <a:ext cx="4896544" cy="962504"/>
            <a:chOff x="803640" y="3362835"/>
            <a:chExt cx="2059657" cy="721878"/>
          </a:xfrm>
        </p:grpSpPr>
        <p:sp>
          <p:nvSpPr>
            <p:cNvPr id="57" name="TextBox 56"/>
            <p:cNvSpPr txBox="1"/>
            <p:nvPr/>
          </p:nvSpPr>
          <p:spPr>
            <a:xfrm>
              <a:off x="803640" y="3646132"/>
              <a:ext cx="2059657" cy="438581"/>
            </a:xfrm>
            <a:prstGeom prst="rect">
              <a:avLst/>
            </a:prstGeom>
            <a:noFill/>
          </p:spPr>
          <p:txBody>
            <a:bodyPr wrap="square" rtlCol="0">
              <a:spAutoFit/>
            </a:bodyPr>
            <a:lstStyle/>
            <a:p>
              <a:r>
                <a:rPr lang="en-US" altLang="ko-KR" sz="1600" err="1">
                  <a:solidFill>
                    <a:schemeClr val="tx1">
                      <a:lumMod val="75000"/>
                      <a:lumOff val="25000"/>
                    </a:schemeClr>
                  </a:solidFill>
                  <a:cs typeface="Arial" pitchFamily="34" charset="0"/>
                </a:rPr>
                <a:t>Lớp</a:t>
              </a:r>
              <a:r>
                <a:rPr lang="en-US" altLang="ko-KR" sz="1600">
                  <a:solidFill>
                    <a:schemeClr val="tx1">
                      <a:lumMod val="75000"/>
                      <a:lumOff val="25000"/>
                    </a:schemeClr>
                  </a:solidFill>
                  <a:cs typeface="Arial" pitchFamily="34" charset="0"/>
                </a:rPr>
                <a:t>: D18PM04</a:t>
              </a:r>
            </a:p>
            <a:p>
              <a:r>
                <a:rPr lang="en-US" altLang="ko-KR" sz="1600">
                  <a:solidFill>
                    <a:schemeClr val="tx1">
                      <a:lumMod val="75000"/>
                      <a:lumOff val="25000"/>
                    </a:schemeClr>
                  </a:solidFill>
                  <a:cs typeface="Arial" pitchFamily="34" charset="0"/>
                </a:rPr>
                <a:t>MSSV: 1824801030043.   </a:t>
              </a:r>
              <a:endParaRPr lang="ko-KR" altLang="en-US" sz="1600">
                <a:solidFill>
                  <a:schemeClr val="tx1">
                    <a:lumMod val="75000"/>
                    <a:lumOff val="25000"/>
                  </a:schemeClr>
                </a:solidFill>
                <a:cs typeface="Arial" pitchFamily="34" charset="0"/>
              </a:endParaRPr>
            </a:p>
          </p:txBody>
        </p:sp>
        <p:sp>
          <p:nvSpPr>
            <p:cNvPr id="58" name="TextBox 57"/>
            <p:cNvSpPr txBox="1"/>
            <p:nvPr/>
          </p:nvSpPr>
          <p:spPr>
            <a:xfrm>
              <a:off x="803640" y="3362835"/>
              <a:ext cx="2059657" cy="284742"/>
            </a:xfrm>
            <a:prstGeom prst="rect">
              <a:avLst/>
            </a:prstGeom>
            <a:noFill/>
          </p:spPr>
          <p:txBody>
            <a:bodyPr wrap="square" rtlCol="0">
              <a:spAutoFit/>
            </a:bodyPr>
            <a:lstStyle/>
            <a:p>
              <a:r>
                <a:rPr lang="en-US" altLang="ko-KR" sz="1867" b="1" err="1">
                  <a:solidFill>
                    <a:schemeClr val="tx1">
                      <a:lumMod val="75000"/>
                      <a:lumOff val="25000"/>
                    </a:schemeClr>
                  </a:solidFill>
                  <a:cs typeface="Arial" pitchFamily="34" charset="0"/>
                </a:rPr>
                <a:t>Bùi</a:t>
              </a:r>
              <a:r>
                <a:rPr lang="en-US" altLang="ko-KR" sz="1867" b="1">
                  <a:solidFill>
                    <a:schemeClr val="tx1">
                      <a:lumMod val="75000"/>
                      <a:lumOff val="25000"/>
                    </a:schemeClr>
                  </a:solidFill>
                  <a:cs typeface="Arial" pitchFamily="34" charset="0"/>
                </a:rPr>
                <a:t> </a:t>
              </a:r>
              <a:r>
                <a:rPr lang="en-US" altLang="ko-KR" sz="1867" b="1" err="1">
                  <a:solidFill>
                    <a:schemeClr val="tx1">
                      <a:lumMod val="75000"/>
                      <a:lumOff val="25000"/>
                    </a:schemeClr>
                  </a:solidFill>
                  <a:cs typeface="Arial" pitchFamily="34" charset="0"/>
                </a:rPr>
                <a:t>Hoàng</a:t>
              </a:r>
              <a:r>
                <a:rPr lang="en-US" altLang="ko-KR" sz="1867" b="1">
                  <a:solidFill>
                    <a:schemeClr val="tx1">
                      <a:lumMod val="75000"/>
                      <a:lumOff val="25000"/>
                    </a:schemeClr>
                  </a:solidFill>
                  <a:cs typeface="Arial" pitchFamily="34" charset="0"/>
                </a:rPr>
                <a:t> </a:t>
              </a:r>
              <a:r>
                <a:rPr lang="en-US" altLang="ko-KR" sz="1867" b="1" err="1">
                  <a:solidFill>
                    <a:schemeClr val="tx1">
                      <a:lumMod val="75000"/>
                      <a:lumOff val="25000"/>
                    </a:schemeClr>
                  </a:solidFill>
                  <a:cs typeface="Arial" pitchFamily="34" charset="0"/>
                </a:rPr>
                <a:t>Xuân</a:t>
              </a:r>
              <a:endParaRPr lang="ko-KR" altLang="en-US" sz="1867" b="1">
                <a:solidFill>
                  <a:schemeClr val="tx1">
                    <a:lumMod val="75000"/>
                    <a:lumOff val="25000"/>
                  </a:schemeClr>
                </a:solidFill>
                <a:cs typeface="Arial" pitchFamily="34" charset="0"/>
              </a:endParaRPr>
            </a:p>
          </p:txBody>
        </p:sp>
      </p:grpSp>
      <p:grpSp>
        <p:nvGrpSpPr>
          <p:cNvPr id="59" name="Group 58"/>
          <p:cNvGrpSpPr/>
          <p:nvPr/>
        </p:nvGrpSpPr>
        <p:grpSpPr>
          <a:xfrm>
            <a:off x="7743965" y="3553786"/>
            <a:ext cx="4896544" cy="962504"/>
            <a:chOff x="803640" y="3362835"/>
            <a:chExt cx="2059657" cy="721878"/>
          </a:xfrm>
        </p:grpSpPr>
        <p:sp>
          <p:nvSpPr>
            <p:cNvPr id="60" name="TextBox 59"/>
            <p:cNvSpPr txBox="1"/>
            <p:nvPr/>
          </p:nvSpPr>
          <p:spPr>
            <a:xfrm>
              <a:off x="803640" y="3646132"/>
              <a:ext cx="2059657" cy="438581"/>
            </a:xfrm>
            <a:prstGeom prst="rect">
              <a:avLst/>
            </a:prstGeom>
            <a:noFill/>
          </p:spPr>
          <p:txBody>
            <a:bodyPr wrap="square" rtlCol="0">
              <a:spAutoFit/>
            </a:bodyPr>
            <a:lstStyle/>
            <a:p>
              <a:r>
                <a:rPr lang="en-US" altLang="ko-KR" sz="1600" err="1">
                  <a:solidFill>
                    <a:schemeClr val="tx1">
                      <a:lumMod val="75000"/>
                      <a:lumOff val="25000"/>
                    </a:schemeClr>
                  </a:solidFill>
                  <a:cs typeface="Arial" pitchFamily="34" charset="0"/>
                </a:rPr>
                <a:t>Lớp</a:t>
              </a:r>
              <a:r>
                <a:rPr lang="en-US" altLang="ko-KR" sz="1600">
                  <a:solidFill>
                    <a:schemeClr val="tx1">
                      <a:lumMod val="75000"/>
                      <a:lumOff val="25000"/>
                    </a:schemeClr>
                  </a:solidFill>
                  <a:cs typeface="Arial" pitchFamily="34" charset="0"/>
                </a:rPr>
                <a:t>: D18PM04</a:t>
              </a:r>
            </a:p>
            <a:p>
              <a:r>
                <a:rPr lang="en-US" altLang="ko-KR" sz="1600">
                  <a:solidFill>
                    <a:schemeClr val="tx1">
                      <a:lumMod val="75000"/>
                      <a:lumOff val="25000"/>
                    </a:schemeClr>
                  </a:solidFill>
                  <a:cs typeface="Arial" pitchFamily="34" charset="0"/>
                </a:rPr>
                <a:t>MSSV: 1824801030271</a:t>
              </a:r>
              <a:endParaRPr lang="ko-KR" altLang="en-US" sz="1600">
                <a:solidFill>
                  <a:schemeClr val="tx1">
                    <a:lumMod val="75000"/>
                    <a:lumOff val="25000"/>
                  </a:schemeClr>
                </a:solidFill>
                <a:cs typeface="Arial" pitchFamily="34" charset="0"/>
              </a:endParaRPr>
            </a:p>
          </p:txBody>
        </p:sp>
        <p:sp>
          <p:nvSpPr>
            <p:cNvPr id="61" name="TextBox 60"/>
            <p:cNvSpPr txBox="1"/>
            <p:nvPr/>
          </p:nvSpPr>
          <p:spPr>
            <a:xfrm>
              <a:off x="803640" y="3362835"/>
              <a:ext cx="2059657" cy="284742"/>
            </a:xfrm>
            <a:prstGeom prst="rect">
              <a:avLst/>
            </a:prstGeom>
            <a:noFill/>
          </p:spPr>
          <p:txBody>
            <a:bodyPr wrap="square" rtlCol="0">
              <a:spAutoFit/>
            </a:bodyPr>
            <a:lstStyle/>
            <a:p>
              <a:r>
                <a:rPr lang="en-US" altLang="ko-KR" sz="1867" b="1" err="1">
                  <a:solidFill>
                    <a:schemeClr val="tx1">
                      <a:lumMod val="75000"/>
                      <a:lumOff val="25000"/>
                    </a:schemeClr>
                  </a:solidFill>
                  <a:cs typeface="Arial" pitchFamily="34" charset="0"/>
                </a:rPr>
                <a:t>Hồ</a:t>
              </a:r>
              <a:r>
                <a:rPr lang="en-US" altLang="ko-KR" sz="1867" b="1">
                  <a:solidFill>
                    <a:schemeClr val="tx1">
                      <a:lumMod val="75000"/>
                      <a:lumOff val="25000"/>
                    </a:schemeClr>
                  </a:solidFill>
                  <a:cs typeface="Arial" pitchFamily="34" charset="0"/>
                </a:rPr>
                <a:t> </a:t>
              </a:r>
              <a:r>
                <a:rPr lang="en-US" altLang="ko-KR" sz="1867" b="1" err="1">
                  <a:solidFill>
                    <a:schemeClr val="tx1">
                      <a:lumMod val="75000"/>
                      <a:lumOff val="25000"/>
                    </a:schemeClr>
                  </a:solidFill>
                  <a:cs typeface="Arial" pitchFamily="34" charset="0"/>
                </a:rPr>
                <a:t>Diên</a:t>
              </a:r>
              <a:r>
                <a:rPr lang="en-US" altLang="ko-KR" sz="1867" b="1">
                  <a:solidFill>
                    <a:schemeClr val="tx1">
                      <a:lumMod val="75000"/>
                      <a:lumOff val="25000"/>
                    </a:schemeClr>
                  </a:solidFill>
                  <a:cs typeface="Arial" pitchFamily="34" charset="0"/>
                </a:rPr>
                <a:t> Công</a:t>
              </a:r>
              <a:endParaRPr lang="ko-KR" altLang="en-US" sz="1867" b="1">
                <a:solidFill>
                  <a:schemeClr val="tx1">
                    <a:lumMod val="75000"/>
                    <a:lumOff val="25000"/>
                  </a:schemeClr>
                </a:solidFill>
                <a:cs typeface="Arial" pitchFamily="34" charset="0"/>
              </a:endParaRPr>
            </a:p>
          </p:txBody>
        </p:sp>
      </p:grpSp>
      <p:sp>
        <p:nvSpPr>
          <p:cNvPr id="62" name="TextBox 61"/>
          <p:cNvSpPr txBox="1"/>
          <p:nvPr/>
        </p:nvSpPr>
        <p:spPr>
          <a:xfrm>
            <a:off x="6796825" y="1475478"/>
            <a:ext cx="857163" cy="584775"/>
          </a:xfrm>
          <a:prstGeom prst="rect">
            <a:avLst/>
          </a:prstGeom>
          <a:noFill/>
        </p:spPr>
        <p:txBody>
          <a:bodyPr wrap="square" rtlCol="0">
            <a:spAutoFit/>
          </a:bodyPr>
          <a:lstStyle/>
          <a:p>
            <a:pPr algn="ctr"/>
            <a:r>
              <a:rPr lang="en-US" altLang="ko-KR" sz="3200" b="1">
                <a:solidFill>
                  <a:schemeClr val="bg1"/>
                </a:solidFill>
                <a:cs typeface="Arial" pitchFamily="34" charset="0"/>
              </a:rPr>
              <a:t>01</a:t>
            </a:r>
            <a:endParaRPr lang="ko-KR" altLang="en-US" sz="3200" b="1">
              <a:solidFill>
                <a:schemeClr val="bg1"/>
              </a:solidFill>
              <a:cs typeface="Arial" pitchFamily="34" charset="0"/>
            </a:endParaRPr>
          </a:p>
        </p:txBody>
      </p:sp>
      <p:sp>
        <p:nvSpPr>
          <p:cNvPr id="63" name="TextBox 62"/>
          <p:cNvSpPr txBox="1"/>
          <p:nvPr/>
        </p:nvSpPr>
        <p:spPr>
          <a:xfrm>
            <a:off x="6796825" y="2620492"/>
            <a:ext cx="857163" cy="584775"/>
          </a:xfrm>
          <a:prstGeom prst="rect">
            <a:avLst/>
          </a:prstGeom>
          <a:noFill/>
        </p:spPr>
        <p:txBody>
          <a:bodyPr wrap="square" rtlCol="0">
            <a:spAutoFit/>
          </a:bodyPr>
          <a:lstStyle/>
          <a:p>
            <a:pPr algn="ctr"/>
            <a:r>
              <a:rPr lang="en-US" altLang="ko-KR" sz="3200" b="1">
                <a:solidFill>
                  <a:schemeClr val="bg1"/>
                </a:solidFill>
                <a:cs typeface="Arial" pitchFamily="34" charset="0"/>
              </a:rPr>
              <a:t>02</a:t>
            </a:r>
            <a:endParaRPr lang="ko-KR" altLang="en-US" sz="3200" b="1">
              <a:solidFill>
                <a:schemeClr val="bg1"/>
              </a:solidFill>
              <a:cs typeface="Arial" pitchFamily="34" charset="0"/>
            </a:endParaRPr>
          </a:p>
        </p:txBody>
      </p:sp>
      <p:sp>
        <p:nvSpPr>
          <p:cNvPr id="64" name="TextBox 63"/>
          <p:cNvSpPr txBox="1"/>
          <p:nvPr/>
        </p:nvSpPr>
        <p:spPr>
          <a:xfrm>
            <a:off x="6796825" y="3742651"/>
            <a:ext cx="857163" cy="584775"/>
          </a:xfrm>
          <a:prstGeom prst="rect">
            <a:avLst/>
          </a:prstGeom>
          <a:noFill/>
        </p:spPr>
        <p:txBody>
          <a:bodyPr wrap="square" rtlCol="0">
            <a:spAutoFit/>
          </a:bodyPr>
          <a:lstStyle/>
          <a:p>
            <a:pPr algn="ctr"/>
            <a:r>
              <a:rPr lang="en-US" altLang="ko-KR" sz="3200" b="1">
                <a:solidFill>
                  <a:schemeClr val="bg1"/>
                </a:solidFill>
                <a:cs typeface="Arial" pitchFamily="34" charset="0"/>
              </a:rPr>
              <a:t>03</a:t>
            </a:r>
            <a:endParaRPr lang="ko-KR" altLang="en-US" sz="3200" b="1">
              <a:solidFill>
                <a:schemeClr val="bg1"/>
              </a:solidFill>
              <a:cs typeface="Arial" pitchFamily="34" charset="0"/>
            </a:endParaRPr>
          </a:p>
        </p:txBody>
      </p:sp>
      <p:grpSp>
        <p:nvGrpSpPr>
          <p:cNvPr id="65" name="Group 64"/>
          <p:cNvGrpSpPr/>
          <p:nvPr/>
        </p:nvGrpSpPr>
        <p:grpSpPr>
          <a:xfrm>
            <a:off x="7743965" y="4687373"/>
            <a:ext cx="4896544" cy="962504"/>
            <a:chOff x="803640" y="3362835"/>
            <a:chExt cx="2059657" cy="721878"/>
          </a:xfrm>
        </p:grpSpPr>
        <p:sp>
          <p:nvSpPr>
            <p:cNvPr id="66" name="TextBox 65"/>
            <p:cNvSpPr txBox="1"/>
            <p:nvPr/>
          </p:nvSpPr>
          <p:spPr>
            <a:xfrm>
              <a:off x="803640" y="3646132"/>
              <a:ext cx="2059657" cy="438581"/>
            </a:xfrm>
            <a:prstGeom prst="rect">
              <a:avLst/>
            </a:prstGeom>
            <a:noFill/>
          </p:spPr>
          <p:txBody>
            <a:bodyPr wrap="square" rtlCol="0">
              <a:spAutoFit/>
            </a:bodyPr>
            <a:lstStyle/>
            <a:p>
              <a:r>
                <a:rPr lang="en-US" altLang="ko-KR" sz="1600" err="1">
                  <a:solidFill>
                    <a:schemeClr val="tx1">
                      <a:lumMod val="75000"/>
                      <a:lumOff val="25000"/>
                    </a:schemeClr>
                  </a:solidFill>
                  <a:cs typeface="Arial" pitchFamily="34" charset="0"/>
                </a:rPr>
                <a:t>Lớp</a:t>
              </a:r>
              <a:r>
                <a:rPr lang="en-US" altLang="ko-KR" sz="1600">
                  <a:solidFill>
                    <a:schemeClr val="tx1">
                      <a:lumMod val="75000"/>
                      <a:lumOff val="25000"/>
                    </a:schemeClr>
                  </a:solidFill>
                  <a:cs typeface="Arial" pitchFamily="34" charset="0"/>
                </a:rPr>
                <a:t>: D18PM01</a:t>
              </a:r>
            </a:p>
            <a:p>
              <a:r>
                <a:rPr lang="en-US" altLang="ko-KR" sz="1600">
                  <a:solidFill>
                    <a:schemeClr val="tx1">
                      <a:lumMod val="75000"/>
                      <a:lumOff val="25000"/>
                    </a:schemeClr>
                  </a:solidFill>
                  <a:cs typeface="Arial" pitchFamily="34" charset="0"/>
                </a:rPr>
                <a:t>MSSV: 1824801030022</a:t>
              </a:r>
              <a:endParaRPr lang="ko-KR" altLang="en-US" sz="1600">
                <a:solidFill>
                  <a:schemeClr val="tx1">
                    <a:lumMod val="75000"/>
                    <a:lumOff val="25000"/>
                  </a:schemeClr>
                </a:solidFill>
                <a:cs typeface="Arial" pitchFamily="34" charset="0"/>
              </a:endParaRPr>
            </a:p>
          </p:txBody>
        </p:sp>
        <p:sp>
          <p:nvSpPr>
            <p:cNvPr id="67" name="TextBox 66"/>
            <p:cNvSpPr txBox="1"/>
            <p:nvPr/>
          </p:nvSpPr>
          <p:spPr>
            <a:xfrm>
              <a:off x="803640" y="3362835"/>
              <a:ext cx="2059657" cy="284742"/>
            </a:xfrm>
            <a:prstGeom prst="rect">
              <a:avLst/>
            </a:prstGeom>
            <a:noFill/>
          </p:spPr>
          <p:txBody>
            <a:bodyPr wrap="square" rtlCol="0">
              <a:spAutoFit/>
            </a:bodyPr>
            <a:lstStyle/>
            <a:p>
              <a:r>
                <a:rPr lang="en-US" altLang="ko-KR" sz="1867" b="1" err="1">
                  <a:solidFill>
                    <a:schemeClr val="tx1">
                      <a:lumMod val="75000"/>
                      <a:lumOff val="25000"/>
                    </a:schemeClr>
                  </a:solidFill>
                  <a:cs typeface="Arial" pitchFamily="34" charset="0"/>
                </a:rPr>
                <a:t>Hồ</a:t>
              </a:r>
              <a:r>
                <a:rPr lang="en-US" altLang="ko-KR" sz="1867" b="1">
                  <a:solidFill>
                    <a:schemeClr val="tx1">
                      <a:lumMod val="75000"/>
                      <a:lumOff val="25000"/>
                    </a:schemeClr>
                  </a:solidFill>
                  <a:cs typeface="Arial" pitchFamily="34" charset="0"/>
                </a:rPr>
                <a:t> </a:t>
              </a:r>
              <a:r>
                <a:rPr lang="en-US" altLang="ko-KR" sz="1867" b="1" err="1">
                  <a:solidFill>
                    <a:schemeClr val="tx1">
                      <a:lumMod val="75000"/>
                      <a:lumOff val="25000"/>
                    </a:schemeClr>
                  </a:solidFill>
                  <a:cs typeface="Arial" pitchFamily="34" charset="0"/>
                </a:rPr>
                <a:t>Diên</a:t>
              </a:r>
              <a:r>
                <a:rPr lang="en-US" altLang="ko-KR" sz="1867" b="1">
                  <a:solidFill>
                    <a:schemeClr val="tx1">
                      <a:lumMod val="75000"/>
                      <a:lumOff val="25000"/>
                    </a:schemeClr>
                  </a:solidFill>
                  <a:cs typeface="Arial" pitchFamily="34" charset="0"/>
                </a:rPr>
                <a:t> Thành</a:t>
              </a:r>
              <a:endParaRPr lang="ko-KR" altLang="en-US" sz="1867" b="1">
                <a:solidFill>
                  <a:schemeClr val="tx1">
                    <a:lumMod val="75000"/>
                    <a:lumOff val="25000"/>
                  </a:schemeClr>
                </a:solidFill>
                <a:cs typeface="Arial" pitchFamily="34" charset="0"/>
              </a:endParaRPr>
            </a:p>
          </p:txBody>
        </p:sp>
      </p:grpSp>
      <p:sp>
        <p:nvSpPr>
          <p:cNvPr id="68" name="Oval 67"/>
          <p:cNvSpPr/>
          <p:nvPr/>
        </p:nvSpPr>
        <p:spPr>
          <a:xfrm>
            <a:off x="6841364" y="4799971"/>
            <a:ext cx="768085" cy="768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32AEB8"/>
              </a:solidFill>
            </a:endParaRPr>
          </a:p>
        </p:txBody>
      </p:sp>
      <p:sp>
        <p:nvSpPr>
          <p:cNvPr id="69" name="TextBox 68"/>
          <p:cNvSpPr txBox="1"/>
          <p:nvPr/>
        </p:nvSpPr>
        <p:spPr>
          <a:xfrm>
            <a:off x="6796825" y="4876238"/>
            <a:ext cx="857163" cy="584775"/>
          </a:xfrm>
          <a:prstGeom prst="rect">
            <a:avLst/>
          </a:prstGeom>
          <a:noFill/>
        </p:spPr>
        <p:txBody>
          <a:bodyPr wrap="square" rtlCol="0">
            <a:spAutoFit/>
          </a:bodyPr>
          <a:lstStyle/>
          <a:p>
            <a:pPr algn="ctr"/>
            <a:r>
              <a:rPr lang="en-US" altLang="ko-KR" sz="3200" b="1">
                <a:solidFill>
                  <a:schemeClr val="bg1"/>
                </a:solidFill>
                <a:cs typeface="Arial" pitchFamily="34" charset="0"/>
              </a:rPr>
              <a:t>04</a:t>
            </a:r>
            <a:endParaRPr lang="ko-KR" altLang="en-US" sz="3200" b="1">
              <a:solidFill>
                <a:schemeClr val="bg1"/>
              </a:solidFill>
              <a:cs typeface="Arial" pitchFamily="34" charset="0"/>
            </a:endParaRPr>
          </a:p>
        </p:txBody>
      </p:sp>
      <p:grpSp>
        <p:nvGrpSpPr>
          <p:cNvPr id="48" name="Group 47">
            <a:extLst>
              <a:ext uri="{FF2B5EF4-FFF2-40B4-BE49-F238E27FC236}">
                <a16:creationId xmlns:a16="http://schemas.microsoft.com/office/drawing/2014/main" id="{89D082C2-1B3B-441D-91F0-58567B1FD0F5}"/>
              </a:ext>
            </a:extLst>
          </p:cNvPr>
          <p:cNvGrpSpPr/>
          <p:nvPr/>
        </p:nvGrpSpPr>
        <p:grpSpPr>
          <a:xfrm>
            <a:off x="7653988" y="5724131"/>
            <a:ext cx="4896544" cy="962504"/>
            <a:chOff x="803640" y="3362835"/>
            <a:chExt cx="2059657" cy="721878"/>
          </a:xfrm>
        </p:grpSpPr>
        <p:sp>
          <p:nvSpPr>
            <p:cNvPr id="49" name="TextBox 48">
              <a:extLst>
                <a:ext uri="{FF2B5EF4-FFF2-40B4-BE49-F238E27FC236}">
                  <a16:creationId xmlns:a16="http://schemas.microsoft.com/office/drawing/2014/main" id="{461879CE-7E83-4746-A9D3-2D9DBC1B4926}"/>
                </a:ext>
              </a:extLst>
            </p:cNvPr>
            <p:cNvSpPr txBox="1"/>
            <p:nvPr/>
          </p:nvSpPr>
          <p:spPr>
            <a:xfrm>
              <a:off x="803640" y="3646132"/>
              <a:ext cx="2059657" cy="438581"/>
            </a:xfrm>
            <a:prstGeom prst="rect">
              <a:avLst/>
            </a:prstGeom>
            <a:noFill/>
          </p:spPr>
          <p:txBody>
            <a:bodyPr wrap="square" rtlCol="0">
              <a:spAutoFit/>
            </a:bodyPr>
            <a:lstStyle/>
            <a:p>
              <a:r>
                <a:rPr lang="en-US" altLang="ko-KR" sz="1600" err="1">
                  <a:solidFill>
                    <a:schemeClr val="tx1">
                      <a:lumMod val="75000"/>
                      <a:lumOff val="25000"/>
                    </a:schemeClr>
                  </a:solidFill>
                  <a:cs typeface="Arial" pitchFamily="34" charset="0"/>
                </a:rPr>
                <a:t>Lớp</a:t>
              </a:r>
              <a:r>
                <a:rPr lang="en-US" altLang="ko-KR" sz="1600">
                  <a:solidFill>
                    <a:schemeClr val="tx1">
                      <a:lumMod val="75000"/>
                      <a:lumOff val="25000"/>
                    </a:schemeClr>
                  </a:solidFill>
                  <a:cs typeface="Arial" pitchFamily="34" charset="0"/>
                </a:rPr>
                <a:t>: D18PM03</a:t>
              </a:r>
            </a:p>
            <a:p>
              <a:r>
                <a:rPr lang="en-US" altLang="ko-KR" sz="1600">
                  <a:solidFill>
                    <a:schemeClr val="tx1">
                      <a:lumMod val="75000"/>
                      <a:lumOff val="25000"/>
                    </a:schemeClr>
                  </a:solidFill>
                  <a:cs typeface="Arial" pitchFamily="34" charset="0"/>
                </a:rPr>
                <a:t>MSSV: 1824801030022</a:t>
              </a:r>
              <a:endParaRPr lang="ko-KR" altLang="en-US" sz="160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9196FEE-E272-41B2-9FD9-E39937594D3E}"/>
                </a:ext>
              </a:extLst>
            </p:cNvPr>
            <p:cNvSpPr txBox="1"/>
            <p:nvPr/>
          </p:nvSpPr>
          <p:spPr>
            <a:xfrm>
              <a:off x="803640" y="3362835"/>
              <a:ext cx="2059657" cy="284742"/>
            </a:xfrm>
            <a:prstGeom prst="rect">
              <a:avLst/>
            </a:prstGeom>
            <a:noFill/>
          </p:spPr>
          <p:txBody>
            <a:bodyPr wrap="square" rtlCol="0">
              <a:spAutoFit/>
            </a:bodyPr>
            <a:lstStyle/>
            <a:p>
              <a:r>
                <a:rPr lang="en-US" altLang="ko-KR" sz="1867" b="1" err="1">
                  <a:solidFill>
                    <a:schemeClr val="tx1">
                      <a:lumMod val="75000"/>
                      <a:lumOff val="25000"/>
                    </a:schemeClr>
                  </a:solidFill>
                  <a:cs typeface="Arial" pitchFamily="34" charset="0"/>
                </a:rPr>
                <a:t>Bùi</a:t>
              </a:r>
              <a:r>
                <a:rPr lang="en-US" altLang="ko-KR" sz="1867" b="1">
                  <a:solidFill>
                    <a:schemeClr val="tx1">
                      <a:lumMod val="75000"/>
                      <a:lumOff val="25000"/>
                    </a:schemeClr>
                  </a:solidFill>
                  <a:cs typeface="Arial" pitchFamily="34" charset="0"/>
                </a:rPr>
                <a:t> </a:t>
              </a:r>
              <a:r>
                <a:rPr lang="en-US" altLang="ko-KR" sz="1867" b="1" err="1">
                  <a:solidFill>
                    <a:schemeClr val="tx1">
                      <a:lumMod val="75000"/>
                      <a:lumOff val="25000"/>
                    </a:schemeClr>
                  </a:solidFill>
                  <a:cs typeface="Arial" pitchFamily="34" charset="0"/>
                </a:rPr>
                <a:t>Thành</a:t>
              </a:r>
              <a:r>
                <a:rPr lang="en-US" altLang="ko-KR" sz="1867" b="1">
                  <a:solidFill>
                    <a:schemeClr val="tx1">
                      <a:lumMod val="75000"/>
                      <a:lumOff val="25000"/>
                    </a:schemeClr>
                  </a:solidFill>
                  <a:cs typeface="Arial" pitchFamily="34" charset="0"/>
                </a:rPr>
                <a:t> </a:t>
              </a:r>
              <a:r>
                <a:rPr lang="en-US" altLang="ko-KR" sz="1867" b="1" err="1">
                  <a:solidFill>
                    <a:schemeClr val="tx1">
                      <a:lumMod val="75000"/>
                      <a:lumOff val="25000"/>
                    </a:schemeClr>
                  </a:solidFill>
                  <a:cs typeface="Arial" pitchFamily="34" charset="0"/>
                </a:rPr>
                <a:t>Được</a:t>
              </a:r>
              <a:endParaRPr lang="ko-KR" altLang="en-US" sz="1867" b="1">
                <a:solidFill>
                  <a:schemeClr val="tx1">
                    <a:lumMod val="75000"/>
                    <a:lumOff val="25000"/>
                  </a:schemeClr>
                </a:solidFill>
                <a:cs typeface="Arial" pitchFamily="34" charset="0"/>
              </a:endParaRPr>
            </a:p>
          </p:txBody>
        </p:sp>
      </p:grpSp>
      <p:sp>
        <p:nvSpPr>
          <p:cNvPr id="71" name="Oval 70">
            <a:extLst>
              <a:ext uri="{FF2B5EF4-FFF2-40B4-BE49-F238E27FC236}">
                <a16:creationId xmlns:a16="http://schemas.microsoft.com/office/drawing/2014/main" id="{78C493EB-C080-4A5B-8AB9-FC4548ED09DC}"/>
              </a:ext>
            </a:extLst>
          </p:cNvPr>
          <p:cNvSpPr/>
          <p:nvPr/>
        </p:nvSpPr>
        <p:spPr>
          <a:xfrm>
            <a:off x="6751387" y="5836729"/>
            <a:ext cx="768085" cy="768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32AEB8"/>
              </a:solidFill>
            </a:endParaRPr>
          </a:p>
        </p:txBody>
      </p:sp>
      <p:sp>
        <p:nvSpPr>
          <p:cNvPr id="72" name="TextBox 71">
            <a:extLst>
              <a:ext uri="{FF2B5EF4-FFF2-40B4-BE49-F238E27FC236}">
                <a16:creationId xmlns:a16="http://schemas.microsoft.com/office/drawing/2014/main" id="{7080C131-22A0-42BF-9B97-4C4B9A983BF3}"/>
              </a:ext>
            </a:extLst>
          </p:cNvPr>
          <p:cNvSpPr txBox="1"/>
          <p:nvPr/>
        </p:nvSpPr>
        <p:spPr>
          <a:xfrm>
            <a:off x="6706848" y="5912996"/>
            <a:ext cx="857163" cy="584775"/>
          </a:xfrm>
          <a:prstGeom prst="rect">
            <a:avLst/>
          </a:prstGeom>
          <a:noFill/>
        </p:spPr>
        <p:txBody>
          <a:bodyPr wrap="square" rtlCol="0">
            <a:spAutoFit/>
          </a:bodyPr>
          <a:lstStyle/>
          <a:p>
            <a:pPr algn="ctr"/>
            <a:r>
              <a:rPr lang="en-US" altLang="ko-KR" sz="3200" b="1">
                <a:solidFill>
                  <a:schemeClr val="bg1"/>
                </a:solidFill>
                <a:cs typeface="Arial" pitchFamily="34" charset="0"/>
              </a:rPr>
              <a:t>05</a:t>
            </a:r>
            <a:endParaRPr lang="ko-KR" altLang="en-US" sz="3200" b="1">
              <a:solidFill>
                <a:schemeClr val="bg1"/>
              </a:solidFill>
              <a:cs typeface="Arial" pitchFamily="34" charset="0"/>
            </a:endParaRPr>
          </a:p>
        </p:txBody>
      </p:sp>
    </p:spTree>
    <p:extLst>
      <p:ext uri="{BB962C8B-B14F-4D97-AF65-F5344CB8AC3E}">
        <p14:creationId xmlns:p14="http://schemas.microsoft.com/office/powerpoint/2010/main" val="127816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99+ Background PowerPoint cho bài thuyết trình hấp dẫn">
            <a:extLst>
              <a:ext uri="{FF2B5EF4-FFF2-40B4-BE49-F238E27FC236}">
                <a16:creationId xmlns:a16="http://schemas.microsoft.com/office/drawing/2014/main" id="{8A08D46F-8430-42FE-98E7-854739176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BC1E18-7386-47F7-A543-5343B748CC69}"/>
              </a:ext>
            </a:extLst>
          </p:cNvPr>
          <p:cNvSpPr>
            <a:spLocks noGrp="1"/>
          </p:cNvSpPr>
          <p:nvPr>
            <p:ph type="ctrTitle"/>
          </p:nvPr>
        </p:nvSpPr>
        <p:spPr>
          <a:xfrm>
            <a:off x="1415845" y="516193"/>
            <a:ext cx="9889147" cy="943744"/>
          </a:xfrm>
        </p:spPr>
        <p:txBody>
          <a:bodyPr>
            <a:noAutofit/>
          </a:bodyPr>
          <a:lstStyle/>
          <a:p>
            <a:r>
              <a:rPr lang="en-US" sz="4400">
                <a:solidFill>
                  <a:srgbClr val="FF0000"/>
                </a:solidFill>
                <a:latin typeface="Times New Roman" panose="02020603050405020304" pitchFamily="18" charset="0"/>
                <a:cs typeface="Times New Roman" panose="02020603050405020304" pitchFamily="18" charset="0"/>
              </a:rPr>
              <a:t>Phân công nhiệm vụ</a:t>
            </a:r>
          </a:p>
        </p:txBody>
      </p:sp>
      <p:sp>
        <p:nvSpPr>
          <p:cNvPr id="12" name="TextBox 11">
            <a:extLst>
              <a:ext uri="{FF2B5EF4-FFF2-40B4-BE49-F238E27FC236}">
                <a16:creationId xmlns:a16="http://schemas.microsoft.com/office/drawing/2014/main" id="{0B28927B-7679-4AA2-95AF-96698768B37C}"/>
              </a:ext>
            </a:extLst>
          </p:cNvPr>
          <p:cNvSpPr txBox="1"/>
          <p:nvPr/>
        </p:nvSpPr>
        <p:spPr>
          <a:xfrm>
            <a:off x="11133909" y="6341807"/>
            <a:ext cx="1188720" cy="369332"/>
          </a:xfrm>
          <a:prstGeom prst="rect">
            <a:avLst/>
          </a:prstGeom>
          <a:noFill/>
        </p:spPr>
        <p:txBody>
          <a:bodyPr wrap="square" rtlCol="0">
            <a:spAutoFit/>
          </a:bodyPr>
          <a:lstStyle/>
          <a:p>
            <a:r>
              <a:rPr lang="en-US" b="1" err="1">
                <a:latin typeface="Times New Roman" panose="02020603050405020304" pitchFamily="18" charset="0"/>
                <a:cs typeface="Times New Roman" panose="02020603050405020304" pitchFamily="18" charset="0"/>
              </a:rPr>
              <a:t>Nhóm</a:t>
            </a:r>
            <a:r>
              <a:rPr lang="en-US" b="1">
                <a:latin typeface="Times New Roman" panose="02020603050405020304" pitchFamily="18" charset="0"/>
                <a:cs typeface="Times New Roman" panose="02020603050405020304" pitchFamily="18" charset="0"/>
              </a:rPr>
              <a:t>: 9</a:t>
            </a:r>
          </a:p>
        </p:txBody>
      </p:sp>
      <p:graphicFrame>
        <p:nvGraphicFramePr>
          <p:cNvPr id="5" name="Table 6">
            <a:extLst>
              <a:ext uri="{FF2B5EF4-FFF2-40B4-BE49-F238E27FC236}">
                <a16:creationId xmlns:a16="http://schemas.microsoft.com/office/drawing/2014/main" id="{AFB39550-DDDF-431A-ABFB-9B3774E05D68}"/>
              </a:ext>
            </a:extLst>
          </p:cNvPr>
          <p:cNvGraphicFramePr>
            <a:graphicFrameLocks noGrp="1"/>
          </p:cNvGraphicFramePr>
          <p:nvPr>
            <p:extLst>
              <p:ext uri="{D42A27DB-BD31-4B8C-83A1-F6EECF244321}">
                <p14:modId xmlns:p14="http://schemas.microsoft.com/office/powerpoint/2010/main" val="3447627398"/>
              </p:ext>
            </p:extLst>
          </p:nvPr>
        </p:nvGraphicFramePr>
        <p:xfrm>
          <a:off x="2296418" y="1976130"/>
          <a:ext cx="8128000" cy="276225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66804311"/>
                    </a:ext>
                  </a:extLst>
                </a:gridCol>
                <a:gridCol w="4064000">
                  <a:extLst>
                    <a:ext uri="{9D8B030D-6E8A-4147-A177-3AD203B41FA5}">
                      <a16:colId xmlns:a16="http://schemas.microsoft.com/office/drawing/2014/main" val="2447767611"/>
                    </a:ext>
                  </a:extLst>
                </a:gridCol>
              </a:tblGrid>
              <a:tr h="0">
                <a:tc>
                  <a:txBody>
                    <a:bodyPr/>
                    <a:lstStyle/>
                    <a:p>
                      <a:pPr algn="ctr">
                        <a:lnSpc>
                          <a:spcPct val="150000"/>
                        </a:lnSpc>
                      </a:pPr>
                      <a:r>
                        <a:rPr lang="en-US"/>
                        <a:t>Họ Và tên</a:t>
                      </a:r>
                    </a:p>
                  </a:txBody>
                  <a:tcPr anchor="ctr"/>
                </a:tc>
                <a:tc>
                  <a:txBody>
                    <a:bodyPr/>
                    <a:lstStyle/>
                    <a:p>
                      <a:pPr algn="ctr">
                        <a:lnSpc>
                          <a:spcPct val="150000"/>
                        </a:lnSpc>
                      </a:pPr>
                      <a:r>
                        <a:rPr lang="en-US"/>
                        <a:t>Chức vụ</a:t>
                      </a:r>
                    </a:p>
                  </a:txBody>
                  <a:tcPr anchor="ctr"/>
                </a:tc>
                <a:extLst>
                  <a:ext uri="{0D108BD9-81ED-4DB2-BD59-A6C34878D82A}">
                    <a16:rowId xmlns:a16="http://schemas.microsoft.com/office/drawing/2014/main" val="1185878534"/>
                  </a:ext>
                </a:extLst>
              </a:tr>
              <a:tr h="370840">
                <a:tc>
                  <a:txBody>
                    <a:bodyPr/>
                    <a:lstStyle/>
                    <a:p>
                      <a:pPr algn="ctr">
                        <a:lnSpc>
                          <a:spcPct val="150000"/>
                        </a:lnSpc>
                      </a:pPr>
                      <a:r>
                        <a:rPr lang="en-US"/>
                        <a:t>Hồ Diên Công</a:t>
                      </a:r>
                    </a:p>
                  </a:txBody>
                  <a:tcPr anchor="ctr"/>
                </a:tc>
                <a:tc>
                  <a:txBody>
                    <a:bodyPr/>
                    <a:lstStyle/>
                    <a:p>
                      <a:pPr algn="ctr">
                        <a:lnSpc>
                          <a:spcPct val="150000"/>
                        </a:lnSpc>
                      </a:pPr>
                      <a:r>
                        <a:rPr lang="en-US"/>
                        <a:t>Nhóm trương, coder</a:t>
                      </a:r>
                    </a:p>
                  </a:txBody>
                  <a:tcPr anchor="ctr"/>
                </a:tc>
                <a:extLst>
                  <a:ext uri="{0D108BD9-81ED-4DB2-BD59-A6C34878D82A}">
                    <a16:rowId xmlns:a16="http://schemas.microsoft.com/office/drawing/2014/main" val="943218673"/>
                  </a:ext>
                </a:extLst>
              </a:tr>
              <a:tr h="370840">
                <a:tc>
                  <a:txBody>
                    <a:bodyPr/>
                    <a:lstStyle/>
                    <a:p>
                      <a:pPr algn="ctr">
                        <a:lnSpc>
                          <a:spcPct val="150000"/>
                        </a:lnSpc>
                      </a:pPr>
                      <a:r>
                        <a:rPr lang="en-US"/>
                        <a:t>Hồ Diên Thanh</a:t>
                      </a:r>
                    </a:p>
                  </a:txBody>
                  <a:tcPr anchor="ctr"/>
                </a:tc>
                <a:tc>
                  <a:txBody>
                    <a:bodyPr/>
                    <a:lstStyle/>
                    <a:p>
                      <a:pPr algn="ctr">
                        <a:lnSpc>
                          <a:spcPct val="150000"/>
                        </a:lnSpc>
                      </a:pPr>
                      <a:r>
                        <a:rPr lang="en-US"/>
                        <a:t>Tester, Support</a:t>
                      </a:r>
                    </a:p>
                  </a:txBody>
                  <a:tcPr anchor="ctr"/>
                </a:tc>
                <a:extLst>
                  <a:ext uri="{0D108BD9-81ED-4DB2-BD59-A6C34878D82A}">
                    <a16:rowId xmlns:a16="http://schemas.microsoft.com/office/drawing/2014/main" val="1102981741"/>
                  </a:ext>
                </a:extLst>
              </a:tr>
              <a:tr h="370840">
                <a:tc>
                  <a:txBody>
                    <a:bodyPr/>
                    <a:lstStyle/>
                    <a:p>
                      <a:pPr algn="ctr">
                        <a:lnSpc>
                          <a:spcPct val="150000"/>
                        </a:lnSpc>
                      </a:pPr>
                      <a:r>
                        <a:rPr lang="en-US"/>
                        <a:t>Mai Văn Chánh</a:t>
                      </a:r>
                    </a:p>
                  </a:txBody>
                  <a:tcPr anchor="ctr"/>
                </a:tc>
                <a:tc>
                  <a:txBody>
                    <a:bodyPr/>
                    <a:lstStyle/>
                    <a:p>
                      <a:pPr algn="ctr">
                        <a:lnSpc>
                          <a:spcPct val="150000"/>
                        </a:lnSpc>
                      </a:pPr>
                      <a:r>
                        <a:rPr lang="en-US"/>
                        <a:t>Presenter, Report</a:t>
                      </a:r>
                    </a:p>
                  </a:txBody>
                  <a:tcPr anchor="ctr"/>
                </a:tc>
                <a:extLst>
                  <a:ext uri="{0D108BD9-81ED-4DB2-BD59-A6C34878D82A}">
                    <a16:rowId xmlns:a16="http://schemas.microsoft.com/office/drawing/2014/main" val="2183865865"/>
                  </a:ext>
                </a:extLst>
              </a:tr>
              <a:tr h="370840">
                <a:tc>
                  <a:txBody>
                    <a:bodyPr/>
                    <a:lstStyle/>
                    <a:p>
                      <a:pPr algn="ctr">
                        <a:lnSpc>
                          <a:spcPct val="150000"/>
                        </a:lnSpc>
                      </a:pPr>
                      <a:r>
                        <a:rPr lang="en-US"/>
                        <a:t>Bùi Thành Được</a:t>
                      </a:r>
                    </a:p>
                  </a:txBody>
                  <a:tcPr anchor="ctr"/>
                </a:tc>
                <a:tc>
                  <a:txBody>
                    <a:bodyPr/>
                    <a:lstStyle/>
                    <a:p>
                      <a:pPr algn="ctr">
                        <a:lnSpc>
                          <a:spcPct val="150000"/>
                        </a:lnSpc>
                      </a:pPr>
                      <a:r>
                        <a:rPr lang="en-US"/>
                        <a:t>Deverloper, Coder</a:t>
                      </a:r>
                    </a:p>
                  </a:txBody>
                  <a:tcPr anchor="ctr"/>
                </a:tc>
                <a:extLst>
                  <a:ext uri="{0D108BD9-81ED-4DB2-BD59-A6C34878D82A}">
                    <a16:rowId xmlns:a16="http://schemas.microsoft.com/office/drawing/2014/main" val="56513892"/>
                  </a:ext>
                </a:extLst>
              </a:tr>
              <a:tr h="370840">
                <a:tc>
                  <a:txBody>
                    <a:bodyPr/>
                    <a:lstStyle/>
                    <a:p>
                      <a:pPr algn="ctr">
                        <a:lnSpc>
                          <a:spcPct val="150000"/>
                        </a:lnSpc>
                      </a:pPr>
                      <a:r>
                        <a:rPr lang="en-US"/>
                        <a:t>Bùi Hoàng Xuân</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t>Deverloper, Coder</a:t>
                      </a:r>
                    </a:p>
                  </a:txBody>
                  <a:tcPr anchor="ctr"/>
                </a:tc>
                <a:extLst>
                  <a:ext uri="{0D108BD9-81ED-4DB2-BD59-A6C34878D82A}">
                    <a16:rowId xmlns:a16="http://schemas.microsoft.com/office/drawing/2014/main" val="1164918467"/>
                  </a:ext>
                </a:extLst>
              </a:tr>
            </a:tbl>
          </a:graphicData>
        </a:graphic>
      </p:graphicFrame>
    </p:spTree>
    <p:extLst>
      <p:ext uri="{BB962C8B-B14F-4D97-AF65-F5344CB8AC3E}">
        <p14:creationId xmlns:p14="http://schemas.microsoft.com/office/powerpoint/2010/main" val="142542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22320" y="135859"/>
            <a:ext cx="5882640" cy="769441"/>
          </a:xfrm>
          <a:prstGeom prst="rect">
            <a:avLst/>
          </a:prstGeom>
          <a:noFill/>
        </p:spPr>
        <p:txBody>
          <a:bodyPr wrap="square" rtlCol="0">
            <a:spAutoFit/>
          </a:bodyPr>
          <a:lstStyle/>
          <a:p>
            <a:pPr algn="ctr"/>
            <a:r>
              <a:rPr lang="en-US" sz="4400" b="1">
                <a:solidFill>
                  <a:srgbClr val="FFFF00"/>
                </a:solidFill>
                <a:latin typeface="Times New Roman" panose="02020603050405020304" pitchFamily="18" charset="0"/>
                <a:cs typeface="Times New Roman" panose="02020603050405020304" pitchFamily="18" charset="0"/>
              </a:rPr>
              <a:t>NỘI DUNG</a:t>
            </a:r>
          </a:p>
        </p:txBody>
      </p:sp>
      <p:pic>
        <p:nvPicPr>
          <p:cNvPr id="1026" name="Picture 2" descr="Hình nền Powerpoint màu sáng">
            <a:extLst>
              <a:ext uri="{FF2B5EF4-FFF2-40B4-BE49-F238E27FC236}">
                <a16:creationId xmlns:a16="http://schemas.microsoft.com/office/drawing/2014/main" id="{16ADFF28-DBE8-4954-B4A4-7C7D9A442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850"/>
            <a:ext cx="12192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761859946"/>
              </p:ext>
            </p:extLst>
          </p:nvPr>
        </p:nvGraphicFramePr>
        <p:xfrm>
          <a:off x="3087950" y="895103"/>
          <a:ext cx="7907383" cy="5577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566922" y="1490536"/>
            <a:ext cx="400594" cy="369332"/>
          </a:xfrm>
          <a:prstGeom prst="rect">
            <a:avLst/>
          </a:prstGeom>
          <a:noFill/>
        </p:spPr>
        <p:txBody>
          <a:bodyPr wrap="square" rtlCol="0">
            <a:spAutoFit/>
          </a:bodyPr>
          <a:lstStyle/>
          <a:p>
            <a:r>
              <a:rPr lang="en-US" b="1">
                <a:solidFill>
                  <a:srgbClr val="FF0000"/>
                </a:solidFill>
                <a:latin typeface="Times New Roman" panose="02020603050405020304" pitchFamily="18" charset="0"/>
                <a:cs typeface="Times New Roman" panose="02020603050405020304" pitchFamily="18" charset="0"/>
              </a:rPr>
              <a:t>1.</a:t>
            </a:r>
          </a:p>
        </p:txBody>
      </p:sp>
      <p:sp>
        <p:nvSpPr>
          <p:cNvPr id="11" name="TextBox 10"/>
          <p:cNvSpPr txBox="1"/>
          <p:nvPr/>
        </p:nvSpPr>
        <p:spPr>
          <a:xfrm>
            <a:off x="4015413" y="2843319"/>
            <a:ext cx="457200" cy="369332"/>
          </a:xfrm>
          <a:prstGeom prst="rect">
            <a:avLst/>
          </a:prstGeom>
          <a:noFill/>
        </p:spPr>
        <p:txBody>
          <a:bodyPr wrap="square" rtlCol="0">
            <a:spAutoFit/>
          </a:bodyPr>
          <a:lstStyle/>
          <a:p>
            <a:r>
              <a:rPr lang="en-US" b="1">
                <a:solidFill>
                  <a:srgbClr val="FF0000"/>
                </a:solidFill>
                <a:latin typeface="Times New Roman" panose="02020603050405020304" pitchFamily="18" charset="0"/>
                <a:cs typeface="Times New Roman" panose="02020603050405020304" pitchFamily="18" charset="0"/>
              </a:rPr>
              <a:t>2.</a:t>
            </a:r>
          </a:p>
        </p:txBody>
      </p:sp>
      <p:sp>
        <p:nvSpPr>
          <p:cNvPr id="13" name="TextBox 12"/>
          <p:cNvSpPr txBox="1"/>
          <p:nvPr/>
        </p:nvSpPr>
        <p:spPr>
          <a:xfrm>
            <a:off x="3586516" y="5452266"/>
            <a:ext cx="400594" cy="369332"/>
          </a:xfrm>
          <a:prstGeom prst="rect">
            <a:avLst/>
          </a:prstGeom>
          <a:noFill/>
        </p:spPr>
        <p:txBody>
          <a:bodyPr wrap="square" rtlCol="0">
            <a:spAutoFit/>
          </a:bodyPr>
          <a:lstStyle/>
          <a:p>
            <a:r>
              <a:rPr lang="en-US" b="1">
                <a:solidFill>
                  <a:srgbClr val="FF0000"/>
                </a:solidFill>
                <a:latin typeface="Times New Roman" panose="02020603050405020304" pitchFamily="18" charset="0"/>
                <a:cs typeface="Times New Roman" panose="02020603050405020304" pitchFamily="18" charset="0"/>
              </a:rPr>
              <a:t>4.</a:t>
            </a:r>
          </a:p>
        </p:txBody>
      </p:sp>
      <p:sp>
        <p:nvSpPr>
          <p:cNvPr id="14" name="TextBox 13"/>
          <p:cNvSpPr txBox="1"/>
          <p:nvPr/>
        </p:nvSpPr>
        <p:spPr>
          <a:xfrm>
            <a:off x="4072019" y="4149804"/>
            <a:ext cx="400594" cy="369332"/>
          </a:xfrm>
          <a:prstGeom prst="rect">
            <a:avLst/>
          </a:prstGeom>
          <a:noFill/>
        </p:spPr>
        <p:txBody>
          <a:bodyPr wrap="square" rtlCol="0">
            <a:spAutoFit/>
          </a:bodyPr>
          <a:lstStyle/>
          <a:p>
            <a:r>
              <a:rPr lang="en-US" b="1">
                <a:solidFill>
                  <a:srgbClr val="FF0000"/>
                </a:solidFill>
                <a:latin typeface="Times New Roman" panose="02020603050405020304" pitchFamily="18" charset="0"/>
                <a:cs typeface="Times New Roman" panose="02020603050405020304" pitchFamily="18" charset="0"/>
              </a:rPr>
              <a:t>3.</a:t>
            </a:r>
          </a:p>
        </p:txBody>
      </p:sp>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2682" y="304073"/>
            <a:ext cx="1784495" cy="1261558"/>
          </a:xfrm>
          <a:prstGeom prst="rect">
            <a:avLst/>
          </a:prstGeom>
        </p:spPr>
      </p:pic>
      <p:sp>
        <p:nvSpPr>
          <p:cNvPr id="12" name="TextBox 11"/>
          <p:cNvSpPr txBox="1"/>
          <p:nvPr/>
        </p:nvSpPr>
        <p:spPr>
          <a:xfrm>
            <a:off x="11003280" y="6288276"/>
            <a:ext cx="1188720" cy="369332"/>
          </a:xfrm>
          <a:prstGeom prst="rect">
            <a:avLst/>
          </a:prstGeom>
          <a:noFill/>
        </p:spPr>
        <p:txBody>
          <a:bodyPr wrap="square" rtlCol="0">
            <a:spAutoFit/>
          </a:bodyPr>
          <a:lstStyle/>
          <a:p>
            <a:r>
              <a:rPr lang="en-US" b="1" err="1">
                <a:latin typeface="Times New Roman" panose="02020603050405020304" pitchFamily="18" charset="0"/>
                <a:cs typeface="Times New Roman" panose="02020603050405020304" pitchFamily="18" charset="0"/>
              </a:rPr>
              <a:t>Nhóm</a:t>
            </a:r>
            <a:r>
              <a:rPr lang="en-US" b="1">
                <a:latin typeface="Times New Roman" panose="02020603050405020304" pitchFamily="18" charset="0"/>
                <a:cs typeface="Times New Roman" panose="02020603050405020304" pitchFamily="18" charset="0"/>
              </a:rPr>
              <a:t>: 9</a:t>
            </a:r>
          </a:p>
        </p:txBody>
      </p:sp>
      <p:pic>
        <p:nvPicPr>
          <p:cNvPr id="2050" name="Picture 2" descr="Googlebot là gì - w3seo tìm hiểu google bot, google bot làm gì">
            <a:extLst>
              <a:ext uri="{FF2B5EF4-FFF2-40B4-BE49-F238E27FC236}">
                <a16:creationId xmlns:a16="http://schemas.microsoft.com/office/drawing/2014/main" id="{E7E07915-3F5E-4D43-9A4D-77F4B1521D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406" y="2067162"/>
            <a:ext cx="2566544" cy="278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65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anim calcmode="lin" valueType="num">
                                      <p:cBhvr>
                                        <p:cTn id="8" dur="250" fill="hold"/>
                                        <p:tgtEl>
                                          <p:spTgt spid="9"/>
                                        </p:tgtEl>
                                        <p:attrNameLst>
                                          <p:attrName>ppt_x</p:attrName>
                                        </p:attrNameLst>
                                      </p:cBhvr>
                                      <p:tavLst>
                                        <p:tav tm="0">
                                          <p:val>
                                            <p:strVal val="#ppt_x"/>
                                          </p:val>
                                        </p:tav>
                                        <p:tav tm="100000">
                                          <p:val>
                                            <p:strVal val="#ppt_x"/>
                                          </p:val>
                                        </p:tav>
                                      </p:tavLst>
                                    </p:anim>
                                    <p:anim calcmode="lin" valueType="num">
                                      <p:cBhvr>
                                        <p:cTn id="9"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25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randombar(horizontal)">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8" grpId="0">
        <p:bldAsOne/>
      </p:bldGraphic>
      <p:bldP spid="10" grpId="0"/>
      <p:bldP spid="11"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grpSp>
        <p:nvGrpSpPr>
          <p:cNvPr id="1028" name="Google Shape;1028;p43"/>
          <p:cNvGrpSpPr/>
          <p:nvPr/>
        </p:nvGrpSpPr>
        <p:grpSpPr>
          <a:xfrm>
            <a:off x="3672348" y="546132"/>
            <a:ext cx="7690754" cy="7398468"/>
            <a:chOff x="7567300" y="1541100"/>
            <a:chExt cx="3167100" cy="3386750"/>
          </a:xfrm>
        </p:grpSpPr>
        <p:sp>
          <p:nvSpPr>
            <p:cNvPr id="1029" name="Google Shape;1029;p43"/>
            <p:cNvSpPr/>
            <p:nvPr/>
          </p:nvSpPr>
          <p:spPr>
            <a:xfrm>
              <a:off x="7597075" y="1552100"/>
              <a:ext cx="3137325" cy="3375750"/>
            </a:xfrm>
            <a:custGeom>
              <a:avLst/>
              <a:gdLst/>
              <a:ahLst/>
              <a:cxnLst/>
              <a:rect l="l" t="t" r="r" b="b"/>
              <a:pathLst>
                <a:path w="125493" h="135030" extrusionOk="0">
                  <a:moveTo>
                    <a:pt x="6013" y="13824"/>
                  </a:moveTo>
                  <a:cubicBezTo>
                    <a:pt x="7692" y="13824"/>
                    <a:pt x="9061" y="15193"/>
                    <a:pt x="9061" y="16884"/>
                  </a:cubicBezTo>
                  <a:cubicBezTo>
                    <a:pt x="9061" y="18563"/>
                    <a:pt x="7692" y="19932"/>
                    <a:pt x="6013" y="19932"/>
                  </a:cubicBezTo>
                  <a:cubicBezTo>
                    <a:pt x="4322" y="19932"/>
                    <a:pt x="2953" y="18563"/>
                    <a:pt x="2953" y="16884"/>
                  </a:cubicBezTo>
                  <a:cubicBezTo>
                    <a:pt x="2953" y="15193"/>
                    <a:pt x="4322" y="13824"/>
                    <a:pt x="6013" y="13824"/>
                  </a:cubicBezTo>
                  <a:close/>
                  <a:moveTo>
                    <a:pt x="6013" y="32326"/>
                  </a:moveTo>
                  <a:cubicBezTo>
                    <a:pt x="7692" y="32326"/>
                    <a:pt x="9061" y="33695"/>
                    <a:pt x="9061" y="35374"/>
                  </a:cubicBezTo>
                  <a:cubicBezTo>
                    <a:pt x="9061" y="37065"/>
                    <a:pt x="7692" y="38434"/>
                    <a:pt x="6013" y="38434"/>
                  </a:cubicBezTo>
                  <a:cubicBezTo>
                    <a:pt x="4322" y="38434"/>
                    <a:pt x="2953" y="37065"/>
                    <a:pt x="2953" y="35374"/>
                  </a:cubicBezTo>
                  <a:cubicBezTo>
                    <a:pt x="2953" y="33695"/>
                    <a:pt x="4322" y="32326"/>
                    <a:pt x="6013" y="32326"/>
                  </a:cubicBezTo>
                  <a:close/>
                  <a:moveTo>
                    <a:pt x="6013" y="52483"/>
                  </a:moveTo>
                  <a:cubicBezTo>
                    <a:pt x="7692" y="52483"/>
                    <a:pt x="9061" y="53853"/>
                    <a:pt x="9061" y="55531"/>
                  </a:cubicBezTo>
                  <a:cubicBezTo>
                    <a:pt x="9061" y="57210"/>
                    <a:pt x="7692" y="58579"/>
                    <a:pt x="6013" y="58579"/>
                  </a:cubicBezTo>
                  <a:cubicBezTo>
                    <a:pt x="4322" y="58579"/>
                    <a:pt x="2953" y="57210"/>
                    <a:pt x="2953" y="55531"/>
                  </a:cubicBezTo>
                  <a:cubicBezTo>
                    <a:pt x="2953" y="53853"/>
                    <a:pt x="4322" y="52483"/>
                    <a:pt x="6013" y="52483"/>
                  </a:cubicBezTo>
                  <a:close/>
                  <a:moveTo>
                    <a:pt x="6013" y="72569"/>
                  </a:moveTo>
                  <a:cubicBezTo>
                    <a:pt x="7692" y="72569"/>
                    <a:pt x="9061" y="73938"/>
                    <a:pt x="9061" y="75617"/>
                  </a:cubicBezTo>
                  <a:cubicBezTo>
                    <a:pt x="9061" y="77308"/>
                    <a:pt x="7692" y="78677"/>
                    <a:pt x="6013" y="78677"/>
                  </a:cubicBezTo>
                  <a:cubicBezTo>
                    <a:pt x="4322" y="78677"/>
                    <a:pt x="2953" y="77308"/>
                    <a:pt x="2953" y="75617"/>
                  </a:cubicBezTo>
                  <a:cubicBezTo>
                    <a:pt x="2953" y="73938"/>
                    <a:pt x="4322" y="72569"/>
                    <a:pt x="6013" y="72569"/>
                  </a:cubicBezTo>
                  <a:close/>
                  <a:moveTo>
                    <a:pt x="6013" y="92810"/>
                  </a:moveTo>
                  <a:cubicBezTo>
                    <a:pt x="7692" y="92810"/>
                    <a:pt x="9061" y="94179"/>
                    <a:pt x="9061" y="95858"/>
                  </a:cubicBezTo>
                  <a:cubicBezTo>
                    <a:pt x="9061" y="97548"/>
                    <a:pt x="7692" y="98918"/>
                    <a:pt x="6013" y="98918"/>
                  </a:cubicBezTo>
                  <a:cubicBezTo>
                    <a:pt x="4322" y="98918"/>
                    <a:pt x="2953" y="97548"/>
                    <a:pt x="2953" y="95858"/>
                  </a:cubicBezTo>
                  <a:cubicBezTo>
                    <a:pt x="2953" y="94179"/>
                    <a:pt x="4322" y="92810"/>
                    <a:pt x="6013" y="92810"/>
                  </a:cubicBezTo>
                  <a:close/>
                  <a:moveTo>
                    <a:pt x="6013" y="114479"/>
                  </a:moveTo>
                  <a:cubicBezTo>
                    <a:pt x="7692" y="114479"/>
                    <a:pt x="9061" y="115848"/>
                    <a:pt x="9061" y="117527"/>
                  </a:cubicBezTo>
                  <a:cubicBezTo>
                    <a:pt x="9061" y="119206"/>
                    <a:pt x="7692" y="120587"/>
                    <a:pt x="6013" y="120587"/>
                  </a:cubicBezTo>
                  <a:cubicBezTo>
                    <a:pt x="4322" y="120587"/>
                    <a:pt x="2953" y="119206"/>
                    <a:pt x="2953" y="117527"/>
                  </a:cubicBezTo>
                  <a:cubicBezTo>
                    <a:pt x="2953" y="115848"/>
                    <a:pt x="4322" y="114479"/>
                    <a:pt x="6013" y="114479"/>
                  </a:cubicBezTo>
                  <a:close/>
                  <a:moveTo>
                    <a:pt x="0" y="1"/>
                  </a:moveTo>
                  <a:lnTo>
                    <a:pt x="0" y="135029"/>
                  </a:lnTo>
                  <a:lnTo>
                    <a:pt x="125492" y="135029"/>
                  </a:lnTo>
                  <a:lnTo>
                    <a:pt x="125492" y="1"/>
                  </a:lnTo>
                  <a:close/>
                </a:path>
              </a:pathLst>
            </a:custGeom>
            <a:solidFill>
              <a:srgbClr val="918C7F">
                <a:alpha val="18990"/>
              </a:srgbClr>
            </a:solidFill>
            <a:ln>
              <a:noFill/>
            </a:ln>
          </p:spPr>
          <p:txBody>
            <a:bodyPr spcFirstLastPara="1" wrap="square" lIns="121900" tIns="121900" rIns="121900" bIns="121900" anchor="ctr" anchorCtr="0">
              <a:noAutofit/>
            </a:bodyPr>
            <a:lstStyle/>
            <a:p>
              <a:endParaRPr sz="2400"/>
            </a:p>
          </p:txBody>
        </p:sp>
        <p:sp>
          <p:nvSpPr>
            <p:cNvPr id="1030" name="Google Shape;1030;p43"/>
            <p:cNvSpPr/>
            <p:nvPr/>
          </p:nvSpPr>
          <p:spPr>
            <a:xfrm>
              <a:off x="7567300" y="1541100"/>
              <a:ext cx="3137325" cy="3375725"/>
            </a:xfrm>
            <a:custGeom>
              <a:avLst/>
              <a:gdLst/>
              <a:ahLst/>
              <a:cxnLst/>
              <a:rect l="l" t="t" r="r" b="b"/>
              <a:pathLst>
                <a:path w="125493" h="135029" extrusionOk="0">
                  <a:moveTo>
                    <a:pt x="6013" y="13823"/>
                  </a:moveTo>
                  <a:cubicBezTo>
                    <a:pt x="7692" y="13823"/>
                    <a:pt x="9061" y="15193"/>
                    <a:pt x="9061" y="16871"/>
                  </a:cubicBezTo>
                  <a:cubicBezTo>
                    <a:pt x="9061" y="18550"/>
                    <a:pt x="7692" y="19919"/>
                    <a:pt x="6013" y="19919"/>
                  </a:cubicBezTo>
                  <a:cubicBezTo>
                    <a:pt x="4323" y="19919"/>
                    <a:pt x="2953" y="18550"/>
                    <a:pt x="2953" y="16871"/>
                  </a:cubicBezTo>
                  <a:cubicBezTo>
                    <a:pt x="2953" y="15193"/>
                    <a:pt x="4323" y="13823"/>
                    <a:pt x="6013" y="13823"/>
                  </a:cubicBezTo>
                  <a:close/>
                  <a:moveTo>
                    <a:pt x="6013" y="32326"/>
                  </a:moveTo>
                  <a:cubicBezTo>
                    <a:pt x="7692" y="32326"/>
                    <a:pt x="9061" y="33695"/>
                    <a:pt x="9061" y="35374"/>
                  </a:cubicBezTo>
                  <a:cubicBezTo>
                    <a:pt x="9061" y="37052"/>
                    <a:pt x="7692" y="38422"/>
                    <a:pt x="6013" y="38422"/>
                  </a:cubicBezTo>
                  <a:cubicBezTo>
                    <a:pt x="4323" y="38422"/>
                    <a:pt x="2953" y="37052"/>
                    <a:pt x="2953" y="35374"/>
                  </a:cubicBezTo>
                  <a:cubicBezTo>
                    <a:pt x="2953" y="33695"/>
                    <a:pt x="4323" y="32326"/>
                    <a:pt x="6013" y="32326"/>
                  </a:cubicBezTo>
                  <a:close/>
                  <a:moveTo>
                    <a:pt x="6013" y="52471"/>
                  </a:moveTo>
                  <a:cubicBezTo>
                    <a:pt x="7692" y="52471"/>
                    <a:pt x="9061" y="53840"/>
                    <a:pt x="9061" y="55519"/>
                  </a:cubicBezTo>
                  <a:cubicBezTo>
                    <a:pt x="9061" y="57210"/>
                    <a:pt x="7692" y="58579"/>
                    <a:pt x="6013" y="58579"/>
                  </a:cubicBezTo>
                  <a:cubicBezTo>
                    <a:pt x="4323" y="58579"/>
                    <a:pt x="2953" y="57210"/>
                    <a:pt x="2953" y="55519"/>
                  </a:cubicBezTo>
                  <a:cubicBezTo>
                    <a:pt x="2953" y="53840"/>
                    <a:pt x="4323" y="52471"/>
                    <a:pt x="6013" y="52471"/>
                  </a:cubicBezTo>
                  <a:close/>
                  <a:moveTo>
                    <a:pt x="6013" y="72569"/>
                  </a:moveTo>
                  <a:cubicBezTo>
                    <a:pt x="7692" y="72569"/>
                    <a:pt x="9061" y="73938"/>
                    <a:pt x="9061" y="75617"/>
                  </a:cubicBezTo>
                  <a:cubicBezTo>
                    <a:pt x="9061" y="77295"/>
                    <a:pt x="7692" y="78665"/>
                    <a:pt x="6013" y="78665"/>
                  </a:cubicBezTo>
                  <a:cubicBezTo>
                    <a:pt x="4323" y="78665"/>
                    <a:pt x="2953" y="77295"/>
                    <a:pt x="2953" y="75617"/>
                  </a:cubicBezTo>
                  <a:cubicBezTo>
                    <a:pt x="2953" y="73938"/>
                    <a:pt x="4323" y="72569"/>
                    <a:pt x="6013" y="72569"/>
                  </a:cubicBezTo>
                  <a:close/>
                  <a:moveTo>
                    <a:pt x="6013" y="92809"/>
                  </a:moveTo>
                  <a:cubicBezTo>
                    <a:pt x="7692" y="92809"/>
                    <a:pt x="9061" y="94178"/>
                    <a:pt x="9061" y="95857"/>
                  </a:cubicBezTo>
                  <a:cubicBezTo>
                    <a:pt x="9061" y="97536"/>
                    <a:pt x="7692" y="98905"/>
                    <a:pt x="6013" y="98905"/>
                  </a:cubicBezTo>
                  <a:cubicBezTo>
                    <a:pt x="4323" y="98905"/>
                    <a:pt x="2953" y="97536"/>
                    <a:pt x="2953" y="95857"/>
                  </a:cubicBezTo>
                  <a:cubicBezTo>
                    <a:pt x="2953" y="94178"/>
                    <a:pt x="4323" y="92809"/>
                    <a:pt x="6013" y="92809"/>
                  </a:cubicBezTo>
                  <a:close/>
                  <a:moveTo>
                    <a:pt x="6013" y="114479"/>
                  </a:moveTo>
                  <a:cubicBezTo>
                    <a:pt x="7692" y="114479"/>
                    <a:pt x="9061" y="115848"/>
                    <a:pt x="9061" y="117527"/>
                  </a:cubicBezTo>
                  <a:cubicBezTo>
                    <a:pt x="9061" y="119205"/>
                    <a:pt x="7692" y="120575"/>
                    <a:pt x="6013" y="120575"/>
                  </a:cubicBezTo>
                  <a:cubicBezTo>
                    <a:pt x="4323" y="120575"/>
                    <a:pt x="2953" y="119205"/>
                    <a:pt x="2953" y="117527"/>
                  </a:cubicBezTo>
                  <a:cubicBezTo>
                    <a:pt x="2953" y="115848"/>
                    <a:pt x="4323" y="114479"/>
                    <a:pt x="6013" y="114479"/>
                  </a:cubicBezTo>
                  <a:close/>
                  <a:moveTo>
                    <a:pt x="1" y="0"/>
                  </a:moveTo>
                  <a:lnTo>
                    <a:pt x="1" y="135029"/>
                  </a:lnTo>
                  <a:lnTo>
                    <a:pt x="125492" y="135029"/>
                  </a:lnTo>
                  <a:lnTo>
                    <a:pt x="125492"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31" name="Google Shape;1031;p43"/>
            <p:cNvSpPr/>
            <p:nvPr/>
          </p:nvSpPr>
          <p:spPr>
            <a:xfrm>
              <a:off x="8025700" y="1909000"/>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FF866A"/>
            </a:solidFill>
            <a:ln>
              <a:noFill/>
            </a:ln>
          </p:spPr>
          <p:txBody>
            <a:bodyPr spcFirstLastPara="1" wrap="square" lIns="121900" tIns="121900" rIns="121900" bIns="121900" anchor="ctr" anchorCtr="0">
              <a:noAutofit/>
            </a:bodyPr>
            <a:lstStyle/>
            <a:p>
              <a:endParaRPr sz="2400"/>
            </a:p>
          </p:txBody>
        </p:sp>
        <p:sp>
          <p:nvSpPr>
            <p:cNvPr id="1032" name="Google Shape;1032;p43"/>
            <p:cNvSpPr/>
            <p:nvPr/>
          </p:nvSpPr>
          <p:spPr>
            <a:xfrm>
              <a:off x="8025700" y="2070925"/>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33" name="Google Shape;1033;p43"/>
            <p:cNvSpPr/>
            <p:nvPr/>
          </p:nvSpPr>
          <p:spPr>
            <a:xfrm>
              <a:off x="8025700" y="2232550"/>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34" name="Google Shape;1034;p43"/>
            <p:cNvSpPr/>
            <p:nvPr/>
          </p:nvSpPr>
          <p:spPr>
            <a:xfrm>
              <a:off x="8025700" y="2394475"/>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35" name="Google Shape;1035;p43"/>
            <p:cNvSpPr/>
            <p:nvPr/>
          </p:nvSpPr>
          <p:spPr>
            <a:xfrm>
              <a:off x="8025700" y="2556400"/>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36" name="Google Shape;1036;p43"/>
            <p:cNvSpPr/>
            <p:nvPr/>
          </p:nvSpPr>
          <p:spPr>
            <a:xfrm>
              <a:off x="8025700" y="2718325"/>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37" name="Google Shape;1037;p43"/>
            <p:cNvSpPr/>
            <p:nvPr/>
          </p:nvSpPr>
          <p:spPr>
            <a:xfrm>
              <a:off x="8025700" y="2879950"/>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38" name="Google Shape;1038;p43"/>
            <p:cNvSpPr/>
            <p:nvPr/>
          </p:nvSpPr>
          <p:spPr>
            <a:xfrm>
              <a:off x="8025700" y="3041875"/>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39" name="Google Shape;1039;p43"/>
            <p:cNvSpPr/>
            <p:nvPr/>
          </p:nvSpPr>
          <p:spPr>
            <a:xfrm>
              <a:off x="8025700" y="3203800"/>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40" name="Google Shape;1040;p43"/>
            <p:cNvSpPr/>
            <p:nvPr/>
          </p:nvSpPr>
          <p:spPr>
            <a:xfrm>
              <a:off x="8025700" y="3365725"/>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41" name="Google Shape;1041;p43"/>
            <p:cNvSpPr/>
            <p:nvPr/>
          </p:nvSpPr>
          <p:spPr>
            <a:xfrm>
              <a:off x="8025700" y="3527350"/>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42" name="Google Shape;1042;p43"/>
            <p:cNvSpPr/>
            <p:nvPr/>
          </p:nvSpPr>
          <p:spPr>
            <a:xfrm>
              <a:off x="8025700" y="3689275"/>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43" name="Google Shape;1043;p43"/>
            <p:cNvSpPr/>
            <p:nvPr/>
          </p:nvSpPr>
          <p:spPr>
            <a:xfrm>
              <a:off x="8025700" y="3851200"/>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44" name="Google Shape;1044;p43"/>
            <p:cNvSpPr/>
            <p:nvPr/>
          </p:nvSpPr>
          <p:spPr>
            <a:xfrm>
              <a:off x="8025700" y="4013125"/>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45" name="Google Shape;1045;p43"/>
            <p:cNvSpPr/>
            <p:nvPr/>
          </p:nvSpPr>
          <p:spPr>
            <a:xfrm>
              <a:off x="8025700" y="4174750"/>
              <a:ext cx="2563425" cy="11325"/>
            </a:xfrm>
            <a:custGeom>
              <a:avLst/>
              <a:gdLst/>
              <a:ahLst/>
              <a:cxnLst/>
              <a:rect l="l" t="t" r="r" b="b"/>
              <a:pathLst>
                <a:path w="102537" h="453" extrusionOk="0">
                  <a:moveTo>
                    <a:pt x="0" y="1"/>
                  </a:moveTo>
                  <a:lnTo>
                    <a:pt x="0" y="453"/>
                  </a:lnTo>
                  <a:lnTo>
                    <a:pt x="102537" y="453"/>
                  </a:lnTo>
                  <a:lnTo>
                    <a:pt x="102537" y="1"/>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46" name="Google Shape;1046;p43"/>
            <p:cNvSpPr/>
            <p:nvPr/>
          </p:nvSpPr>
          <p:spPr>
            <a:xfrm>
              <a:off x="8025700" y="4336675"/>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47" name="Google Shape;1047;p43"/>
            <p:cNvSpPr/>
            <p:nvPr/>
          </p:nvSpPr>
          <p:spPr>
            <a:xfrm>
              <a:off x="8025700" y="4498600"/>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048" name="Google Shape;1048;p43"/>
            <p:cNvSpPr/>
            <p:nvPr/>
          </p:nvSpPr>
          <p:spPr>
            <a:xfrm>
              <a:off x="8025700" y="4660525"/>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grpSp>
      <p:grpSp>
        <p:nvGrpSpPr>
          <p:cNvPr id="1051" name="Google Shape;1051;p43"/>
          <p:cNvGrpSpPr/>
          <p:nvPr/>
        </p:nvGrpSpPr>
        <p:grpSpPr>
          <a:xfrm rot="728172">
            <a:off x="97397" y="-137143"/>
            <a:ext cx="2379035" cy="2378468"/>
            <a:chOff x="5448300" y="1526500"/>
            <a:chExt cx="1154925" cy="1154650"/>
          </a:xfrm>
        </p:grpSpPr>
        <p:sp>
          <p:nvSpPr>
            <p:cNvPr id="1052" name="Google Shape;1052;p43"/>
            <p:cNvSpPr/>
            <p:nvPr/>
          </p:nvSpPr>
          <p:spPr>
            <a:xfrm>
              <a:off x="5466750" y="1544975"/>
              <a:ext cx="1136475" cy="1136175"/>
            </a:xfrm>
            <a:custGeom>
              <a:avLst/>
              <a:gdLst/>
              <a:ahLst/>
              <a:cxnLst/>
              <a:rect l="l" t="t" r="r" b="b"/>
              <a:pathLst>
                <a:path w="45459" h="45447" extrusionOk="0">
                  <a:moveTo>
                    <a:pt x="4132" y="11370"/>
                  </a:moveTo>
                  <a:cubicBezTo>
                    <a:pt x="4882" y="11370"/>
                    <a:pt x="5501" y="11990"/>
                    <a:pt x="5501" y="12740"/>
                  </a:cubicBezTo>
                  <a:cubicBezTo>
                    <a:pt x="5501" y="13502"/>
                    <a:pt x="4882" y="14109"/>
                    <a:pt x="4132" y="14109"/>
                  </a:cubicBezTo>
                  <a:cubicBezTo>
                    <a:pt x="3370" y="14109"/>
                    <a:pt x="2762" y="13502"/>
                    <a:pt x="2762" y="12740"/>
                  </a:cubicBezTo>
                  <a:cubicBezTo>
                    <a:pt x="2762" y="11990"/>
                    <a:pt x="3370" y="11370"/>
                    <a:pt x="4132" y="11370"/>
                  </a:cubicBezTo>
                  <a:close/>
                  <a:moveTo>
                    <a:pt x="3334" y="29563"/>
                  </a:moveTo>
                  <a:cubicBezTo>
                    <a:pt x="4084" y="29563"/>
                    <a:pt x="4703" y="30170"/>
                    <a:pt x="4703" y="30932"/>
                  </a:cubicBezTo>
                  <a:cubicBezTo>
                    <a:pt x="4703" y="31694"/>
                    <a:pt x="4096" y="32302"/>
                    <a:pt x="3334" y="32302"/>
                  </a:cubicBezTo>
                  <a:cubicBezTo>
                    <a:pt x="2584" y="32302"/>
                    <a:pt x="1965" y="31694"/>
                    <a:pt x="1965" y="30932"/>
                  </a:cubicBezTo>
                  <a:cubicBezTo>
                    <a:pt x="1965" y="30170"/>
                    <a:pt x="2584" y="29563"/>
                    <a:pt x="3334" y="29563"/>
                  </a:cubicBezTo>
                  <a:close/>
                  <a:moveTo>
                    <a:pt x="1893" y="0"/>
                  </a:moveTo>
                  <a:lnTo>
                    <a:pt x="0" y="43565"/>
                  </a:lnTo>
                  <a:lnTo>
                    <a:pt x="43565" y="45446"/>
                  </a:lnTo>
                  <a:lnTo>
                    <a:pt x="45458" y="1893"/>
                  </a:lnTo>
                  <a:lnTo>
                    <a:pt x="1893" y="0"/>
                  </a:lnTo>
                  <a:close/>
                </a:path>
              </a:pathLst>
            </a:custGeom>
            <a:solidFill>
              <a:srgbClr val="918C7F">
                <a:alpha val="18990"/>
              </a:srgbClr>
            </a:solidFill>
            <a:ln>
              <a:noFill/>
            </a:ln>
          </p:spPr>
          <p:txBody>
            <a:bodyPr spcFirstLastPara="1" wrap="square" lIns="121900" tIns="121900" rIns="121900" bIns="121900" anchor="ctr" anchorCtr="0">
              <a:noAutofit/>
            </a:bodyPr>
            <a:lstStyle/>
            <a:p>
              <a:endParaRPr sz="2400"/>
            </a:p>
          </p:txBody>
        </p:sp>
        <p:sp>
          <p:nvSpPr>
            <p:cNvPr id="1053" name="Google Shape;1053;p43"/>
            <p:cNvSpPr/>
            <p:nvPr/>
          </p:nvSpPr>
          <p:spPr>
            <a:xfrm>
              <a:off x="5448300" y="1526500"/>
              <a:ext cx="1136175" cy="1135875"/>
            </a:xfrm>
            <a:custGeom>
              <a:avLst/>
              <a:gdLst/>
              <a:ahLst/>
              <a:cxnLst/>
              <a:rect l="l" t="t" r="r" b="b"/>
              <a:pathLst>
                <a:path w="45447" h="45435" extrusionOk="0">
                  <a:moveTo>
                    <a:pt x="4120" y="11371"/>
                  </a:moveTo>
                  <a:cubicBezTo>
                    <a:pt x="4882" y="11371"/>
                    <a:pt x="5489" y="11978"/>
                    <a:pt x="5489" y="12740"/>
                  </a:cubicBezTo>
                  <a:cubicBezTo>
                    <a:pt x="5489" y="13502"/>
                    <a:pt x="4882" y="14110"/>
                    <a:pt x="4120" y="14110"/>
                  </a:cubicBezTo>
                  <a:cubicBezTo>
                    <a:pt x="3358" y="14110"/>
                    <a:pt x="2750" y="13491"/>
                    <a:pt x="2750" y="12740"/>
                  </a:cubicBezTo>
                  <a:cubicBezTo>
                    <a:pt x="2750" y="11978"/>
                    <a:pt x="3358" y="11371"/>
                    <a:pt x="4120" y="11371"/>
                  </a:cubicBezTo>
                  <a:close/>
                  <a:moveTo>
                    <a:pt x="3334" y="29552"/>
                  </a:moveTo>
                  <a:cubicBezTo>
                    <a:pt x="4072" y="29552"/>
                    <a:pt x="4703" y="30171"/>
                    <a:pt x="4703" y="30921"/>
                  </a:cubicBezTo>
                  <a:cubicBezTo>
                    <a:pt x="4703" y="31683"/>
                    <a:pt x="4096" y="32291"/>
                    <a:pt x="3334" y="32291"/>
                  </a:cubicBezTo>
                  <a:cubicBezTo>
                    <a:pt x="2572" y="32291"/>
                    <a:pt x="1965" y="31683"/>
                    <a:pt x="1965" y="30921"/>
                  </a:cubicBezTo>
                  <a:cubicBezTo>
                    <a:pt x="1965" y="30171"/>
                    <a:pt x="2572" y="29552"/>
                    <a:pt x="3334" y="29552"/>
                  </a:cubicBezTo>
                  <a:close/>
                  <a:moveTo>
                    <a:pt x="1893" y="1"/>
                  </a:moveTo>
                  <a:lnTo>
                    <a:pt x="0" y="43566"/>
                  </a:lnTo>
                  <a:lnTo>
                    <a:pt x="43565" y="45435"/>
                  </a:lnTo>
                  <a:lnTo>
                    <a:pt x="45446" y="1882"/>
                  </a:lnTo>
                  <a:lnTo>
                    <a:pt x="1893"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054" name="Google Shape;1054;p43"/>
            <p:cNvSpPr/>
            <p:nvPr/>
          </p:nvSpPr>
          <p:spPr>
            <a:xfrm>
              <a:off x="5448300" y="1526800"/>
              <a:ext cx="185750" cy="1094800"/>
            </a:xfrm>
            <a:custGeom>
              <a:avLst/>
              <a:gdLst/>
              <a:ahLst/>
              <a:cxnLst/>
              <a:rect l="l" t="t" r="r" b="b"/>
              <a:pathLst>
                <a:path w="7430" h="43792" extrusionOk="0">
                  <a:moveTo>
                    <a:pt x="4120" y="11359"/>
                  </a:moveTo>
                  <a:cubicBezTo>
                    <a:pt x="4882" y="11359"/>
                    <a:pt x="5489" y="11966"/>
                    <a:pt x="5489" y="12728"/>
                  </a:cubicBezTo>
                  <a:cubicBezTo>
                    <a:pt x="5489" y="13490"/>
                    <a:pt x="4882" y="14098"/>
                    <a:pt x="4120" y="14098"/>
                  </a:cubicBezTo>
                  <a:cubicBezTo>
                    <a:pt x="3358" y="14098"/>
                    <a:pt x="2750" y="13479"/>
                    <a:pt x="2750" y="12728"/>
                  </a:cubicBezTo>
                  <a:cubicBezTo>
                    <a:pt x="2750" y="11966"/>
                    <a:pt x="3358" y="11359"/>
                    <a:pt x="4120" y="11359"/>
                  </a:cubicBezTo>
                  <a:close/>
                  <a:moveTo>
                    <a:pt x="3334" y="29540"/>
                  </a:moveTo>
                  <a:cubicBezTo>
                    <a:pt x="4072" y="29540"/>
                    <a:pt x="4703" y="30159"/>
                    <a:pt x="4703" y="30909"/>
                  </a:cubicBezTo>
                  <a:cubicBezTo>
                    <a:pt x="4703" y="31671"/>
                    <a:pt x="4096" y="32279"/>
                    <a:pt x="3334" y="32279"/>
                  </a:cubicBezTo>
                  <a:cubicBezTo>
                    <a:pt x="2572" y="32279"/>
                    <a:pt x="1965" y="31671"/>
                    <a:pt x="1965" y="30909"/>
                  </a:cubicBezTo>
                  <a:cubicBezTo>
                    <a:pt x="1965" y="30159"/>
                    <a:pt x="2572" y="29540"/>
                    <a:pt x="3334" y="29540"/>
                  </a:cubicBezTo>
                  <a:close/>
                  <a:moveTo>
                    <a:pt x="1893" y="1"/>
                  </a:moveTo>
                  <a:lnTo>
                    <a:pt x="0" y="43554"/>
                  </a:lnTo>
                  <a:lnTo>
                    <a:pt x="5536" y="43792"/>
                  </a:lnTo>
                  <a:lnTo>
                    <a:pt x="7430" y="239"/>
                  </a:lnTo>
                  <a:lnTo>
                    <a:pt x="1893" y="1"/>
                  </a:lnTo>
                  <a:close/>
                </a:path>
              </a:pathLst>
            </a:custGeom>
            <a:solidFill>
              <a:srgbClr val="AD91BA"/>
            </a:solidFill>
            <a:ln>
              <a:noFill/>
            </a:ln>
          </p:spPr>
          <p:txBody>
            <a:bodyPr spcFirstLastPara="1" wrap="square" lIns="121900" tIns="121900" rIns="121900" bIns="121900" anchor="ctr" anchorCtr="0">
              <a:noAutofit/>
            </a:bodyPr>
            <a:lstStyle/>
            <a:p>
              <a:endParaRPr sz="2400"/>
            </a:p>
          </p:txBody>
        </p:sp>
      </p:grpSp>
      <p:sp>
        <p:nvSpPr>
          <p:cNvPr id="1055" name="Google Shape;1055;p43"/>
          <p:cNvSpPr txBox="1"/>
          <p:nvPr/>
        </p:nvSpPr>
        <p:spPr>
          <a:xfrm rot="847680">
            <a:off x="496594" y="333133"/>
            <a:ext cx="1827098" cy="947733"/>
          </a:xfrm>
          <a:prstGeom prst="rect">
            <a:avLst/>
          </a:prstGeom>
          <a:noFill/>
          <a:ln>
            <a:noFill/>
          </a:ln>
        </p:spPr>
        <p:txBody>
          <a:bodyPr spcFirstLastPara="1" wrap="square" lIns="121900" tIns="121900" rIns="121900" bIns="121900" anchor="t" anchorCtr="0">
            <a:noAutofit/>
          </a:bodyPr>
          <a:lstStyle/>
          <a:p>
            <a:pPr algn="ctr"/>
            <a:r>
              <a:rPr lang="en" sz="2400">
                <a:latin typeface="Delius"/>
                <a:ea typeface="Delius"/>
                <a:cs typeface="Delius"/>
                <a:sym typeface="Delius"/>
              </a:rPr>
              <a:t>Giới thiệu đề tài</a:t>
            </a:r>
            <a:endParaRPr sz="2400">
              <a:latin typeface="Delius"/>
              <a:ea typeface="Delius"/>
              <a:cs typeface="Delius"/>
              <a:sym typeface="Delius"/>
            </a:endParaRPr>
          </a:p>
        </p:txBody>
      </p:sp>
      <p:sp>
        <p:nvSpPr>
          <p:cNvPr id="1062" name="Google Shape;1062;p43"/>
          <p:cNvSpPr/>
          <p:nvPr/>
        </p:nvSpPr>
        <p:spPr>
          <a:xfrm>
            <a:off x="5285867" y="5176734"/>
            <a:ext cx="4237532" cy="112333"/>
          </a:xfrm>
          <a:custGeom>
            <a:avLst/>
            <a:gdLst/>
            <a:ahLst/>
            <a:cxnLst/>
            <a:rect l="l" t="t" r="r" b="b"/>
            <a:pathLst>
              <a:path w="70011" h="3370" extrusionOk="0">
                <a:moveTo>
                  <a:pt x="45990" y="1"/>
                </a:moveTo>
                <a:cubicBezTo>
                  <a:pt x="45572" y="1"/>
                  <a:pt x="45132" y="1"/>
                  <a:pt x="44714" y="22"/>
                </a:cubicBezTo>
                <a:cubicBezTo>
                  <a:pt x="43647" y="63"/>
                  <a:pt x="42601" y="63"/>
                  <a:pt x="41534" y="84"/>
                </a:cubicBezTo>
                <a:cubicBezTo>
                  <a:pt x="40320" y="105"/>
                  <a:pt x="39127" y="105"/>
                  <a:pt x="37914" y="126"/>
                </a:cubicBezTo>
                <a:cubicBezTo>
                  <a:pt x="35989" y="189"/>
                  <a:pt x="34022" y="231"/>
                  <a:pt x="32076" y="294"/>
                </a:cubicBezTo>
                <a:lnTo>
                  <a:pt x="28707" y="377"/>
                </a:lnTo>
                <a:lnTo>
                  <a:pt x="22912" y="608"/>
                </a:lnTo>
                <a:cubicBezTo>
                  <a:pt x="21824" y="649"/>
                  <a:pt x="20777" y="691"/>
                  <a:pt x="19710" y="733"/>
                </a:cubicBezTo>
                <a:cubicBezTo>
                  <a:pt x="17702" y="838"/>
                  <a:pt x="15714" y="963"/>
                  <a:pt x="13705" y="1068"/>
                </a:cubicBezTo>
                <a:cubicBezTo>
                  <a:pt x="12617" y="1131"/>
                  <a:pt x="11550" y="1172"/>
                  <a:pt x="10483" y="1256"/>
                </a:cubicBezTo>
                <a:cubicBezTo>
                  <a:pt x="8495" y="1424"/>
                  <a:pt x="6487" y="1591"/>
                  <a:pt x="4499" y="1779"/>
                </a:cubicBezTo>
                <a:cubicBezTo>
                  <a:pt x="4080" y="1800"/>
                  <a:pt x="3620" y="1863"/>
                  <a:pt x="3181" y="1884"/>
                </a:cubicBezTo>
                <a:cubicBezTo>
                  <a:pt x="2323" y="1968"/>
                  <a:pt x="1465" y="2072"/>
                  <a:pt x="586" y="2177"/>
                </a:cubicBezTo>
                <a:cubicBezTo>
                  <a:pt x="544" y="2177"/>
                  <a:pt x="481" y="2198"/>
                  <a:pt x="440" y="2198"/>
                </a:cubicBezTo>
                <a:cubicBezTo>
                  <a:pt x="335" y="2219"/>
                  <a:pt x="251" y="2281"/>
                  <a:pt x="168" y="2365"/>
                </a:cubicBezTo>
                <a:cubicBezTo>
                  <a:pt x="63" y="2470"/>
                  <a:pt x="0" y="2616"/>
                  <a:pt x="0" y="2784"/>
                </a:cubicBezTo>
                <a:cubicBezTo>
                  <a:pt x="0" y="2930"/>
                  <a:pt x="42" y="3097"/>
                  <a:pt x="168" y="3202"/>
                </a:cubicBezTo>
                <a:cubicBezTo>
                  <a:pt x="272" y="3307"/>
                  <a:pt x="461" y="3369"/>
                  <a:pt x="586" y="3369"/>
                </a:cubicBezTo>
                <a:cubicBezTo>
                  <a:pt x="1632" y="3265"/>
                  <a:pt x="2658" y="3139"/>
                  <a:pt x="3704" y="3035"/>
                </a:cubicBezTo>
                <a:lnTo>
                  <a:pt x="6612" y="2804"/>
                </a:lnTo>
                <a:cubicBezTo>
                  <a:pt x="7658" y="2721"/>
                  <a:pt x="8704" y="2616"/>
                  <a:pt x="9772" y="2532"/>
                </a:cubicBezTo>
                <a:cubicBezTo>
                  <a:pt x="10190" y="2512"/>
                  <a:pt x="10608" y="2470"/>
                  <a:pt x="11048" y="2428"/>
                </a:cubicBezTo>
                <a:cubicBezTo>
                  <a:pt x="12701" y="2365"/>
                  <a:pt x="14333" y="2260"/>
                  <a:pt x="15965" y="2177"/>
                </a:cubicBezTo>
                <a:lnTo>
                  <a:pt x="19041" y="2009"/>
                </a:lnTo>
                <a:lnTo>
                  <a:pt x="20296" y="1947"/>
                </a:lnTo>
                <a:cubicBezTo>
                  <a:pt x="21907" y="1884"/>
                  <a:pt x="23539" y="1800"/>
                  <a:pt x="25150" y="1758"/>
                </a:cubicBezTo>
                <a:cubicBezTo>
                  <a:pt x="26155" y="1737"/>
                  <a:pt x="27117" y="1675"/>
                  <a:pt x="28101" y="1654"/>
                </a:cubicBezTo>
                <a:cubicBezTo>
                  <a:pt x="28456" y="1654"/>
                  <a:pt x="28770" y="1633"/>
                  <a:pt x="29105" y="1633"/>
                </a:cubicBezTo>
                <a:cubicBezTo>
                  <a:pt x="30863" y="1570"/>
                  <a:pt x="32599" y="1549"/>
                  <a:pt x="34357" y="1486"/>
                </a:cubicBezTo>
                <a:cubicBezTo>
                  <a:pt x="35319" y="1465"/>
                  <a:pt x="36324" y="1444"/>
                  <a:pt x="37286" y="1424"/>
                </a:cubicBezTo>
                <a:cubicBezTo>
                  <a:pt x="37621" y="1424"/>
                  <a:pt x="37998" y="1382"/>
                  <a:pt x="38332" y="1382"/>
                </a:cubicBezTo>
                <a:cubicBezTo>
                  <a:pt x="40132" y="1361"/>
                  <a:pt x="41952" y="1361"/>
                  <a:pt x="43772" y="1340"/>
                </a:cubicBezTo>
                <a:cubicBezTo>
                  <a:pt x="44902" y="1340"/>
                  <a:pt x="46032" y="1319"/>
                  <a:pt x="47141" y="1319"/>
                </a:cubicBezTo>
                <a:cubicBezTo>
                  <a:pt x="49066" y="1319"/>
                  <a:pt x="50991" y="1319"/>
                  <a:pt x="52895" y="1340"/>
                </a:cubicBezTo>
                <a:cubicBezTo>
                  <a:pt x="53272" y="1340"/>
                  <a:pt x="53669" y="1361"/>
                  <a:pt x="54025" y="1361"/>
                </a:cubicBezTo>
                <a:cubicBezTo>
                  <a:pt x="55113" y="1382"/>
                  <a:pt x="56159" y="1424"/>
                  <a:pt x="57226" y="1465"/>
                </a:cubicBezTo>
                <a:cubicBezTo>
                  <a:pt x="58000" y="1486"/>
                  <a:pt x="58817" y="1528"/>
                  <a:pt x="59612" y="1549"/>
                </a:cubicBezTo>
                <a:cubicBezTo>
                  <a:pt x="60177" y="1570"/>
                  <a:pt x="60721" y="1591"/>
                  <a:pt x="61306" y="1633"/>
                </a:cubicBezTo>
                <a:cubicBezTo>
                  <a:pt x="62959" y="1696"/>
                  <a:pt x="64612" y="1800"/>
                  <a:pt x="66265" y="1905"/>
                </a:cubicBezTo>
                <a:lnTo>
                  <a:pt x="67521" y="1988"/>
                </a:lnTo>
                <a:cubicBezTo>
                  <a:pt x="67981" y="2009"/>
                  <a:pt x="68441" y="2051"/>
                  <a:pt x="68881" y="2093"/>
                </a:cubicBezTo>
                <a:cubicBezTo>
                  <a:pt x="68964" y="2093"/>
                  <a:pt x="69027" y="2114"/>
                  <a:pt x="69090" y="2156"/>
                </a:cubicBezTo>
                <a:cubicBezTo>
                  <a:pt x="69148" y="2162"/>
                  <a:pt x="69204" y="2167"/>
                  <a:pt x="69259" y="2167"/>
                </a:cubicBezTo>
                <a:cubicBezTo>
                  <a:pt x="69380" y="2167"/>
                  <a:pt x="69491" y="2144"/>
                  <a:pt x="69592" y="2072"/>
                </a:cubicBezTo>
                <a:cubicBezTo>
                  <a:pt x="69760" y="1988"/>
                  <a:pt x="69864" y="1842"/>
                  <a:pt x="69906" y="1675"/>
                </a:cubicBezTo>
                <a:cubicBezTo>
                  <a:pt x="70011" y="1340"/>
                  <a:pt x="69801" y="963"/>
                  <a:pt x="69425" y="859"/>
                </a:cubicBezTo>
                <a:cubicBezTo>
                  <a:pt x="69132" y="796"/>
                  <a:pt x="68818" y="754"/>
                  <a:pt x="68525" y="712"/>
                </a:cubicBezTo>
                <a:cubicBezTo>
                  <a:pt x="68316" y="691"/>
                  <a:pt x="68107" y="649"/>
                  <a:pt x="67897" y="649"/>
                </a:cubicBezTo>
                <a:cubicBezTo>
                  <a:pt x="67479" y="608"/>
                  <a:pt x="67060" y="608"/>
                  <a:pt x="66663" y="545"/>
                </a:cubicBezTo>
                <a:cubicBezTo>
                  <a:pt x="65931" y="503"/>
                  <a:pt x="65135" y="482"/>
                  <a:pt x="64382" y="419"/>
                </a:cubicBezTo>
                <a:cubicBezTo>
                  <a:pt x="62876" y="336"/>
                  <a:pt x="61327" y="273"/>
                  <a:pt x="59779" y="189"/>
                </a:cubicBezTo>
                <a:cubicBezTo>
                  <a:pt x="59298" y="168"/>
                  <a:pt x="58775" y="168"/>
                  <a:pt x="58272" y="126"/>
                </a:cubicBezTo>
                <a:lnTo>
                  <a:pt x="54967" y="63"/>
                </a:lnTo>
                <a:cubicBezTo>
                  <a:pt x="54360" y="22"/>
                  <a:pt x="53732" y="22"/>
                  <a:pt x="5314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8ED283AA-BAD2-40FD-A9E7-A2A265B3C10B}"/>
              </a:ext>
            </a:extLst>
          </p:cNvPr>
          <p:cNvSpPr txBox="1"/>
          <p:nvPr/>
        </p:nvSpPr>
        <p:spPr>
          <a:xfrm>
            <a:off x="5142991" y="1567567"/>
            <a:ext cx="5344033" cy="3699474"/>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sz="2000">
                <a:effectLst/>
                <a:latin typeface="Times New Roman" panose="02020603050405020304" pitchFamily="18" charset="0"/>
                <a:ea typeface="Times New Roman" panose="02020603050405020304" pitchFamily="18" charset="0"/>
              </a:rPr>
              <a:t>Trò chơi tic tac toe hay còn gọi là trò chơi XO</a:t>
            </a:r>
            <a:r>
              <a:rPr lang="vi-VN" sz="20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p>
            <a:pPr marL="285750" indent="-285750">
              <a:lnSpc>
                <a:spcPct val="200000"/>
              </a:lnSpc>
              <a:buFont typeface="Wingdings" panose="05000000000000000000" pitchFamily="2" charset="2"/>
              <a:buChar char="ü"/>
            </a:pPr>
            <a:r>
              <a:rPr lang="en-US" sz="2000">
                <a:effectLst/>
                <a:latin typeface="Times New Roman" panose="02020603050405020304" pitchFamily="18" charset="0"/>
                <a:ea typeface="Times New Roman" panose="02020603050405020304" pitchFamily="18" charset="0"/>
              </a:rPr>
              <a:t>Xây </a:t>
            </a:r>
            <a:r>
              <a:rPr lang="vi-VN" sz="2000">
                <a:effectLst/>
                <a:latin typeface="Times New Roman" panose="02020603050405020304" pitchFamily="18" charset="0"/>
                <a:ea typeface="Times New Roman" panose="02020603050405020304" pitchFamily="18" charset="0"/>
              </a:rPr>
              <a:t>dựng cây quyết địnhcho trò chơi tic tac toe là phần mềm có thể </a:t>
            </a:r>
            <a:r>
              <a:rPr lang="en-US" sz="2000">
                <a:effectLst/>
                <a:latin typeface="Times New Roman" panose="02020603050405020304" pitchFamily="18" charset="0"/>
                <a:ea typeface="Times New Roman" panose="02020603050405020304" pitchFamily="18" charset="0"/>
              </a:rPr>
              <a:t>tự triển khai các nước đi của mình thông qua dữ liệu data thu thập được , gải quyết vấn đề lever người chơi</a:t>
            </a:r>
            <a:r>
              <a:rPr lang="en-US" sz="2000">
                <a:latin typeface="Times New Roman" panose="02020603050405020304" pitchFamily="18" charset="0"/>
                <a:ea typeface="Times New Roman" panose="02020603050405020304" pitchFamily="18" charset="0"/>
              </a:rPr>
              <a:t>.</a:t>
            </a:r>
            <a:endParaRPr lang="en-US" sz="2000">
              <a:effectLst/>
              <a:latin typeface="Times New Roman" panose="02020603050405020304" pitchFamily="18" charset="0"/>
              <a:ea typeface="Times New Roman" panose="02020603050405020304" pitchFamily="18" charset="0"/>
            </a:endParaRPr>
          </a:p>
          <a:p>
            <a:pPr>
              <a:lnSpc>
                <a:spcPct val="200000"/>
              </a:lnSpc>
            </a:pPr>
            <a:endParaRPr lang="en-US" sz="2000"/>
          </a:p>
        </p:txBody>
      </p:sp>
      <p:sp>
        <p:nvSpPr>
          <p:cNvPr id="3" name="TextBox 2">
            <a:extLst>
              <a:ext uri="{FF2B5EF4-FFF2-40B4-BE49-F238E27FC236}">
                <a16:creationId xmlns:a16="http://schemas.microsoft.com/office/drawing/2014/main" id="{FAAE3D9F-F14B-46C4-A66B-FDBCB8DA0889}"/>
              </a:ext>
            </a:extLst>
          </p:cNvPr>
          <p:cNvSpPr txBox="1"/>
          <p:nvPr/>
        </p:nvSpPr>
        <p:spPr>
          <a:xfrm>
            <a:off x="4785494" y="700508"/>
            <a:ext cx="6833918" cy="584775"/>
          </a:xfrm>
          <a:prstGeom prst="rect">
            <a:avLst/>
          </a:prstGeom>
          <a:noFill/>
        </p:spPr>
        <p:txBody>
          <a:bodyPr wrap="square" rtlCol="0">
            <a:spAutoFit/>
          </a:bodyPr>
          <a:lstStyle/>
          <a:p>
            <a:r>
              <a:rPr lang="en-US" sz="3200" b="1">
                <a:ln w="6600">
                  <a:solidFill>
                    <a:schemeClr val="accent2"/>
                  </a:solidFill>
                  <a:prstDash val="solid"/>
                </a:ln>
                <a:solidFill>
                  <a:srgbClr val="00206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Cây quyết địnhrò chơi tic tac toe</a:t>
            </a:r>
          </a:p>
        </p:txBody>
      </p:sp>
      <p:sp>
        <p:nvSpPr>
          <p:cNvPr id="32" name="TextBox 31">
            <a:extLst>
              <a:ext uri="{FF2B5EF4-FFF2-40B4-BE49-F238E27FC236}">
                <a16:creationId xmlns:a16="http://schemas.microsoft.com/office/drawing/2014/main" id="{3C8B6A2B-63D7-43E4-85D9-78A8396078C9}"/>
              </a:ext>
            </a:extLst>
          </p:cNvPr>
          <p:cNvSpPr txBox="1"/>
          <p:nvPr/>
        </p:nvSpPr>
        <p:spPr>
          <a:xfrm>
            <a:off x="747948" y="5970437"/>
            <a:ext cx="1188720" cy="369332"/>
          </a:xfrm>
          <a:prstGeom prst="rect">
            <a:avLst/>
          </a:prstGeom>
          <a:noFill/>
        </p:spPr>
        <p:txBody>
          <a:bodyPr wrap="square" rtlCol="0">
            <a:spAutoFit/>
          </a:bodyPr>
          <a:lstStyle/>
          <a:p>
            <a:r>
              <a:rPr lang="en-US" b="1" err="1">
                <a:latin typeface="Times New Roman" panose="02020603050405020304" pitchFamily="18" charset="0"/>
                <a:cs typeface="Times New Roman" panose="02020603050405020304" pitchFamily="18" charset="0"/>
              </a:rPr>
              <a:t>Nhóm</a:t>
            </a:r>
            <a:r>
              <a:rPr lang="en-US" b="1">
                <a:latin typeface="Times New Roman" panose="02020603050405020304" pitchFamily="18" charset="0"/>
                <a:cs typeface="Times New Roman" panose="02020603050405020304" pitchFamily="18" charset="0"/>
              </a:rPr>
              <a:t>: 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grpSp>
        <p:nvGrpSpPr>
          <p:cNvPr id="1613" name="Google Shape;1613;p61"/>
          <p:cNvGrpSpPr/>
          <p:nvPr/>
        </p:nvGrpSpPr>
        <p:grpSpPr>
          <a:xfrm rot="238193">
            <a:off x="238270" y="376430"/>
            <a:ext cx="6032387" cy="6450755"/>
            <a:chOff x="7567300" y="1541100"/>
            <a:chExt cx="3167100" cy="3386750"/>
          </a:xfrm>
        </p:grpSpPr>
        <p:sp>
          <p:nvSpPr>
            <p:cNvPr id="1614" name="Google Shape;1614;p61"/>
            <p:cNvSpPr/>
            <p:nvPr/>
          </p:nvSpPr>
          <p:spPr>
            <a:xfrm>
              <a:off x="7597075" y="1552100"/>
              <a:ext cx="3137325" cy="3375750"/>
            </a:xfrm>
            <a:custGeom>
              <a:avLst/>
              <a:gdLst/>
              <a:ahLst/>
              <a:cxnLst/>
              <a:rect l="l" t="t" r="r" b="b"/>
              <a:pathLst>
                <a:path w="125493" h="135030" extrusionOk="0">
                  <a:moveTo>
                    <a:pt x="6013" y="13824"/>
                  </a:moveTo>
                  <a:cubicBezTo>
                    <a:pt x="7692" y="13824"/>
                    <a:pt x="9061" y="15193"/>
                    <a:pt x="9061" y="16884"/>
                  </a:cubicBezTo>
                  <a:cubicBezTo>
                    <a:pt x="9061" y="18563"/>
                    <a:pt x="7692" y="19932"/>
                    <a:pt x="6013" y="19932"/>
                  </a:cubicBezTo>
                  <a:cubicBezTo>
                    <a:pt x="4322" y="19932"/>
                    <a:pt x="2953" y="18563"/>
                    <a:pt x="2953" y="16884"/>
                  </a:cubicBezTo>
                  <a:cubicBezTo>
                    <a:pt x="2953" y="15193"/>
                    <a:pt x="4322" y="13824"/>
                    <a:pt x="6013" y="13824"/>
                  </a:cubicBezTo>
                  <a:close/>
                  <a:moveTo>
                    <a:pt x="6013" y="32326"/>
                  </a:moveTo>
                  <a:cubicBezTo>
                    <a:pt x="7692" y="32326"/>
                    <a:pt x="9061" y="33695"/>
                    <a:pt x="9061" y="35374"/>
                  </a:cubicBezTo>
                  <a:cubicBezTo>
                    <a:pt x="9061" y="37065"/>
                    <a:pt x="7692" y="38434"/>
                    <a:pt x="6013" y="38434"/>
                  </a:cubicBezTo>
                  <a:cubicBezTo>
                    <a:pt x="4322" y="38434"/>
                    <a:pt x="2953" y="37065"/>
                    <a:pt x="2953" y="35374"/>
                  </a:cubicBezTo>
                  <a:cubicBezTo>
                    <a:pt x="2953" y="33695"/>
                    <a:pt x="4322" y="32326"/>
                    <a:pt x="6013" y="32326"/>
                  </a:cubicBezTo>
                  <a:close/>
                  <a:moveTo>
                    <a:pt x="6013" y="52483"/>
                  </a:moveTo>
                  <a:cubicBezTo>
                    <a:pt x="7692" y="52483"/>
                    <a:pt x="9061" y="53853"/>
                    <a:pt x="9061" y="55531"/>
                  </a:cubicBezTo>
                  <a:cubicBezTo>
                    <a:pt x="9061" y="57210"/>
                    <a:pt x="7692" y="58579"/>
                    <a:pt x="6013" y="58579"/>
                  </a:cubicBezTo>
                  <a:cubicBezTo>
                    <a:pt x="4322" y="58579"/>
                    <a:pt x="2953" y="57210"/>
                    <a:pt x="2953" y="55531"/>
                  </a:cubicBezTo>
                  <a:cubicBezTo>
                    <a:pt x="2953" y="53853"/>
                    <a:pt x="4322" y="52483"/>
                    <a:pt x="6013" y="52483"/>
                  </a:cubicBezTo>
                  <a:close/>
                  <a:moveTo>
                    <a:pt x="6013" y="72569"/>
                  </a:moveTo>
                  <a:cubicBezTo>
                    <a:pt x="7692" y="72569"/>
                    <a:pt x="9061" y="73938"/>
                    <a:pt x="9061" y="75617"/>
                  </a:cubicBezTo>
                  <a:cubicBezTo>
                    <a:pt x="9061" y="77308"/>
                    <a:pt x="7692" y="78677"/>
                    <a:pt x="6013" y="78677"/>
                  </a:cubicBezTo>
                  <a:cubicBezTo>
                    <a:pt x="4322" y="78677"/>
                    <a:pt x="2953" y="77308"/>
                    <a:pt x="2953" y="75617"/>
                  </a:cubicBezTo>
                  <a:cubicBezTo>
                    <a:pt x="2953" y="73938"/>
                    <a:pt x="4322" y="72569"/>
                    <a:pt x="6013" y="72569"/>
                  </a:cubicBezTo>
                  <a:close/>
                  <a:moveTo>
                    <a:pt x="6013" y="92810"/>
                  </a:moveTo>
                  <a:cubicBezTo>
                    <a:pt x="7692" y="92810"/>
                    <a:pt x="9061" y="94179"/>
                    <a:pt x="9061" y="95858"/>
                  </a:cubicBezTo>
                  <a:cubicBezTo>
                    <a:pt x="9061" y="97548"/>
                    <a:pt x="7692" y="98918"/>
                    <a:pt x="6013" y="98918"/>
                  </a:cubicBezTo>
                  <a:cubicBezTo>
                    <a:pt x="4322" y="98918"/>
                    <a:pt x="2953" y="97548"/>
                    <a:pt x="2953" y="95858"/>
                  </a:cubicBezTo>
                  <a:cubicBezTo>
                    <a:pt x="2953" y="94179"/>
                    <a:pt x="4322" y="92810"/>
                    <a:pt x="6013" y="92810"/>
                  </a:cubicBezTo>
                  <a:close/>
                  <a:moveTo>
                    <a:pt x="6013" y="114479"/>
                  </a:moveTo>
                  <a:cubicBezTo>
                    <a:pt x="7692" y="114479"/>
                    <a:pt x="9061" y="115848"/>
                    <a:pt x="9061" y="117527"/>
                  </a:cubicBezTo>
                  <a:cubicBezTo>
                    <a:pt x="9061" y="119206"/>
                    <a:pt x="7692" y="120587"/>
                    <a:pt x="6013" y="120587"/>
                  </a:cubicBezTo>
                  <a:cubicBezTo>
                    <a:pt x="4322" y="120587"/>
                    <a:pt x="2953" y="119206"/>
                    <a:pt x="2953" y="117527"/>
                  </a:cubicBezTo>
                  <a:cubicBezTo>
                    <a:pt x="2953" y="115848"/>
                    <a:pt x="4322" y="114479"/>
                    <a:pt x="6013" y="114479"/>
                  </a:cubicBezTo>
                  <a:close/>
                  <a:moveTo>
                    <a:pt x="0" y="1"/>
                  </a:moveTo>
                  <a:lnTo>
                    <a:pt x="0" y="135029"/>
                  </a:lnTo>
                  <a:lnTo>
                    <a:pt x="125492" y="135029"/>
                  </a:lnTo>
                  <a:lnTo>
                    <a:pt x="125492" y="1"/>
                  </a:lnTo>
                  <a:close/>
                </a:path>
              </a:pathLst>
            </a:custGeom>
            <a:solidFill>
              <a:srgbClr val="918C7F">
                <a:alpha val="18990"/>
              </a:srgbClr>
            </a:solidFill>
            <a:ln>
              <a:noFill/>
            </a:ln>
          </p:spPr>
          <p:txBody>
            <a:bodyPr spcFirstLastPara="1" wrap="square" lIns="121900" tIns="121900" rIns="121900" bIns="121900" anchor="ctr" anchorCtr="0">
              <a:noAutofit/>
            </a:bodyPr>
            <a:lstStyle/>
            <a:p>
              <a:endParaRPr sz="2400"/>
            </a:p>
          </p:txBody>
        </p:sp>
        <p:sp>
          <p:nvSpPr>
            <p:cNvPr id="1615" name="Google Shape;1615;p61"/>
            <p:cNvSpPr/>
            <p:nvPr/>
          </p:nvSpPr>
          <p:spPr>
            <a:xfrm>
              <a:off x="7567300" y="1541100"/>
              <a:ext cx="3137325" cy="3375725"/>
            </a:xfrm>
            <a:custGeom>
              <a:avLst/>
              <a:gdLst/>
              <a:ahLst/>
              <a:cxnLst/>
              <a:rect l="l" t="t" r="r" b="b"/>
              <a:pathLst>
                <a:path w="125493" h="135029" extrusionOk="0">
                  <a:moveTo>
                    <a:pt x="6013" y="13823"/>
                  </a:moveTo>
                  <a:cubicBezTo>
                    <a:pt x="7692" y="13823"/>
                    <a:pt x="9061" y="15193"/>
                    <a:pt x="9061" y="16871"/>
                  </a:cubicBezTo>
                  <a:cubicBezTo>
                    <a:pt x="9061" y="18550"/>
                    <a:pt x="7692" y="19919"/>
                    <a:pt x="6013" y="19919"/>
                  </a:cubicBezTo>
                  <a:cubicBezTo>
                    <a:pt x="4323" y="19919"/>
                    <a:pt x="2953" y="18550"/>
                    <a:pt x="2953" y="16871"/>
                  </a:cubicBezTo>
                  <a:cubicBezTo>
                    <a:pt x="2953" y="15193"/>
                    <a:pt x="4323" y="13823"/>
                    <a:pt x="6013" y="13823"/>
                  </a:cubicBezTo>
                  <a:close/>
                  <a:moveTo>
                    <a:pt x="6013" y="32326"/>
                  </a:moveTo>
                  <a:cubicBezTo>
                    <a:pt x="7692" y="32326"/>
                    <a:pt x="9061" y="33695"/>
                    <a:pt x="9061" y="35374"/>
                  </a:cubicBezTo>
                  <a:cubicBezTo>
                    <a:pt x="9061" y="37052"/>
                    <a:pt x="7692" y="38422"/>
                    <a:pt x="6013" y="38422"/>
                  </a:cubicBezTo>
                  <a:cubicBezTo>
                    <a:pt x="4323" y="38422"/>
                    <a:pt x="2953" y="37052"/>
                    <a:pt x="2953" y="35374"/>
                  </a:cubicBezTo>
                  <a:cubicBezTo>
                    <a:pt x="2953" y="33695"/>
                    <a:pt x="4323" y="32326"/>
                    <a:pt x="6013" y="32326"/>
                  </a:cubicBezTo>
                  <a:close/>
                  <a:moveTo>
                    <a:pt x="6013" y="52471"/>
                  </a:moveTo>
                  <a:cubicBezTo>
                    <a:pt x="7692" y="52471"/>
                    <a:pt x="9061" y="53840"/>
                    <a:pt x="9061" y="55519"/>
                  </a:cubicBezTo>
                  <a:cubicBezTo>
                    <a:pt x="9061" y="57210"/>
                    <a:pt x="7692" y="58579"/>
                    <a:pt x="6013" y="58579"/>
                  </a:cubicBezTo>
                  <a:cubicBezTo>
                    <a:pt x="4323" y="58579"/>
                    <a:pt x="2953" y="57210"/>
                    <a:pt x="2953" y="55519"/>
                  </a:cubicBezTo>
                  <a:cubicBezTo>
                    <a:pt x="2953" y="53840"/>
                    <a:pt x="4323" y="52471"/>
                    <a:pt x="6013" y="52471"/>
                  </a:cubicBezTo>
                  <a:close/>
                  <a:moveTo>
                    <a:pt x="6013" y="72569"/>
                  </a:moveTo>
                  <a:cubicBezTo>
                    <a:pt x="7692" y="72569"/>
                    <a:pt x="9061" y="73938"/>
                    <a:pt x="9061" y="75617"/>
                  </a:cubicBezTo>
                  <a:cubicBezTo>
                    <a:pt x="9061" y="77295"/>
                    <a:pt x="7692" y="78665"/>
                    <a:pt x="6013" y="78665"/>
                  </a:cubicBezTo>
                  <a:cubicBezTo>
                    <a:pt x="4323" y="78665"/>
                    <a:pt x="2953" y="77295"/>
                    <a:pt x="2953" y="75617"/>
                  </a:cubicBezTo>
                  <a:cubicBezTo>
                    <a:pt x="2953" y="73938"/>
                    <a:pt x="4323" y="72569"/>
                    <a:pt x="6013" y="72569"/>
                  </a:cubicBezTo>
                  <a:close/>
                  <a:moveTo>
                    <a:pt x="6013" y="92809"/>
                  </a:moveTo>
                  <a:cubicBezTo>
                    <a:pt x="7692" y="92809"/>
                    <a:pt x="9061" y="94178"/>
                    <a:pt x="9061" y="95857"/>
                  </a:cubicBezTo>
                  <a:cubicBezTo>
                    <a:pt x="9061" y="97536"/>
                    <a:pt x="7692" y="98905"/>
                    <a:pt x="6013" y="98905"/>
                  </a:cubicBezTo>
                  <a:cubicBezTo>
                    <a:pt x="4323" y="98905"/>
                    <a:pt x="2953" y="97536"/>
                    <a:pt x="2953" y="95857"/>
                  </a:cubicBezTo>
                  <a:cubicBezTo>
                    <a:pt x="2953" y="94178"/>
                    <a:pt x="4323" y="92809"/>
                    <a:pt x="6013" y="92809"/>
                  </a:cubicBezTo>
                  <a:close/>
                  <a:moveTo>
                    <a:pt x="6013" y="114479"/>
                  </a:moveTo>
                  <a:cubicBezTo>
                    <a:pt x="7692" y="114479"/>
                    <a:pt x="9061" y="115848"/>
                    <a:pt x="9061" y="117527"/>
                  </a:cubicBezTo>
                  <a:cubicBezTo>
                    <a:pt x="9061" y="119205"/>
                    <a:pt x="7692" y="120575"/>
                    <a:pt x="6013" y="120575"/>
                  </a:cubicBezTo>
                  <a:cubicBezTo>
                    <a:pt x="4323" y="120575"/>
                    <a:pt x="2953" y="119205"/>
                    <a:pt x="2953" y="117527"/>
                  </a:cubicBezTo>
                  <a:cubicBezTo>
                    <a:pt x="2953" y="115848"/>
                    <a:pt x="4323" y="114479"/>
                    <a:pt x="6013" y="114479"/>
                  </a:cubicBezTo>
                  <a:close/>
                  <a:moveTo>
                    <a:pt x="1" y="0"/>
                  </a:moveTo>
                  <a:lnTo>
                    <a:pt x="1" y="135029"/>
                  </a:lnTo>
                  <a:lnTo>
                    <a:pt x="125492" y="135029"/>
                  </a:lnTo>
                  <a:lnTo>
                    <a:pt x="12549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6" name="Google Shape;1616;p61"/>
            <p:cNvSpPr/>
            <p:nvPr/>
          </p:nvSpPr>
          <p:spPr>
            <a:xfrm>
              <a:off x="8025700" y="1909000"/>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FF866A"/>
            </a:solidFill>
            <a:ln>
              <a:noFill/>
            </a:ln>
          </p:spPr>
          <p:txBody>
            <a:bodyPr spcFirstLastPara="1" wrap="square" lIns="121900" tIns="121900" rIns="121900" bIns="121900" anchor="ctr" anchorCtr="0">
              <a:noAutofit/>
            </a:bodyPr>
            <a:lstStyle/>
            <a:p>
              <a:endParaRPr sz="2400"/>
            </a:p>
          </p:txBody>
        </p:sp>
        <p:sp>
          <p:nvSpPr>
            <p:cNvPr id="1617" name="Google Shape;1617;p61"/>
            <p:cNvSpPr/>
            <p:nvPr/>
          </p:nvSpPr>
          <p:spPr>
            <a:xfrm>
              <a:off x="8025700" y="2070925"/>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18" name="Google Shape;1618;p61"/>
            <p:cNvSpPr/>
            <p:nvPr/>
          </p:nvSpPr>
          <p:spPr>
            <a:xfrm>
              <a:off x="8025700" y="2232550"/>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19" name="Google Shape;1619;p61"/>
            <p:cNvSpPr/>
            <p:nvPr/>
          </p:nvSpPr>
          <p:spPr>
            <a:xfrm>
              <a:off x="8025700" y="2394475"/>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20" name="Google Shape;1620;p61"/>
            <p:cNvSpPr/>
            <p:nvPr/>
          </p:nvSpPr>
          <p:spPr>
            <a:xfrm>
              <a:off x="8025700" y="2556400"/>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21" name="Google Shape;1621;p61"/>
            <p:cNvSpPr/>
            <p:nvPr/>
          </p:nvSpPr>
          <p:spPr>
            <a:xfrm>
              <a:off x="8025700" y="2718325"/>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22" name="Google Shape;1622;p61"/>
            <p:cNvSpPr/>
            <p:nvPr/>
          </p:nvSpPr>
          <p:spPr>
            <a:xfrm>
              <a:off x="8025700" y="2879950"/>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23" name="Google Shape;1623;p61"/>
            <p:cNvSpPr/>
            <p:nvPr/>
          </p:nvSpPr>
          <p:spPr>
            <a:xfrm>
              <a:off x="8025700" y="3041875"/>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24" name="Google Shape;1624;p61"/>
            <p:cNvSpPr/>
            <p:nvPr/>
          </p:nvSpPr>
          <p:spPr>
            <a:xfrm>
              <a:off x="8025700" y="3203800"/>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25" name="Google Shape;1625;p61"/>
            <p:cNvSpPr/>
            <p:nvPr/>
          </p:nvSpPr>
          <p:spPr>
            <a:xfrm>
              <a:off x="8025700" y="3365725"/>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26" name="Google Shape;1626;p61"/>
            <p:cNvSpPr/>
            <p:nvPr/>
          </p:nvSpPr>
          <p:spPr>
            <a:xfrm>
              <a:off x="8025700" y="3527350"/>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27" name="Google Shape;1627;p61"/>
            <p:cNvSpPr/>
            <p:nvPr/>
          </p:nvSpPr>
          <p:spPr>
            <a:xfrm>
              <a:off x="8025700" y="3689275"/>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28" name="Google Shape;1628;p61"/>
            <p:cNvSpPr/>
            <p:nvPr/>
          </p:nvSpPr>
          <p:spPr>
            <a:xfrm>
              <a:off x="8025700" y="3851200"/>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29" name="Google Shape;1629;p61"/>
            <p:cNvSpPr/>
            <p:nvPr/>
          </p:nvSpPr>
          <p:spPr>
            <a:xfrm>
              <a:off x="8025700" y="4013125"/>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30" name="Google Shape;1630;p61"/>
            <p:cNvSpPr/>
            <p:nvPr/>
          </p:nvSpPr>
          <p:spPr>
            <a:xfrm>
              <a:off x="8025700" y="4174750"/>
              <a:ext cx="2563425" cy="11325"/>
            </a:xfrm>
            <a:custGeom>
              <a:avLst/>
              <a:gdLst/>
              <a:ahLst/>
              <a:cxnLst/>
              <a:rect l="l" t="t" r="r" b="b"/>
              <a:pathLst>
                <a:path w="102537" h="453" extrusionOk="0">
                  <a:moveTo>
                    <a:pt x="0" y="1"/>
                  </a:moveTo>
                  <a:lnTo>
                    <a:pt x="0" y="453"/>
                  </a:lnTo>
                  <a:lnTo>
                    <a:pt x="102537" y="453"/>
                  </a:lnTo>
                  <a:lnTo>
                    <a:pt x="102537" y="1"/>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31" name="Google Shape;1631;p61"/>
            <p:cNvSpPr/>
            <p:nvPr/>
          </p:nvSpPr>
          <p:spPr>
            <a:xfrm>
              <a:off x="8025700" y="4336675"/>
              <a:ext cx="2563425" cy="11325"/>
            </a:xfrm>
            <a:custGeom>
              <a:avLst/>
              <a:gdLst/>
              <a:ahLst/>
              <a:cxnLst/>
              <a:rect l="l" t="t" r="r" b="b"/>
              <a:pathLst>
                <a:path w="102537" h="453" extrusionOk="0">
                  <a:moveTo>
                    <a:pt x="0" y="0"/>
                  </a:moveTo>
                  <a:lnTo>
                    <a:pt x="0" y="453"/>
                  </a:lnTo>
                  <a:lnTo>
                    <a:pt x="102537" y="453"/>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32" name="Google Shape;1632;p61"/>
            <p:cNvSpPr/>
            <p:nvPr/>
          </p:nvSpPr>
          <p:spPr>
            <a:xfrm>
              <a:off x="8025700" y="4498600"/>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sp>
          <p:nvSpPr>
            <p:cNvPr id="1633" name="Google Shape;1633;p61"/>
            <p:cNvSpPr/>
            <p:nvPr/>
          </p:nvSpPr>
          <p:spPr>
            <a:xfrm>
              <a:off x="8025700" y="4660525"/>
              <a:ext cx="2563425" cy="11025"/>
            </a:xfrm>
            <a:custGeom>
              <a:avLst/>
              <a:gdLst/>
              <a:ahLst/>
              <a:cxnLst/>
              <a:rect l="l" t="t" r="r" b="b"/>
              <a:pathLst>
                <a:path w="102537" h="441" extrusionOk="0">
                  <a:moveTo>
                    <a:pt x="0" y="0"/>
                  </a:moveTo>
                  <a:lnTo>
                    <a:pt x="0" y="441"/>
                  </a:lnTo>
                  <a:lnTo>
                    <a:pt x="102537" y="441"/>
                  </a:lnTo>
                  <a:lnTo>
                    <a:pt x="102537" y="0"/>
                  </a:lnTo>
                  <a:close/>
                </a:path>
              </a:pathLst>
            </a:custGeom>
            <a:solidFill>
              <a:srgbClr val="E2DAC7">
                <a:alpha val="27930"/>
              </a:srgbClr>
            </a:solidFill>
            <a:ln>
              <a:noFill/>
            </a:ln>
          </p:spPr>
          <p:txBody>
            <a:bodyPr spcFirstLastPara="1" wrap="square" lIns="121900" tIns="121900" rIns="121900" bIns="121900" anchor="ctr" anchorCtr="0">
              <a:noAutofit/>
            </a:bodyPr>
            <a:lstStyle/>
            <a:p>
              <a:endParaRPr sz="2400"/>
            </a:p>
          </p:txBody>
        </p:sp>
      </p:grpSp>
      <p:grpSp>
        <p:nvGrpSpPr>
          <p:cNvPr id="1634" name="Google Shape;1634;p61"/>
          <p:cNvGrpSpPr/>
          <p:nvPr/>
        </p:nvGrpSpPr>
        <p:grpSpPr>
          <a:xfrm>
            <a:off x="-305940" y="-639118"/>
            <a:ext cx="2172040" cy="2148457"/>
            <a:chOff x="1938604" y="1377375"/>
            <a:chExt cx="1236925" cy="1223495"/>
          </a:xfrm>
        </p:grpSpPr>
        <p:sp>
          <p:nvSpPr>
            <p:cNvPr id="1635" name="Google Shape;1635;p61"/>
            <p:cNvSpPr/>
            <p:nvPr/>
          </p:nvSpPr>
          <p:spPr>
            <a:xfrm>
              <a:off x="2024050" y="1377375"/>
              <a:ext cx="1147500" cy="1155525"/>
            </a:xfrm>
            <a:custGeom>
              <a:avLst/>
              <a:gdLst/>
              <a:ahLst/>
              <a:cxnLst/>
              <a:rect l="l" t="t" r="r" b="b"/>
              <a:pathLst>
                <a:path w="45900" h="46221" extrusionOk="0">
                  <a:moveTo>
                    <a:pt x="43506" y="1"/>
                  </a:moveTo>
                  <a:lnTo>
                    <a:pt x="1" y="2704"/>
                  </a:lnTo>
                  <a:lnTo>
                    <a:pt x="2715" y="46221"/>
                  </a:lnTo>
                  <a:lnTo>
                    <a:pt x="41029" y="43828"/>
                  </a:lnTo>
                  <a:lnTo>
                    <a:pt x="45899" y="38303"/>
                  </a:lnTo>
                  <a:lnTo>
                    <a:pt x="43506" y="1"/>
                  </a:lnTo>
                  <a:close/>
                </a:path>
              </a:pathLst>
            </a:custGeom>
            <a:solidFill>
              <a:srgbClr val="918C7F">
                <a:alpha val="18990"/>
              </a:srgbClr>
            </a:solidFill>
            <a:ln>
              <a:noFill/>
            </a:ln>
          </p:spPr>
          <p:txBody>
            <a:bodyPr spcFirstLastPara="1" wrap="square" lIns="121900" tIns="121900" rIns="121900" bIns="121900" anchor="ctr" anchorCtr="0">
              <a:noAutofit/>
            </a:bodyPr>
            <a:lstStyle/>
            <a:p>
              <a:endParaRPr sz="2400"/>
            </a:p>
          </p:txBody>
        </p:sp>
        <p:sp>
          <p:nvSpPr>
            <p:cNvPr id="1636" name="Google Shape;1636;p61"/>
            <p:cNvSpPr/>
            <p:nvPr/>
          </p:nvSpPr>
          <p:spPr>
            <a:xfrm>
              <a:off x="2028054" y="1445045"/>
              <a:ext cx="1147475" cy="1155825"/>
            </a:xfrm>
            <a:custGeom>
              <a:avLst/>
              <a:gdLst/>
              <a:ahLst/>
              <a:cxnLst/>
              <a:rect l="l" t="t" r="r" b="b"/>
              <a:pathLst>
                <a:path w="45899" h="46233" extrusionOk="0">
                  <a:moveTo>
                    <a:pt x="43494" y="1"/>
                  </a:moveTo>
                  <a:lnTo>
                    <a:pt x="0" y="2715"/>
                  </a:lnTo>
                  <a:lnTo>
                    <a:pt x="2703" y="46233"/>
                  </a:lnTo>
                  <a:lnTo>
                    <a:pt x="41029" y="43828"/>
                  </a:lnTo>
                  <a:lnTo>
                    <a:pt x="45899" y="38315"/>
                  </a:lnTo>
                  <a:lnTo>
                    <a:pt x="43494" y="1"/>
                  </a:lnTo>
                  <a:close/>
                </a:path>
              </a:pathLst>
            </a:custGeom>
            <a:solidFill>
              <a:schemeClr val="accent4"/>
            </a:solidFill>
            <a:ln>
              <a:noFill/>
            </a:ln>
          </p:spPr>
          <p:txBody>
            <a:bodyPr spcFirstLastPara="1" wrap="square" lIns="121900" tIns="121900" rIns="121900" bIns="121900" anchor="ctr" anchorCtr="0">
              <a:noAutofit/>
            </a:bodyPr>
            <a:lstStyle/>
            <a:p>
              <a:pPr algn="ctr"/>
              <a:r>
                <a:rPr lang="en-US" sz="2400">
                  <a:latin typeface="Times New Roman" panose="02020603050405020304" pitchFamily="18" charset="0"/>
                  <a:cs typeface="Times New Roman" panose="02020603050405020304" pitchFamily="18" charset="0"/>
                </a:rPr>
                <a:t>Cơ sở lý thuyết</a:t>
              </a:r>
              <a:endParaRPr sz="2400">
                <a:latin typeface="Times New Roman" panose="02020603050405020304" pitchFamily="18" charset="0"/>
                <a:cs typeface="Times New Roman" panose="02020603050405020304" pitchFamily="18" charset="0"/>
              </a:endParaRPr>
            </a:p>
          </p:txBody>
        </p:sp>
        <p:sp>
          <p:nvSpPr>
            <p:cNvPr id="1637" name="Google Shape;1637;p61"/>
            <p:cNvSpPr/>
            <p:nvPr/>
          </p:nvSpPr>
          <p:spPr>
            <a:xfrm>
              <a:off x="3022975" y="2316475"/>
              <a:ext cx="130100" cy="137850"/>
            </a:xfrm>
            <a:custGeom>
              <a:avLst/>
              <a:gdLst/>
              <a:ahLst/>
              <a:cxnLst/>
              <a:rect l="l" t="t" r="r" b="b"/>
              <a:pathLst>
                <a:path w="5204" h="5514" extrusionOk="0">
                  <a:moveTo>
                    <a:pt x="5204" y="1"/>
                  </a:moveTo>
                  <a:lnTo>
                    <a:pt x="1" y="322"/>
                  </a:lnTo>
                  <a:lnTo>
                    <a:pt x="334" y="5514"/>
                  </a:lnTo>
                  <a:lnTo>
                    <a:pt x="5204" y="1"/>
                  </a:lnTo>
                  <a:close/>
                </a:path>
              </a:pathLst>
            </a:custGeom>
            <a:solidFill>
              <a:srgbClr val="FF7A5F"/>
            </a:solidFill>
            <a:ln>
              <a:noFill/>
            </a:ln>
          </p:spPr>
          <p:txBody>
            <a:bodyPr spcFirstLastPara="1" wrap="square" lIns="121900" tIns="121900" rIns="121900" bIns="121900" anchor="ctr" anchorCtr="0">
              <a:noAutofit/>
            </a:bodyPr>
            <a:lstStyle/>
            <a:p>
              <a:endParaRPr sz="2400"/>
            </a:p>
          </p:txBody>
        </p:sp>
        <p:sp>
          <p:nvSpPr>
            <p:cNvPr id="1638" name="Google Shape;1638;p61"/>
            <p:cNvSpPr/>
            <p:nvPr/>
          </p:nvSpPr>
          <p:spPr>
            <a:xfrm>
              <a:off x="1938604" y="1600218"/>
              <a:ext cx="178901" cy="474175"/>
            </a:xfrm>
            <a:custGeom>
              <a:avLst/>
              <a:gdLst/>
              <a:ahLst/>
              <a:cxnLst/>
              <a:rect l="l" t="t" r="r" b="b"/>
              <a:pathLst>
                <a:path w="5311" h="18967" extrusionOk="0">
                  <a:moveTo>
                    <a:pt x="4477" y="0"/>
                  </a:moveTo>
                  <a:cubicBezTo>
                    <a:pt x="4072" y="155"/>
                    <a:pt x="3405" y="95"/>
                    <a:pt x="3072" y="119"/>
                  </a:cubicBezTo>
                  <a:cubicBezTo>
                    <a:pt x="2048" y="191"/>
                    <a:pt x="1024" y="262"/>
                    <a:pt x="0" y="274"/>
                  </a:cubicBezTo>
                  <a:lnTo>
                    <a:pt x="822" y="18967"/>
                  </a:lnTo>
                  <a:cubicBezTo>
                    <a:pt x="1112" y="18910"/>
                    <a:pt x="1405" y="18894"/>
                    <a:pt x="1697" y="18894"/>
                  </a:cubicBezTo>
                  <a:cubicBezTo>
                    <a:pt x="2030" y="18894"/>
                    <a:pt x="2364" y="18914"/>
                    <a:pt x="2693" y="18914"/>
                  </a:cubicBezTo>
                  <a:cubicBezTo>
                    <a:pt x="2796" y="18914"/>
                    <a:pt x="2898" y="18912"/>
                    <a:pt x="3001" y="18907"/>
                  </a:cubicBezTo>
                  <a:cubicBezTo>
                    <a:pt x="3560" y="18883"/>
                    <a:pt x="4096" y="18776"/>
                    <a:pt x="4644" y="18741"/>
                  </a:cubicBezTo>
                  <a:cubicBezTo>
                    <a:pt x="4759" y="18733"/>
                    <a:pt x="4906" y="18722"/>
                    <a:pt x="5048" y="18722"/>
                  </a:cubicBezTo>
                  <a:cubicBezTo>
                    <a:pt x="5141" y="18722"/>
                    <a:pt x="5231" y="18727"/>
                    <a:pt x="5310" y="18741"/>
                  </a:cubicBezTo>
                  <a:lnTo>
                    <a:pt x="4477" y="0"/>
                  </a:lnTo>
                  <a:close/>
                </a:path>
              </a:pathLst>
            </a:custGeom>
            <a:solidFill>
              <a:srgbClr val="FFAC58">
                <a:alpha val="72630"/>
              </a:srgbClr>
            </a:solidFill>
            <a:ln>
              <a:noFill/>
            </a:ln>
          </p:spPr>
          <p:txBody>
            <a:bodyPr spcFirstLastPara="1" wrap="square" lIns="121900" tIns="121900" rIns="121900" bIns="121900" anchor="ctr" anchorCtr="0">
              <a:noAutofit/>
            </a:bodyPr>
            <a:lstStyle/>
            <a:p>
              <a:endParaRPr sz="2400"/>
            </a:p>
          </p:txBody>
        </p:sp>
      </p:grpSp>
      <p:sp>
        <p:nvSpPr>
          <p:cNvPr id="1640" name="Google Shape;1640;p61"/>
          <p:cNvSpPr txBox="1">
            <a:spLocks noGrp="1"/>
          </p:cNvSpPr>
          <p:nvPr>
            <p:ph type="title"/>
          </p:nvPr>
        </p:nvSpPr>
        <p:spPr>
          <a:xfrm rot="213534">
            <a:off x="1902172" y="525189"/>
            <a:ext cx="3791583" cy="1280000"/>
          </a:xfrm>
          <a:prstGeom prst="rect">
            <a:avLst/>
          </a:prstGeom>
        </p:spPr>
        <p:txBody>
          <a:bodyPr spcFirstLastPara="1" vert="horz" wrap="square" lIns="121900" tIns="121900" rIns="121900" bIns="121900" rtlCol="0" anchor="t" anchorCtr="0">
            <a:noAutofit/>
          </a:bodyPr>
          <a:lstStyle/>
          <a:p>
            <a:r>
              <a:rPr lang="en" sz="2400" b="1">
                <a:solidFill>
                  <a:srgbClr val="003399"/>
                </a:solidFill>
                <a:latin typeface="Times New Roman" panose="02020603050405020304" pitchFamily="18" charset="0"/>
                <a:cs typeface="Times New Roman" panose="02020603050405020304" pitchFamily="18" charset="0"/>
              </a:rPr>
              <a:t>Thuận toán cây quyết định</a:t>
            </a:r>
            <a:endParaRPr sz="2400" b="1">
              <a:solidFill>
                <a:srgbClr val="003399"/>
              </a:solidFill>
              <a:latin typeface="Times New Roman" panose="02020603050405020304" pitchFamily="18" charset="0"/>
              <a:cs typeface="Times New Roman" panose="02020603050405020304" pitchFamily="18" charset="0"/>
            </a:endParaRPr>
          </a:p>
        </p:txBody>
      </p:sp>
      <p:sp>
        <p:nvSpPr>
          <p:cNvPr id="1641" name="Google Shape;1641;p61"/>
          <p:cNvSpPr txBox="1">
            <a:spLocks noGrp="1"/>
          </p:cNvSpPr>
          <p:nvPr>
            <p:ph type="subTitle" idx="1"/>
          </p:nvPr>
        </p:nvSpPr>
        <p:spPr>
          <a:xfrm rot="219307">
            <a:off x="985965" y="1526010"/>
            <a:ext cx="4244773" cy="5035151"/>
          </a:xfrm>
          <a:prstGeom prst="rect">
            <a:avLst/>
          </a:prstGeom>
        </p:spPr>
        <p:txBody>
          <a:bodyPr spcFirstLastPara="1" vert="horz" wrap="square" lIns="121900" tIns="121900" rIns="121900" bIns="121900" rtlCol="0" anchor="t" anchorCtr="0">
            <a:noAutofit/>
          </a:bodyPr>
          <a:lstStyle/>
          <a:p>
            <a:pPr marL="285750" indent="-285750" algn="just">
              <a:lnSpc>
                <a:spcPct val="200000"/>
              </a:lnSpc>
              <a:buFont typeface="Wingdings" panose="05000000000000000000" pitchFamily="2" charset="2"/>
              <a:buChar char="ü"/>
            </a:pPr>
            <a:r>
              <a:rPr lang="vi-VN" sz="2000">
                <a:solidFill>
                  <a:srgbClr val="000000"/>
                </a:solidFill>
                <a:effectLst/>
                <a:latin typeface="Times New Roman" panose="02020603050405020304" pitchFamily="18" charset="0"/>
                <a:ea typeface="Times New Roman" panose="02020603050405020304" pitchFamily="18" charset="0"/>
              </a:rPr>
              <a:t>Các cây quyết định được dùng để hỗ trợ quá trình ra quyết định. Cây quyết định là một dạng đặc biệt của</a:t>
            </a:r>
            <a:r>
              <a:rPr lang="en-US" sz="2000">
                <a:solidFill>
                  <a:srgbClr val="000000"/>
                </a:solidFill>
                <a:effectLst/>
                <a:latin typeface="Times New Roman" panose="02020603050405020304" pitchFamily="18" charset="0"/>
                <a:ea typeface="Times New Roman" panose="02020603050405020304" pitchFamily="18" charset="0"/>
              </a:rPr>
              <a:t> cấu trúc cây </a:t>
            </a:r>
            <a:r>
              <a:rPr lang="vi-VN" sz="2000">
                <a:solidFill>
                  <a:srgbClr val="000000"/>
                </a:solidFill>
                <a:effectLst/>
                <a:latin typeface="Times New Roman" panose="02020603050405020304" pitchFamily="18" charset="0"/>
                <a:ea typeface="Times New Roman" panose="02020603050405020304" pitchFamily="18" charset="0"/>
              </a:rPr>
              <a:t>.</a:t>
            </a:r>
            <a:r>
              <a:rPr lang="vi-VN" sz="2000">
                <a:effectLst/>
                <a:latin typeface="Times New Roman" panose="02020603050405020304" pitchFamily="18" charset="0"/>
                <a:ea typeface="Times New Roman" panose="02020603050405020304" pitchFamily="18" charset="0"/>
              </a:rPr>
              <a:t>Cây quyết định là cấu trúc biểu diễn dưới dạng cây.</a:t>
            </a:r>
            <a:endParaRPr lang="en-US" sz="2000">
              <a:effectLst/>
              <a:latin typeface="Times New Roman" panose="02020603050405020304" pitchFamily="18" charset="0"/>
              <a:ea typeface="Times New Roman" panose="02020603050405020304" pitchFamily="18" charset="0"/>
            </a:endParaRPr>
          </a:p>
          <a:p>
            <a:pPr marL="285750" indent="-285750" algn="just">
              <a:lnSpc>
                <a:spcPct val="200000"/>
              </a:lnSpc>
              <a:buFont typeface="Wingdings" panose="05000000000000000000" pitchFamily="2" charset="2"/>
              <a:buChar char="ü"/>
            </a:pPr>
            <a:endParaRPr dirty="0">
              <a:latin typeface="Times New Roman" panose="02020603050405020304" pitchFamily="18" charset="0"/>
              <a:cs typeface="Times New Roman" panose="02020603050405020304" pitchFamily="18" charset="0"/>
            </a:endParaRPr>
          </a:p>
        </p:txBody>
      </p:sp>
      <p:grpSp>
        <p:nvGrpSpPr>
          <p:cNvPr id="1642" name="Google Shape;1642;p61"/>
          <p:cNvGrpSpPr/>
          <p:nvPr/>
        </p:nvGrpSpPr>
        <p:grpSpPr>
          <a:xfrm>
            <a:off x="5835446" y="1157965"/>
            <a:ext cx="5918373" cy="4485633"/>
            <a:chOff x="3992125" y="765900"/>
            <a:chExt cx="4438780" cy="3364225"/>
          </a:xfrm>
        </p:grpSpPr>
        <p:sp>
          <p:nvSpPr>
            <p:cNvPr id="1643" name="Google Shape;1643;p61"/>
            <p:cNvSpPr/>
            <p:nvPr/>
          </p:nvSpPr>
          <p:spPr>
            <a:xfrm>
              <a:off x="3992125" y="765900"/>
              <a:ext cx="4438780" cy="2812744"/>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44" name="Google Shape;1644;p61"/>
            <p:cNvSpPr/>
            <p:nvPr/>
          </p:nvSpPr>
          <p:spPr>
            <a:xfrm>
              <a:off x="5737953" y="3538397"/>
              <a:ext cx="946920" cy="591700"/>
            </a:xfrm>
            <a:custGeom>
              <a:avLst/>
              <a:gdLst/>
              <a:ahLst/>
              <a:cxnLst/>
              <a:rect l="l" t="t" r="r" b="b"/>
              <a:pathLst>
                <a:path w="7199" h="4194" extrusionOk="0">
                  <a:moveTo>
                    <a:pt x="1" y="1"/>
                  </a:moveTo>
                  <a:lnTo>
                    <a:pt x="1" y="4194"/>
                  </a:lnTo>
                  <a:lnTo>
                    <a:pt x="7198" y="4194"/>
                  </a:lnTo>
                  <a:lnTo>
                    <a:pt x="719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45" name="Google Shape;1645;p61"/>
            <p:cNvSpPr/>
            <p:nvPr/>
          </p:nvSpPr>
          <p:spPr>
            <a:xfrm>
              <a:off x="5737965" y="3578474"/>
              <a:ext cx="946920" cy="262149"/>
            </a:xfrm>
            <a:custGeom>
              <a:avLst/>
              <a:gdLst/>
              <a:ahLst/>
              <a:cxnLst/>
              <a:rect l="l" t="t" r="r" b="b"/>
              <a:pathLst>
                <a:path w="7199" h="1993" extrusionOk="0">
                  <a:moveTo>
                    <a:pt x="1" y="1"/>
                  </a:moveTo>
                  <a:lnTo>
                    <a:pt x="1" y="980"/>
                  </a:lnTo>
                  <a:lnTo>
                    <a:pt x="7198" y="1992"/>
                  </a:lnTo>
                  <a:lnTo>
                    <a:pt x="7198" y="1"/>
                  </a:lnTo>
                  <a:close/>
                </a:path>
              </a:pathLst>
            </a:custGeom>
            <a:solidFill>
              <a:srgbClr val="2F1932">
                <a:alpha val="15080"/>
              </a:srgbClr>
            </a:solidFill>
            <a:ln>
              <a:noFill/>
            </a:ln>
          </p:spPr>
          <p:txBody>
            <a:bodyPr spcFirstLastPara="1" wrap="square" lIns="121900" tIns="121900" rIns="121900" bIns="121900" anchor="ctr" anchorCtr="0">
              <a:noAutofit/>
            </a:bodyPr>
            <a:lstStyle/>
            <a:p>
              <a:endParaRPr sz="2400"/>
            </a:p>
          </p:txBody>
        </p:sp>
        <p:sp>
          <p:nvSpPr>
            <p:cNvPr id="1646" name="Google Shape;1646;p61"/>
            <p:cNvSpPr/>
            <p:nvPr/>
          </p:nvSpPr>
          <p:spPr>
            <a:xfrm>
              <a:off x="5467270" y="4081589"/>
              <a:ext cx="1489502" cy="48536"/>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pic>
        <p:nvPicPr>
          <p:cNvPr id="3074" name="Picture 2" descr="Áp dụng giải thuật ID3 vào bài toán dự đoán | sinhvientot.net">
            <a:extLst>
              <a:ext uri="{FF2B5EF4-FFF2-40B4-BE49-F238E27FC236}">
                <a16:creationId xmlns:a16="http://schemas.microsoft.com/office/drawing/2014/main" id="{DC7DDABD-867F-49CB-938C-58EC123A8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7296" y="1182668"/>
            <a:ext cx="5913851" cy="36986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022CBA65-A3A8-4A79-8648-A18E5A07F822}"/>
              </a:ext>
            </a:extLst>
          </p:cNvPr>
          <p:cNvSpPr txBox="1"/>
          <p:nvPr/>
        </p:nvSpPr>
        <p:spPr>
          <a:xfrm>
            <a:off x="10924497" y="6214423"/>
            <a:ext cx="1188720" cy="369332"/>
          </a:xfrm>
          <a:prstGeom prst="rect">
            <a:avLst/>
          </a:prstGeom>
          <a:noFill/>
        </p:spPr>
        <p:txBody>
          <a:bodyPr wrap="square" rtlCol="0">
            <a:spAutoFit/>
          </a:bodyPr>
          <a:lstStyle/>
          <a:p>
            <a:r>
              <a:rPr lang="en-US" b="1" err="1">
                <a:latin typeface="Times New Roman" panose="02020603050405020304" pitchFamily="18" charset="0"/>
                <a:cs typeface="Times New Roman" panose="02020603050405020304" pitchFamily="18" charset="0"/>
              </a:rPr>
              <a:t>Nhóm</a:t>
            </a:r>
            <a:r>
              <a:rPr lang="en-US" b="1">
                <a:latin typeface="Times New Roman" panose="02020603050405020304" pitchFamily="18" charset="0"/>
                <a:cs typeface="Times New Roman" panose="02020603050405020304" pitchFamily="18" charset="0"/>
              </a:rPr>
              <a:t>: 9</a:t>
            </a:r>
          </a:p>
        </p:txBody>
      </p:sp>
    </p:spTree>
    <p:extLst>
      <p:ext uri="{BB962C8B-B14F-4D97-AF65-F5344CB8AC3E}">
        <p14:creationId xmlns:p14="http://schemas.microsoft.com/office/powerpoint/2010/main" val="12045218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4" name="Google Shape;864;p34"/>
          <p:cNvSpPr txBox="1">
            <a:spLocks noGrp="1"/>
          </p:cNvSpPr>
          <p:nvPr>
            <p:ph type="title"/>
          </p:nvPr>
        </p:nvSpPr>
        <p:spPr>
          <a:xfrm>
            <a:off x="1240971" y="2525000"/>
            <a:ext cx="4219303" cy="2138440"/>
          </a:xfrm>
          <a:prstGeom prst="rect">
            <a:avLst/>
          </a:prstGeom>
        </p:spPr>
        <p:txBody>
          <a:bodyPr spcFirstLastPara="1" vert="horz" wrap="square" lIns="121900" tIns="121900" rIns="121900" bIns="121900" rtlCol="0" anchor="ctr" anchorCtr="0">
            <a:noAutofit/>
          </a:bodyPr>
          <a:lstStyle/>
          <a:p>
            <a:r>
              <a:rPr lang="en" b="1">
                <a:solidFill>
                  <a:srgbClr val="C00000"/>
                </a:solidFill>
              </a:rPr>
              <a:t>Giải thuật ID3</a:t>
            </a:r>
            <a:endParaRPr b="1" dirty="0">
              <a:solidFill>
                <a:srgbClr val="C00000"/>
              </a:solidFill>
            </a:endParaRPr>
          </a:p>
        </p:txBody>
      </p:sp>
      <p:sp>
        <p:nvSpPr>
          <p:cNvPr id="877" name="Google Shape;877;p34"/>
          <p:cNvSpPr/>
          <p:nvPr/>
        </p:nvSpPr>
        <p:spPr>
          <a:xfrm>
            <a:off x="2127300" y="4309733"/>
            <a:ext cx="2338600" cy="166733"/>
          </a:xfrm>
          <a:custGeom>
            <a:avLst/>
            <a:gdLst/>
            <a:ahLst/>
            <a:cxnLst/>
            <a:rect l="l" t="t" r="r" b="b"/>
            <a:pathLst>
              <a:path w="70158" h="5002" extrusionOk="0">
                <a:moveTo>
                  <a:pt x="63671" y="1738"/>
                </a:moveTo>
                <a:cubicBezTo>
                  <a:pt x="63713" y="1821"/>
                  <a:pt x="63755" y="1863"/>
                  <a:pt x="63818" y="1905"/>
                </a:cubicBezTo>
                <a:cubicBezTo>
                  <a:pt x="63671" y="1905"/>
                  <a:pt x="63546" y="1947"/>
                  <a:pt x="63441" y="1947"/>
                </a:cubicBezTo>
                <a:cubicBezTo>
                  <a:pt x="63211" y="1947"/>
                  <a:pt x="62981" y="1968"/>
                  <a:pt x="62751" y="1968"/>
                </a:cubicBezTo>
                <a:cubicBezTo>
                  <a:pt x="61705" y="1989"/>
                  <a:pt x="60679" y="2051"/>
                  <a:pt x="59633" y="2072"/>
                </a:cubicBezTo>
                <a:cubicBezTo>
                  <a:pt x="59152" y="2093"/>
                  <a:pt x="58692" y="2114"/>
                  <a:pt x="58210" y="2114"/>
                </a:cubicBezTo>
                <a:cubicBezTo>
                  <a:pt x="57478" y="2114"/>
                  <a:pt x="56725" y="2156"/>
                  <a:pt x="55992" y="2156"/>
                </a:cubicBezTo>
                <a:cubicBezTo>
                  <a:pt x="54298" y="2177"/>
                  <a:pt x="52624" y="2198"/>
                  <a:pt x="50929" y="2219"/>
                </a:cubicBezTo>
                <a:cubicBezTo>
                  <a:pt x="47623" y="2282"/>
                  <a:pt x="44359" y="2323"/>
                  <a:pt x="41053" y="2386"/>
                </a:cubicBezTo>
                <a:cubicBezTo>
                  <a:pt x="38710" y="2407"/>
                  <a:pt x="36345" y="2491"/>
                  <a:pt x="34002" y="2574"/>
                </a:cubicBezTo>
                <a:cubicBezTo>
                  <a:pt x="30466" y="2679"/>
                  <a:pt x="26909" y="2742"/>
                  <a:pt x="23373" y="2846"/>
                </a:cubicBezTo>
                <a:cubicBezTo>
                  <a:pt x="22682" y="2888"/>
                  <a:pt x="21971" y="2909"/>
                  <a:pt x="21259" y="2951"/>
                </a:cubicBezTo>
                <a:cubicBezTo>
                  <a:pt x="19251" y="3056"/>
                  <a:pt x="17242" y="3139"/>
                  <a:pt x="15212" y="3244"/>
                </a:cubicBezTo>
                <a:cubicBezTo>
                  <a:pt x="13266" y="3349"/>
                  <a:pt x="11279" y="3432"/>
                  <a:pt x="9312" y="3537"/>
                </a:cubicBezTo>
                <a:cubicBezTo>
                  <a:pt x="9124" y="3537"/>
                  <a:pt x="8935" y="3558"/>
                  <a:pt x="8768" y="3558"/>
                </a:cubicBezTo>
                <a:cubicBezTo>
                  <a:pt x="9291" y="3516"/>
                  <a:pt x="9835" y="3474"/>
                  <a:pt x="10358" y="3432"/>
                </a:cubicBezTo>
                <a:cubicBezTo>
                  <a:pt x="12220" y="3307"/>
                  <a:pt x="14062" y="3139"/>
                  <a:pt x="15924" y="3014"/>
                </a:cubicBezTo>
                <a:cubicBezTo>
                  <a:pt x="16572" y="2951"/>
                  <a:pt x="17242" y="2909"/>
                  <a:pt x="17870" y="2846"/>
                </a:cubicBezTo>
                <a:cubicBezTo>
                  <a:pt x="18204" y="2826"/>
                  <a:pt x="18539" y="2805"/>
                  <a:pt x="18853" y="2805"/>
                </a:cubicBezTo>
                <a:cubicBezTo>
                  <a:pt x="20799" y="2700"/>
                  <a:pt x="22724" y="2574"/>
                  <a:pt x="24670" y="2470"/>
                </a:cubicBezTo>
                <a:cubicBezTo>
                  <a:pt x="25026" y="2428"/>
                  <a:pt x="25423" y="2407"/>
                  <a:pt x="25779" y="2386"/>
                </a:cubicBezTo>
                <a:cubicBezTo>
                  <a:pt x="26344" y="2365"/>
                  <a:pt x="26888" y="2323"/>
                  <a:pt x="27411" y="2323"/>
                </a:cubicBezTo>
                <a:lnTo>
                  <a:pt x="33374" y="2093"/>
                </a:lnTo>
                <a:cubicBezTo>
                  <a:pt x="33813" y="2072"/>
                  <a:pt x="34253" y="2072"/>
                  <a:pt x="34671" y="2051"/>
                </a:cubicBezTo>
                <a:lnTo>
                  <a:pt x="35027" y="2051"/>
                </a:lnTo>
                <a:cubicBezTo>
                  <a:pt x="35341" y="2051"/>
                  <a:pt x="35655" y="2051"/>
                  <a:pt x="35927" y="2010"/>
                </a:cubicBezTo>
                <a:cubicBezTo>
                  <a:pt x="37914" y="1968"/>
                  <a:pt x="39944" y="1947"/>
                  <a:pt x="41932" y="1884"/>
                </a:cubicBezTo>
                <a:cubicBezTo>
                  <a:pt x="42832" y="1863"/>
                  <a:pt x="43752" y="1842"/>
                  <a:pt x="44673" y="1842"/>
                </a:cubicBezTo>
                <a:cubicBezTo>
                  <a:pt x="47623" y="1800"/>
                  <a:pt x="50615" y="1779"/>
                  <a:pt x="53565" y="1758"/>
                </a:cubicBezTo>
                <a:cubicBezTo>
                  <a:pt x="56683" y="1758"/>
                  <a:pt x="59675" y="1738"/>
                  <a:pt x="62709" y="1738"/>
                </a:cubicBezTo>
                <a:close/>
                <a:moveTo>
                  <a:pt x="57248" y="1"/>
                </a:moveTo>
                <a:cubicBezTo>
                  <a:pt x="54549" y="1"/>
                  <a:pt x="51891" y="43"/>
                  <a:pt x="49192" y="64"/>
                </a:cubicBezTo>
                <a:cubicBezTo>
                  <a:pt x="47184" y="85"/>
                  <a:pt x="45154" y="105"/>
                  <a:pt x="43145" y="105"/>
                </a:cubicBezTo>
                <a:cubicBezTo>
                  <a:pt x="42267" y="105"/>
                  <a:pt x="41346" y="147"/>
                  <a:pt x="40446" y="168"/>
                </a:cubicBezTo>
                <a:cubicBezTo>
                  <a:pt x="38438" y="210"/>
                  <a:pt x="36429" y="252"/>
                  <a:pt x="34420" y="294"/>
                </a:cubicBezTo>
                <a:cubicBezTo>
                  <a:pt x="33834" y="294"/>
                  <a:pt x="33269" y="315"/>
                  <a:pt x="32684" y="315"/>
                </a:cubicBezTo>
                <a:cubicBezTo>
                  <a:pt x="32349" y="315"/>
                  <a:pt x="32035" y="336"/>
                  <a:pt x="31700" y="336"/>
                </a:cubicBezTo>
                <a:lnTo>
                  <a:pt x="25737" y="587"/>
                </a:lnTo>
                <a:cubicBezTo>
                  <a:pt x="25130" y="608"/>
                  <a:pt x="24523" y="629"/>
                  <a:pt x="23896" y="670"/>
                </a:cubicBezTo>
                <a:cubicBezTo>
                  <a:pt x="23561" y="670"/>
                  <a:pt x="23226" y="691"/>
                  <a:pt x="22870" y="712"/>
                </a:cubicBezTo>
                <a:cubicBezTo>
                  <a:pt x="20883" y="817"/>
                  <a:pt x="18937" y="922"/>
                  <a:pt x="16949" y="1026"/>
                </a:cubicBezTo>
                <a:cubicBezTo>
                  <a:pt x="15924" y="1068"/>
                  <a:pt x="14898" y="1131"/>
                  <a:pt x="13873" y="1214"/>
                </a:cubicBezTo>
                <a:cubicBezTo>
                  <a:pt x="12137" y="1319"/>
                  <a:pt x="10379" y="1424"/>
                  <a:pt x="8642" y="1549"/>
                </a:cubicBezTo>
                <a:cubicBezTo>
                  <a:pt x="7136" y="1654"/>
                  <a:pt x="5608" y="1738"/>
                  <a:pt x="4102" y="1800"/>
                </a:cubicBezTo>
                <a:cubicBezTo>
                  <a:pt x="3872" y="1842"/>
                  <a:pt x="3621" y="1842"/>
                  <a:pt x="3370" y="1863"/>
                </a:cubicBezTo>
                <a:cubicBezTo>
                  <a:pt x="2972" y="1884"/>
                  <a:pt x="2574" y="1884"/>
                  <a:pt x="2198" y="1905"/>
                </a:cubicBezTo>
                <a:cubicBezTo>
                  <a:pt x="1842" y="1947"/>
                  <a:pt x="1507" y="1947"/>
                  <a:pt x="1152" y="1947"/>
                </a:cubicBezTo>
                <a:cubicBezTo>
                  <a:pt x="1110" y="1863"/>
                  <a:pt x="1005" y="1779"/>
                  <a:pt x="942" y="1779"/>
                </a:cubicBezTo>
                <a:cubicBezTo>
                  <a:pt x="691" y="1800"/>
                  <a:pt x="482" y="1842"/>
                  <a:pt x="252" y="1863"/>
                </a:cubicBezTo>
                <a:cubicBezTo>
                  <a:pt x="147" y="1863"/>
                  <a:pt x="43" y="1905"/>
                  <a:pt x="22" y="2051"/>
                </a:cubicBezTo>
                <a:cubicBezTo>
                  <a:pt x="1" y="2177"/>
                  <a:pt x="64" y="2302"/>
                  <a:pt x="168" y="2323"/>
                </a:cubicBezTo>
                <a:cubicBezTo>
                  <a:pt x="273" y="2365"/>
                  <a:pt x="357" y="2386"/>
                  <a:pt x="461" y="2407"/>
                </a:cubicBezTo>
                <a:cubicBezTo>
                  <a:pt x="566" y="2428"/>
                  <a:pt x="650" y="2428"/>
                  <a:pt x="754" y="2428"/>
                </a:cubicBezTo>
                <a:cubicBezTo>
                  <a:pt x="984" y="2554"/>
                  <a:pt x="1256" y="2574"/>
                  <a:pt x="1507" y="2574"/>
                </a:cubicBezTo>
                <a:cubicBezTo>
                  <a:pt x="2072" y="2574"/>
                  <a:pt x="2637" y="2554"/>
                  <a:pt x="3181" y="2512"/>
                </a:cubicBezTo>
                <a:cubicBezTo>
                  <a:pt x="3432" y="2512"/>
                  <a:pt x="3642" y="2491"/>
                  <a:pt x="3872" y="2491"/>
                </a:cubicBezTo>
                <a:lnTo>
                  <a:pt x="6843" y="2344"/>
                </a:lnTo>
                <a:cubicBezTo>
                  <a:pt x="8056" y="2282"/>
                  <a:pt x="9228" y="2198"/>
                  <a:pt x="10442" y="2156"/>
                </a:cubicBezTo>
                <a:cubicBezTo>
                  <a:pt x="12137" y="2051"/>
                  <a:pt x="13831" y="1968"/>
                  <a:pt x="15526" y="1863"/>
                </a:cubicBezTo>
                <a:cubicBezTo>
                  <a:pt x="15924" y="1842"/>
                  <a:pt x="16321" y="1842"/>
                  <a:pt x="16719" y="1821"/>
                </a:cubicBezTo>
                <a:cubicBezTo>
                  <a:pt x="17702" y="1758"/>
                  <a:pt x="18707" y="1717"/>
                  <a:pt x="19690" y="1675"/>
                </a:cubicBezTo>
                <a:cubicBezTo>
                  <a:pt x="20694" y="1633"/>
                  <a:pt x="21678" y="1570"/>
                  <a:pt x="22682" y="1549"/>
                </a:cubicBezTo>
                <a:cubicBezTo>
                  <a:pt x="23059" y="1528"/>
                  <a:pt x="23456" y="1507"/>
                  <a:pt x="23854" y="1507"/>
                </a:cubicBezTo>
                <a:cubicBezTo>
                  <a:pt x="25423" y="1445"/>
                  <a:pt x="27013" y="1403"/>
                  <a:pt x="28583" y="1340"/>
                </a:cubicBezTo>
                <a:cubicBezTo>
                  <a:pt x="29545" y="1319"/>
                  <a:pt x="30528" y="1298"/>
                  <a:pt x="31512" y="1235"/>
                </a:cubicBezTo>
                <a:cubicBezTo>
                  <a:pt x="31909" y="1235"/>
                  <a:pt x="32265" y="1214"/>
                  <a:pt x="32663" y="1214"/>
                </a:cubicBezTo>
                <a:cubicBezTo>
                  <a:pt x="34190" y="1194"/>
                  <a:pt x="35717" y="1152"/>
                  <a:pt x="37245" y="1131"/>
                </a:cubicBezTo>
                <a:cubicBezTo>
                  <a:pt x="38751" y="1110"/>
                  <a:pt x="40258" y="1089"/>
                  <a:pt x="41764" y="1047"/>
                </a:cubicBezTo>
                <a:lnTo>
                  <a:pt x="45928" y="1047"/>
                </a:lnTo>
                <a:cubicBezTo>
                  <a:pt x="47477" y="1047"/>
                  <a:pt x="48983" y="1047"/>
                  <a:pt x="50531" y="1026"/>
                </a:cubicBezTo>
                <a:lnTo>
                  <a:pt x="55428" y="1026"/>
                </a:lnTo>
                <a:cubicBezTo>
                  <a:pt x="53063" y="1047"/>
                  <a:pt x="50678" y="1089"/>
                  <a:pt x="48334" y="1131"/>
                </a:cubicBezTo>
                <a:cubicBezTo>
                  <a:pt x="47330" y="1152"/>
                  <a:pt x="46368" y="1152"/>
                  <a:pt x="45384" y="1194"/>
                </a:cubicBezTo>
                <a:cubicBezTo>
                  <a:pt x="44966" y="1194"/>
                  <a:pt x="44505" y="1194"/>
                  <a:pt x="44087" y="1214"/>
                </a:cubicBezTo>
                <a:cubicBezTo>
                  <a:pt x="42664" y="1235"/>
                  <a:pt x="41241" y="1298"/>
                  <a:pt x="39798" y="1319"/>
                </a:cubicBezTo>
                <a:cubicBezTo>
                  <a:pt x="38166" y="1361"/>
                  <a:pt x="36513" y="1403"/>
                  <a:pt x="34860" y="1445"/>
                </a:cubicBezTo>
                <a:cubicBezTo>
                  <a:pt x="34567" y="1445"/>
                  <a:pt x="34316" y="1466"/>
                  <a:pt x="34023" y="1466"/>
                </a:cubicBezTo>
                <a:cubicBezTo>
                  <a:pt x="33144" y="1528"/>
                  <a:pt x="32265" y="1549"/>
                  <a:pt x="31386" y="1612"/>
                </a:cubicBezTo>
                <a:lnTo>
                  <a:pt x="26051" y="1842"/>
                </a:lnTo>
                <a:cubicBezTo>
                  <a:pt x="25779" y="1842"/>
                  <a:pt x="25528" y="1863"/>
                  <a:pt x="25256" y="1884"/>
                </a:cubicBezTo>
                <a:cubicBezTo>
                  <a:pt x="24398" y="1947"/>
                  <a:pt x="23519" y="2030"/>
                  <a:pt x="22640" y="2072"/>
                </a:cubicBezTo>
                <a:cubicBezTo>
                  <a:pt x="21071" y="2177"/>
                  <a:pt x="19544" y="2282"/>
                  <a:pt x="17974" y="2386"/>
                </a:cubicBezTo>
                <a:cubicBezTo>
                  <a:pt x="17556" y="2407"/>
                  <a:pt x="17095" y="2470"/>
                  <a:pt x="16677" y="2491"/>
                </a:cubicBezTo>
                <a:cubicBezTo>
                  <a:pt x="15694" y="2574"/>
                  <a:pt x="14689" y="2658"/>
                  <a:pt x="13706" y="2763"/>
                </a:cubicBezTo>
                <a:cubicBezTo>
                  <a:pt x="12450" y="2867"/>
                  <a:pt x="11153" y="2972"/>
                  <a:pt x="9898" y="3077"/>
                </a:cubicBezTo>
                <a:cubicBezTo>
                  <a:pt x="8161" y="3223"/>
                  <a:pt x="6383" y="3391"/>
                  <a:pt x="4625" y="3537"/>
                </a:cubicBezTo>
                <a:cubicBezTo>
                  <a:pt x="4207" y="3558"/>
                  <a:pt x="3788" y="3621"/>
                  <a:pt x="3349" y="3642"/>
                </a:cubicBezTo>
                <a:lnTo>
                  <a:pt x="1068" y="3872"/>
                </a:lnTo>
                <a:cubicBezTo>
                  <a:pt x="984" y="3872"/>
                  <a:pt x="901" y="3935"/>
                  <a:pt x="901" y="4039"/>
                </a:cubicBezTo>
                <a:cubicBezTo>
                  <a:pt x="901" y="4123"/>
                  <a:pt x="984" y="4186"/>
                  <a:pt x="1068" y="4186"/>
                </a:cubicBezTo>
                <a:cubicBezTo>
                  <a:pt x="1361" y="4186"/>
                  <a:pt x="1612" y="4227"/>
                  <a:pt x="1905" y="4227"/>
                </a:cubicBezTo>
                <a:cubicBezTo>
                  <a:pt x="1884" y="4290"/>
                  <a:pt x="1842" y="4374"/>
                  <a:pt x="1842" y="4458"/>
                </a:cubicBezTo>
                <a:cubicBezTo>
                  <a:pt x="1842" y="4751"/>
                  <a:pt x="2093" y="5002"/>
                  <a:pt x="2407" y="5002"/>
                </a:cubicBezTo>
                <a:cubicBezTo>
                  <a:pt x="4562" y="4876"/>
                  <a:pt x="6717" y="4709"/>
                  <a:pt x="8893" y="4604"/>
                </a:cubicBezTo>
                <a:cubicBezTo>
                  <a:pt x="10777" y="4541"/>
                  <a:pt x="12660" y="4437"/>
                  <a:pt x="14543" y="4353"/>
                </a:cubicBezTo>
                <a:cubicBezTo>
                  <a:pt x="16593" y="4248"/>
                  <a:pt x="18686" y="4144"/>
                  <a:pt x="20757" y="4060"/>
                </a:cubicBezTo>
                <a:cubicBezTo>
                  <a:pt x="21406" y="4039"/>
                  <a:pt x="22075" y="4018"/>
                  <a:pt x="22724" y="3955"/>
                </a:cubicBezTo>
                <a:cubicBezTo>
                  <a:pt x="22912" y="3955"/>
                  <a:pt x="23080" y="3935"/>
                  <a:pt x="23289" y="3935"/>
                </a:cubicBezTo>
                <a:cubicBezTo>
                  <a:pt x="26637" y="3851"/>
                  <a:pt x="29984" y="3746"/>
                  <a:pt x="33332" y="3663"/>
                </a:cubicBezTo>
                <a:cubicBezTo>
                  <a:pt x="35132" y="3621"/>
                  <a:pt x="36931" y="3558"/>
                  <a:pt x="38710" y="3537"/>
                </a:cubicBezTo>
                <a:cubicBezTo>
                  <a:pt x="39358" y="3516"/>
                  <a:pt x="39986" y="3516"/>
                  <a:pt x="40635" y="3495"/>
                </a:cubicBezTo>
                <a:lnTo>
                  <a:pt x="50908" y="3328"/>
                </a:lnTo>
                <a:lnTo>
                  <a:pt x="55302" y="3244"/>
                </a:lnTo>
                <a:cubicBezTo>
                  <a:pt x="56578" y="3223"/>
                  <a:pt x="57834" y="3223"/>
                  <a:pt x="59068" y="3181"/>
                </a:cubicBezTo>
                <a:cubicBezTo>
                  <a:pt x="60114" y="3139"/>
                  <a:pt x="61140" y="3098"/>
                  <a:pt x="62186" y="3077"/>
                </a:cubicBezTo>
                <a:cubicBezTo>
                  <a:pt x="62709" y="3035"/>
                  <a:pt x="63232" y="3035"/>
                  <a:pt x="63734" y="3014"/>
                </a:cubicBezTo>
                <a:lnTo>
                  <a:pt x="67270" y="2784"/>
                </a:lnTo>
                <a:lnTo>
                  <a:pt x="67270" y="2784"/>
                </a:lnTo>
                <a:cubicBezTo>
                  <a:pt x="67187" y="2888"/>
                  <a:pt x="67187" y="3035"/>
                  <a:pt x="67208" y="3139"/>
                </a:cubicBezTo>
                <a:cubicBezTo>
                  <a:pt x="67228" y="3286"/>
                  <a:pt x="67312" y="3391"/>
                  <a:pt x="67438" y="3432"/>
                </a:cubicBezTo>
                <a:cubicBezTo>
                  <a:pt x="67513" y="3478"/>
                  <a:pt x="67621" y="3512"/>
                  <a:pt x="67715" y="3512"/>
                </a:cubicBezTo>
                <a:cubicBezTo>
                  <a:pt x="67751" y="3512"/>
                  <a:pt x="67785" y="3507"/>
                  <a:pt x="67814" y="3495"/>
                </a:cubicBezTo>
                <a:cubicBezTo>
                  <a:pt x="68065" y="3391"/>
                  <a:pt x="68337" y="3286"/>
                  <a:pt x="68568" y="3181"/>
                </a:cubicBezTo>
                <a:lnTo>
                  <a:pt x="68547" y="3181"/>
                </a:lnTo>
                <a:cubicBezTo>
                  <a:pt x="68568" y="3181"/>
                  <a:pt x="68568" y="3139"/>
                  <a:pt x="68588" y="3139"/>
                </a:cubicBezTo>
                <a:cubicBezTo>
                  <a:pt x="68630" y="3139"/>
                  <a:pt x="68651" y="3118"/>
                  <a:pt x="68651" y="3118"/>
                </a:cubicBezTo>
                <a:lnTo>
                  <a:pt x="68630" y="3118"/>
                </a:lnTo>
                <a:cubicBezTo>
                  <a:pt x="68756" y="3077"/>
                  <a:pt x="68881" y="3014"/>
                  <a:pt x="69049" y="2930"/>
                </a:cubicBezTo>
                <a:cubicBezTo>
                  <a:pt x="69174" y="2888"/>
                  <a:pt x="69321" y="2805"/>
                  <a:pt x="69467" y="2763"/>
                </a:cubicBezTo>
                <a:cubicBezTo>
                  <a:pt x="69614" y="2679"/>
                  <a:pt x="69739" y="2595"/>
                  <a:pt x="69907" y="2512"/>
                </a:cubicBezTo>
                <a:cubicBezTo>
                  <a:pt x="70053" y="2449"/>
                  <a:pt x="70158" y="2240"/>
                  <a:pt x="70158" y="2051"/>
                </a:cubicBezTo>
                <a:cubicBezTo>
                  <a:pt x="70158" y="1947"/>
                  <a:pt x="70137" y="1863"/>
                  <a:pt x="70095" y="1758"/>
                </a:cubicBezTo>
                <a:cubicBezTo>
                  <a:pt x="70011" y="1654"/>
                  <a:pt x="69907" y="1528"/>
                  <a:pt x="69781" y="1507"/>
                </a:cubicBezTo>
                <a:cubicBezTo>
                  <a:pt x="69635" y="1466"/>
                  <a:pt x="69509" y="1445"/>
                  <a:pt x="69384" y="1445"/>
                </a:cubicBezTo>
                <a:lnTo>
                  <a:pt x="69300" y="1445"/>
                </a:lnTo>
                <a:cubicBezTo>
                  <a:pt x="69216" y="1445"/>
                  <a:pt x="69112" y="1445"/>
                  <a:pt x="69049" y="1466"/>
                </a:cubicBezTo>
                <a:cubicBezTo>
                  <a:pt x="68840" y="1507"/>
                  <a:pt x="68651" y="1528"/>
                  <a:pt x="68442" y="1528"/>
                </a:cubicBezTo>
                <a:cubicBezTo>
                  <a:pt x="68275" y="1528"/>
                  <a:pt x="68128" y="1549"/>
                  <a:pt x="67940" y="1549"/>
                </a:cubicBezTo>
                <a:cubicBezTo>
                  <a:pt x="67500" y="1570"/>
                  <a:pt x="67082" y="1612"/>
                  <a:pt x="66643" y="1654"/>
                </a:cubicBezTo>
                <a:cubicBezTo>
                  <a:pt x="66538" y="1654"/>
                  <a:pt x="66392" y="1675"/>
                  <a:pt x="66287" y="1675"/>
                </a:cubicBezTo>
                <a:cubicBezTo>
                  <a:pt x="66350" y="1633"/>
                  <a:pt x="66371" y="1570"/>
                  <a:pt x="66371" y="1528"/>
                </a:cubicBezTo>
                <a:cubicBezTo>
                  <a:pt x="66392" y="1466"/>
                  <a:pt x="66392" y="1424"/>
                  <a:pt x="66392" y="1361"/>
                </a:cubicBezTo>
                <a:cubicBezTo>
                  <a:pt x="66392" y="1340"/>
                  <a:pt x="66392" y="1298"/>
                  <a:pt x="66433" y="1256"/>
                </a:cubicBezTo>
                <a:cubicBezTo>
                  <a:pt x="66433" y="1214"/>
                  <a:pt x="66433" y="1152"/>
                  <a:pt x="66392" y="1131"/>
                </a:cubicBezTo>
                <a:cubicBezTo>
                  <a:pt x="66392" y="1131"/>
                  <a:pt x="66433" y="1131"/>
                  <a:pt x="66433" y="1110"/>
                </a:cubicBezTo>
                <a:cubicBezTo>
                  <a:pt x="66496" y="1047"/>
                  <a:pt x="66580" y="1005"/>
                  <a:pt x="66643" y="901"/>
                </a:cubicBezTo>
                <a:cubicBezTo>
                  <a:pt x="66684" y="817"/>
                  <a:pt x="66705" y="712"/>
                  <a:pt x="66705" y="608"/>
                </a:cubicBezTo>
                <a:cubicBezTo>
                  <a:pt x="66705" y="503"/>
                  <a:pt x="66684" y="419"/>
                  <a:pt x="66643" y="315"/>
                </a:cubicBezTo>
                <a:cubicBezTo>
                  <a:pt x="66601" y="294"/>
                  <a:pt x="66580" y="252"/>
                  <a:pt x="66559" y="210"/>
                </a:cubicBezTo>
                <a:cubicBezTo>
                  <a:pt x="66475" y="147"/>
                  <a:pt x="66392" y="105"/>
                  <a:pt x="66329" y="85"/>
                </a:cubicBezTo>
                <a:cubicBezTo>
                  <a:pt x="66161" y="43"/>
                  <a:pt x="65973" y="1"/>
                  <a:pt x="6580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878" name="Google Shape;878;p34"/>
          <p:cNvGrpSpPr/>
          <p:nvPr/>
        </p:nvGrpSpPr>
        <p:grpSpPr>
          <a:xfrm rot="728172">
            <a:off x="223435" y="223500"/>
            <a:ext cx="2379035" cy="2378468"/>
            <a:chOff x="5448300" y="1526500"/>
            <a:chExt cx="1154925" cy="1154650"/>
          </a:xfrm>
        </p:grpSpPr>
        <p:sp>
          <p:nvSpPr>
            <p:cNvPr id="879" name="Google Shape;879;p34"/>
            <p:cNvSpPr/>
            <p:nvPr/>
          </p:nvSpPr>
          <p:spPr>
            <a:xfrm>
              <a:off x="5466750" y="1544975"/>
              <a:ext cx="1136475" cy="1136175"/>
            </a:xfrm>
            <a:custGeom>
              <a:avLst/>
              <a:gdLst/>
              <a:ahLst/>
              <a:cxnLst/>
              <a:rect l="l" t="t" r="r" b="b"/>
              <a:pathLst>
                <a:path w="45459" h="45447" extrusionOk="0">
                  <a:moveTo>
                    <a:pt x="4132" y="11370"/>
                  </a:moveTo>
                  <a:cubicBezTo>
                    <a:pt x="4882" y="11370"/>
                    <a:pt x="5501" y="11990"/>
                    <a:pt x="5501" y="12740"/>
                  </a:cubicBezTo>
                  <a:cubicBezTo>
                    <a:pt x="5501" y="13502"/>
                    <a:pt x="4882" y="14109"/>
                    <a:pt x="4132" y="14109"/>
                  </a:cubicBezTo>
                  <a:cubicBezTo>
                    <a:pt x="3370" y="14109"/>
                    <a:pt x="2762" y="13502"/>
                    <a:pt x="2762" y="12740"/>
                  </a:cubicBezTo>
                  <a:cubicBezTo>
                    <a:pt x="2762" y="11990"/>
                    <a:pt x="3370" y="11370"/>
                    <a:pt x="4132" y="11370"/>
                  </a:cubicBezTo>
                  <a:close/>
                  <a:moveTo>
                    <a:pt x="3334" y="29563"/>
                  </a:moveTo>
                  <a:cubicBezTo>
                    <a:pt x="4084" y="29563"/>
                    <a:pt x="4703" y="30170"/>
                    <a:pt x="4703" y="30932"/>
                  </a:cubicBezTo>
                  <a:cubicBezTo>
                    <a:pt x="4703" y="31694"/>
                    <a:pt x="4096" y="32302"/>
                    <a:pt x="3334" y="32302"/>
                  </a:cubicBezTo>
                  <a:cubicBezTo>
                    <a:pt x="2584" y="32302"/>
                    <a:pt x="1965" y="31694"/>
                    <a:pt x="1965" y="30932"/>
                  </a:cubicBezTo>
                  <a:cubicBezTo>
                    <a:pt x="1965" y="30170"/>
                    <a:pt x="2584" y="29563"/>
                    <a:pt x="3334" y="29563"/>
                  </a:cubicBezTo>
                  <a:close/>
                  <a:moveTo>
                    <a:pt x="1893" y="0"/>
                  </a:moveTo>
                  <a:lnTo>
                    <a:pt x="0" y="43565"/>
                  </a:lnTo>
                  <a:lnTo>
                    <a:pt x="43565" y="45446"/>
                  </a:lnTo>
                  <a:lnTo>
                    <a:pt x="45458" y="1893"/>
                  </a:lnTo>
                  <a:lnTo>
                    <a:pt x="1893" y="0"/>
                  </a:lnTo>
                  <a:close/>
                </a:path>
              </a:pathLst>
            </a:custGeom>
            <a:solidFill>
              <a:srgbClr val="918C7F">
                <a:alpha val="18990"/>
              </a:srgbClr>
            </a:solidFill>
            <a:ln>
              <a:noFill/>
            </a:ln>
          </p:spPr>
          <p:txBody>
            <a:bodyPr spcFirstLastPara="1" wrap="square" lIns="121900" tIns="121900" rIns="121900" bIns="121900" anchor="ctr" anchorCtr="0">
              <a:noAutofit/>
            </a:bodyPr>
            <a:lstStyle/>
            <a:p>
              <a:endParaRPr sz="2400"/>
            </a:p>
          </p:txBody>
        </p:sp>
        <p:sp>
          <p:nvSpPr>
            <p:cNvPr id="880" name="Google Shape;880;p34"/>
            <p:cNvSpPr/>
            <p:nvPr/>
          </p:nvSpPr>
          <p:spPr>
            <a:xfrm>
              <a:off x="5448300" y="1526500"/>
              <a:ext cx="1136175" cy="1135875"/>
            </a:xfrm>
            <a:custGeom>
              <a:avLst/>
              <a:gdLst/>
              <a:ahLst/>
              <a:cxnLst/>
              <a:rect l="l" t="t" r="r" b="b"/>
              <a:pathLst>
                <a:path w="45447" h="45435" extrusionOk="0">
                  <a:moveTo>
                    <a:pt x="4120" y="11371"/>
                  </a:moveTo>
                  <a:cubicBezTo>
                    <a:pt x="4882" y="11371"/>
                    <a:pt x="5489" y="11978"/>
                    <a:pt x="5489" y="12740"/>
                  </a:cubicBezTo>
                  <a:cubicBezTo>
                    <a:pt x="5489" y="13502"/>
                    <a:pt x="4882" y="14110"/>
                    <a:pt x="4120" y="14110"/>
                  </a:cubicBezTo>
                  <a:cubicBezTo>
                    <a:pt x="3358" y="14110"/>
                    <a:pt x="2750" y="13491"/>
                    <a:pt x="2750" y="12740"/>
                  </a:cubicBezTo>
                  <a:cubicBezTo>
                    <a:pt x="2750" y="11978"/>
                    <a:pt x="3358" y="11371"/>
                    <a:pt x="4120" y="11371"/>
                  </a:cubicBezTo>
                  <a:close/>
                  <a:moveTo>
                    <a:pt x="3334" y="29552"/>
                  </a:moveTo>
                  <a:cubicBezTo>
                    <a:pt x="4072" y="29552"/>
                    <a:pt x="4703" y="30171"/>
                    <a:pt x="4703" y="30921"/>
                  </a:cubicBezTo>
                  <a:cubicBezTo>
                    <a:pt x="4703" y="31683"/>
                    <a:pt x="4096" y="32291"/>
                    <a:pt x="3334" y="32291"/>
                  </a:cubicBezTo>
                  <a:cubicBezTo>
                    <a:pt x="2572" y="32291"/>
                    <a:pt x="1965" y="31683"/>
                    <a:pt x="1965" y="30921"/>
                  </a:cubicBezTo>
                  <a:cubicBezTo>
                    <a:pt x="1965" y="30171"/>
                    <a:pt x="2572" y="29552"/>
                    <a:pt x="3334" y="29552"/>
                  </a:cubicBezTo>
                  <a:close/>
                  <a:moveTo>
                    <a:pt x="1893" y="1"/>
                  </a:moveTo>
                  <a:lnTo>
                    <a:pt x="0" y="43566"/>
                  </a:lnTo>
                  <a:lnTo>
                    <a:pt x="43565" y="45435"/>
                  </a:lnTo>
                  <a:lnTo>
                    <a:pt x="45446" y="1882"/>
                  </a:lnTo>
                  <a:lnTo>
                    <a:pt x="1893" y="1"/>
                  </a:lnTo>
                  <a:close/>
                </a:path>
              </a:pathLst>
            </a:custGeom>
            <a:solidFill>
              <a:schemeClr val="accent6"/>
            </a:solidFill>
            <a:ln>
              <a:noFill/>
            </a:ln>
          </p:spPr>
          <p:txBody>
            <a:bodyPr spcFirstLastPara="1" wrap="square" lIns="121900" tIns="121900" rIns="121900" bIns="121900" anchor="ctr" anchorCtr="0">
              <a:noAutofit/>
            </a:bodyPr>
            <a:lstStyle/>
            <a:p>
              <a:pPr marL="623888"/>
              <a:r>
                <a:rPr lang="en-US" sz="2400"/>
                <a:t>Cơ sở lý thuyết</a:t>
              </a:r>
              <a:endParaRPr sz="2400"/>
            </a:p>
          </p:txBody>
        </p:sp>
        <p:sp>
          <p:nvSpPr>
            <p:cNvPr id="881" name="Google Shape;881;p34"/>
            <p:cNvSpPr/>
            <p:nvPr/>
          </p:nvSpPr>
          <p:spPr>
            <a:xfrm>
              <a:off x="5448300" y="1526800"/>
              <a:ext cx="185750" cy="1094800"/>
            </a:xfrm>
            <a:custGeom>
              <a:avLst/>
              <a:gdLst/>
              <a:ahLst/>
              <a:cxnLst/>
              <a:rect l="l" t="t" r="r" b="b"/>
              <a:pathLst>
                <a:path w="7430" h="43792" extrusionOk="0">
                  <a:moveTo>
                    <a:pt x="4120" y="11359"/>
                  </a:moveTo>
                  <a:cubicBezTo>
                    <a:pt x="4882" y="11359"/>
                    <a:pt x="5489" y="11966"/>
                    <a:pt x="5489" y="12728"/>
                  </a:cubicBezTo>
                  <a:cubicBezTo>
                    <a:pt x="5489" y="13490"/>
                    <a:pt x="4882" y="14098"/>
                    <a:pt x="4120" y="14098"/>
                  </a:cubicBezTo>
                  <a:cubicBezTo>
                    <a:pt x="3358" y="14098"/>
                    <a:pt x="2750" y="13479"/>
                    <a:pt x="2750" y="12728"/>
                  </a:cubicBezTo>
                  <a:cubicBezTo>
                    <a:pt x="2750" y="11966"/>
                    <a:pt x="3358" y="11359"/>
                    <a:pt x="4120" y="11359"/>
                  </a:cubicBezTo>
                  <a:close/>
                  <a:moveTo>
                    <a:pt x="3334" y="29540"/>
                  </a:moveTo>
                  <a:cubicBezTo>
                    <a:pt x="4072" y="29540"/>
                    <a:pt x="4703" y="30159"/>
                    <a:pt x="4703" y="30909"/>
                  </a:cubicBezTo>
                  <a:cubicBezTo>
                    <a:pt x="4703" y="31671"/>
                    <a:pt x="4096" y="32279"/>
                    <a:pt x="3334" y="32279"/>
                  </a:cubicBezTo>
                  <a:cubicBezTo>
                    <a:pt x="2572" y="32279"/>
                    <a:pt x="1965" y="31671"/>
                    <a:pt x="1965" y="30909"/>
                  </a:cubicBezTo>
                  <a:cubicBezTo>
                    <a:pt x="1965" y="30159"/>
                    <a:pt x="2572" y="29540"/>
                    <a:pt x="3334" y="29540"/>
                  </a:cubicBezTo>
                  <a:close/>
                  <a:moveTo>
                    <a:pt x="1893" y="1"/>
                  </a:moveTo>
                  <a:lnTo>
                    <a:pt x="0" y="43554"/>
                  </a:lnTo>
                  <a:lnTo>
                    <a:pt x="5536" y="43792"/>
                  </a:lnTo>
                  <a:lnTo>
                    <a:pt x="7430" y="239"/>
                  </a:lnTo>
                  <a:lnTo>
                    <a:pt x="1893" y="1"/>
                  </a:lnTo>
                  <a:close/>
                </a:path>
              </a:pathLst>
            </a:custGeom>
            <a:solidFill>
              <a:srgbClr val="AD91BA"/>
            </a:solidFill>
            <a:ln>
              <a:noFill/>
            </a:ln>
          </p:spPr>
          <p:txBody>
            <a:bodyPr spcFirstLastPara="1" wrap="square" lIns="121900" tIns="121900" rIns="121900" bIns="121900" anchor="ctr" anchorCtr="0">
              <a:noAutofit/>
            </a:bodyPr>
            <a:lstStyle/>
            <a:p>
              <a:endParaRPr sz="2400"/>
            </a:p>
          </p:txBody>
        </p:sp>
      </p:grpSp>
      <p:sp>
        <p:nvSpPr>
          <p:cNvPr id="9" name="Subtitle 8">
            <a:extLst>
              <a:ext uri="{FF2B5EF4-FFF2-40B4-BE49-F238E27FC236}">
                <a16:creationId xmlns:a16="http://schemas.microsoft.com/office/drawing/2014/main" id="{8CC5A927-D1ED-45F0-B847-1DD01211E28E}"/>
              </a:ext>
            </a:extLst>
          </p:cNvPr>
          <p:cNvSpPr>
            <a:spLocks noGrp="1"/>
          </p:cNvSpPr>
          <p:nvPr>
            <p:ph type="subTitle" idx="4"/>
          </p:nvPr>
        </p:nvSpPr>
        <p:spPr>
          <a:xfrm>
            <a:off x="6664090" y="645888"/>
            <a:ext cx="4665898" cy="4267302"/>
          </a:xfrm>
        </p:spPr>
        <p:txBody>
          <a:bodyPr/>
          <a:lstStyle/>
          <a:p>
            <a:pPr marL="342900" indent="-342900" algn="just">
              <a:lnSpc>
                <a:spcPct val="150000"/>
              </a:lnSpc>
              <a:buFont typeface="Wingdings" panose="05000000000000000000" pitchFamily="2" charset="2"/>
              <a:buChar char="ü"/>
            </a:pPr>
            <a:r>
              <a:rPr lang="en-US" sz="2000" b="0">
                <a:latin typeface="Times New Roman" panose="02020603050405020304" pitchFamily="18" charset="0"/>
                <a:cs typeface="Times New Roman" panose="02020603050405020304" pitchFamily="18" charset="0"/>
              </a:rPr>
              <a:t>T</a:t>
            </a:r>
            <a:r>
              <a:rPr lang="vi-VN" sz="2000" b="0">
                <a:latin typeface="Times New Roman" panose="02020603050405020304" pitchFamily="18" charset="0"/>
                <a:cs typeface="Times New Roman" panose="02020603050405020304" pitchFamily="18" charset="0"/>
              </a:rPr>
              <a:t>rong học cây quyết định , ID3 ( Iterative Dichotomiser 3 ) là một thuật toán được phát minh bởi Ross Quinlan được sử dụng để tạo ra một cây quyết định từ một tập dữ liệu.</a:t>
            </a:r>
            <a:endParaRPr lang="en-US" sz="2000" b="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vi-VN" sz="2000" b="0">
                <a:latin typeface="Times New Roman" panose="02020603050405020304" pitchFamily="18" charset="0"/>
                <a:cs typeface="Times New Roman" panose="02020603050405020304" pitchFamily="18" charset="0"/>
              </a:rPr>
              <a:t>Thuật toán ID3 bắt đầu với tập hợp ban đầu  làm nút gốc . Trên mỗi lần lặp lại của thuật toán, nó sẽ lặp qua mọi thuộc tính không sử dụng của tập hợp và tính toán entropy  hoặc thu được thông tin  của thuộc tính đó. </a:t>
            </a:r>
            <a:endParaRPr lang="en-US" sz="2000" b="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DADC984-C10B-4EF1-B8BC-58D3C1B86009}"/>
              </a:ext>
            </a:extLst>
          </p:cNvPr>
          <p:cNvSpPr txBox="1"/>
          <p:nvPr/>
        </p:nvSpPr>
        <p:spPr>
          <a:xfrm>
            <a:off x="10419534" y="6027446"/>
            <a:ext cx="1188720" cy="369332"/>
          </a:xfrm>
          <a:prstGeom prst="rect">
            <a:avLst/>
          </a:prstGeom>
          <a:noFill/>
        </p:spPr>
        <p:txBody>
          <a:bodyPr wrap="square" rtlCol="0">
            <a:spAutoFit/>
          </a:bodyPr>
          <a:lstStyle/>
          <a:p>
            <a:r>
              <a:rPr lang="en-US" b="1" err="1">
                <a:latin typeface="Times New Roman" panose="02020603050405020304" pitchFamily="18" charset="0"/>
                <a:cs typeface="Times New Roman" panose="02020603050405020304" pitchFamily="18" charset="0"/>
              </a:rPr>
              <a:t>Nhóm</a:t>
            </a:r>
            <a:r>
              <a:rPr lang="en-US" b="1">
                <a:latin typeface="Times New Roman" panose="02020603050405020304" pitchFamily="18" charset="0"/>
                <a:cs typeface="Times New Roman" panose="02020603050405020304" pitchFamily="18" charset="0"/>
              </a:rPr>
              <a:t>: 9</a:t>
            </a:r>
          </a:p>
        </p:txBody>
      </p:sp>
    </p:spTree>
    <p:extLst>
      <p:ext uri="{BB962C8B-B14F-4D97-AF65-F5344CB8AC3E}">
        <p14:creationId xmlns:p14="http://schemas.microsoft.com/office/powerpoint/2010/main" val="10780201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cute children's cartoon ppt backgrounds_Best PowerPoint templates and  Google Slides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24989" y="162774"/>
            <a:ext cx="10515600" cy="1325563"/>
          </a:xfrm>
        </p:spPr>
        <p:txBody>
          <a:bodyPr/>
          <a:lstStyle/>
          <a:p>
            <a:pPr algn="ctr"/>
            <a:r>
              <a:rPr lang="en-US" b="1" i="1">
                <a:solidFill>
                  <a:srgbClr val="FF0000"/>
                </a:solidFill>
                <a:latin typeface="Times New Roman" panose="02020603050405020304" pitchFamily="18" charset="0"/>
                <a:cs typeface="Times New Roman" panose="02020603050405020304" pitchFamily="18" charset="0"/>
              </a:rPr>
              <a:t>Hiện thức chức năng</a:t>
            </a:r>
            <a:endParaRPr lang="en-US" b="1" i="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51411" y="1547630"/>
            <a:ext cx="10992791" cy="4393827"/>
          </a:xfrm>
        </p:spPr>
        <p:txBody>
          <a:bodyPr>
            <a:normAutofit/>
          </a:bodyPr>
          <a:lstStyle/>
          <a:p>
            <a:pPr>
              <a:lnSpc>
                <a:spcPct val="130000"/>
              </a:lnSpc>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7D73AE-B72F-4A75-900D-3DD6B6A1BAAC}"/>
              </a:ext>
            </a:extLst>
          </p:cNvPr>
          <p:cNvSpPr txBox="1"/>
          <p:nvPr/>
        </p:nvSpPr>
        <p:spPr>
          <a:xfrm>
            <a:off x="11127178" y="5845730"/>
            <a:ext cx="1188720" cy="369332"/>
          </a:xfrm>
          <a:prstGeom prst="rect">
            <a:avLst/>
          </a:prstGeom>
          <a:noFill/>
        </p:spPr>
        <p:txBody>
          <a:bodyPr wrap="square" rtlCol="0">
            <a:spAutoFit/>
          </a:bodyPr>
          <a:lstStyle/>
          <a:p>
            <a:r>
              <a:rPr lang="en-US" b="1" err="1">
                <a:latin typeface="Times New Roman" panose="02020603050405020304" pitchFamily="18" charset="0"/>
                <a:cs typeface="Times New Roman" panose="02020603050405020304" pitchFamily="18" charset="0"/>
              </a:rPr>
              <a:t>Nhóm</a:t>
            </a:r>
            <a:r>
              <a:rPr lang="en-US" b="1">
                <a:latin typeface="Times New Roman" panose="02020603050405020304" pitchFamily="18" charset="0"/>
                <a:cs typeface="Times New Roman" panose="02020603050405020304" pitchFamily="18" charset="0"/>
              </a:rPr>
              <a:t>: 9</a:t>
            </a:r>
          </a:p>
        </p:txBody>
      </p:sp>
    </p:spTree>
    <p:extLst>
      <p:ext uri="{BB962C8B-B14F-4D97-AF65-F5344CB8AC3E}">
        <p14:creationId xmlns:p14="http://schemas.microsoft.com/office/powerpoint/2010/main" val="32091659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02" name="Text Placeholder 1">
            <a:extLst>
              <a:ext uri="{FF2B5EF4-FFF2-40B4-BE49-F238E27FC236}">
                <a16:creationId xmlns:a16="http://schemas.microsoft.com/office/drawing/2014/main" id="{9E2D7C19-2232-4613-97BA-0E4AA45A3FC2}"/>
              </a:ext>
            </a:extLst>
          </p:cNvPr>
          <p:cNvSpPr>
            <a:spLocks noGrp="1"/>
          </p:cNvSpPr>
          <p:nvPr>
            <p:ph type="title"/>
          </p:nvPr>
        </p:nvSpPr>
        <p:spPr>
          <a:xfrm>
            <a:off x="1140400" y="1114667"/>
            <a:ext cx="9911200" cy="662800"/>
          </a:xfrm>
        </p:spPr>
        <p:txBody>
          <a:bodyPr spcFirstLastPara="1" vert="horz" wrap="square" lIns="0" tIns="0" rIns="0" bIns="0" rtlCol="0" anchor="t" anchorCtr="0">
            <a:normAutofit/>
          </a:bodyPr>
          <a:lstStyle/>
          <a:p>
            <a:pPr marL="16933"/>
            <a:r>
              <a:rPr lang="en-US" b="0" i="0" u="none" strike="noStrike" cap="none" dirty="0">
                <a:latin typeface="Tahoma" panose="020B0604030504040204" pitchFamily="34" charset="0"/>
                <a:ea typeface="Tahoma" panose="020B0604030504040204" pitchFamily="34" charset="0"/>
                <a:cs typeface="Tahoma" panose="020B0604030504040204" pitchFamily="34" charset="0"/>
                <a:sym typeface="Titillium Web"/>
              </a:rPr>
              <a:t>TÀI LIỆU THAM KHẢO</a:t>
            </a:r>
          </a:p>
        </p:txBody>
      </p:sp>
      <p:sp>
        <p:nvSpPr>
          <p:cNvPr id="2" name="TextBox 1">
            <a:extLst>
              <a:ext uri="{FF2B5EF4-FFF2-40B4-BE49-F238E27FC236}">
                <a16:creationId xmlns:a16="http://schemas.microsoft.com/office/drawing/2014/main" id="{AC28B82A-502F-4B46-A769-FFC0ABD649C6}"/>
              </a:ext>
            </a:extLst>
          </p:cNvPr>
          <p:cNvSpPr txBox="1"/>
          <p:nvPr/>
        </p:nvSpPr>
        <p:spPr>
          <a:xfrm>
            <a:off x="1140400" y="2170533"/>
            <a:ext cx="9911200" cy="3680000"/>
          </a:xfrm>
          <a:prstGeom prst="rect">
            <a:avLst/>
          </a:prstGeom>
          <a:noFill/>
          <a:ln>
            <a:noFill/>
          </a:ln>
        </p:spPr>
        <p:txBody>
          <a:bodyPr spcFirstLastPara="1" wrap="square" lIns="0" tIns="0" rIns="0" bIns="0" rtlCol="0" anchor="t" anchorCtr="0">
            <a:normAutofit/>
          </a:bodyPr>
          <a:lstStyle/>
          <a:p>
            <a:pPr marL="609585" indent="-507987">
              <a:lnSpc>
                <a:spcPct val="115000"/>
              </a:lnSpc>
              <a:spcAft>
                <a:spcPts val="800"/>
              </a:spcAft>
              <a:buClr>
                <a:schemeClr val="accent3"/>
              </a:buClr>
              <a:buSzPts val="2400"/>
              <a:buFont typeface="Titillium Web Light"/>
              <a:buChar char="⦿"/>
            </a:pPr>
            <a:r>
              <a:rPr lang="en-US" sz="3200" dirty="0">
                <a:solidFill>
                  <a:schemeClr val="dk2"/>
                </a:solidFill>
                <a:latin typeface="Titillium Web Light"/>
                <a:ea typeface="Titillium Web Light"/>
                <a:cs typeface="Titillium Web Light"/>
                <a:sym typeface="Titillium Web Light"/>
                <a:hlinkClick r:id="rId3"/>
              </a:rPr>
              <a:t>https://dashboard.heroku.com/</a:t>
            </a:r>
            <a:endParaRPr lang="en-US" sz="3200" dirty="0">
              <a:solidFill>
                <a:schemeClr val="dk2"/>
              </a:solidFill>
              <a:latin typeface="Titillium Web Light"/>
              <a:ea typeface="Titillium Web Light"/>
              <a:cs typeface="Titillium Web Light"/>
              <a:sym typeface="Titillium Web Light"/>
            </a:endParaRPr>
          </a:p>
          <a:p>
            <a:pPr marL="609585" indent="-507987">
              <a:lnSpc>
                <a:spcPct val="115000"/>
              </a:lnSpc>
              <a:spcAft>
                <a:spcPts val="800"/>
              </a:spcAft>
              <a:buClr>
                <a:schemeClr val="accent3"/>
              </a:buClr>
              <a:buSzPts val="2400"/>
              <a:buFont typeface="Titillium Web Light"/>
              <a:buChar char="⦿"/>
            </a:pPr>
            <a:r>
              <a:rPr lang="en-US" sz="3200" dirty="0">
                <a:solidFill>
                  <a:schemeClr val="dk2"/>
                </a:solidFill>
                <a:latin typeface="Titillium Web Light"/>
                <a:ea typeface="Titillium Web Light"/>
                <a:cs typeface="Titillium Web Light"/>
                <a:sym typeface="Titillium Web Light"/>
                <a:hlinkClick r:id="rId4"/>
              </a:rPr>
              <a:t>https://stackoverflow.com/</a:t>
            </a:r>
            <a:endParaRPr lang="en-US" sz="3200" dirty="0">
              <a:solidFill>
                <a:schemeClr val="dk2"/>
              </a:solidFill>
              <a:latin typeface="Titillium Web Light"/>
              <a:ea typeface="Titillium Web Light"/>
              <a:cs typeface="Titillium Web Light"/>
              <a:sym typeface="Titillium Web Light"/>
            </a:endParaRPr>
          </a:p>
          <a:p>
            <a:pPr marL="609585" indent="-507987">
              <a:lnSpc>
                <a:spcPct val="115000"/>
              </a:lnSpc>
              <a:spcAft>
                <a:spcPts val="800"/>
              </a:spcAft>
              <a:buClr>
                <a:schemeClr val="accent3"/>
              </a:buClr>
              <a:buSzPts val="2400"/>
              <a:buFont typeface="Titillium Web Light"/>
              <a:buChar char="⦿"/>
            </a:pPr>
            <a:r>
              <a:rPr lang="en-US" sz="3200" dirty="0">
                <a:solidFill>
                  <a:schemeClr val="dk2"/>
                </a:solidFill>
                <a:latin typeface="Titillium Web Light"/>
                <a:ea typeface="Titillium Web Light"/>
                <a:cs typeface="Titillium Web Light"/>
                <a:sym typeface="Titillium Web Light"/>
                <a:hlinkClick r:id="rId5"/>
              </a:rPr>
              <a:t>https://www.php.net/docs.php</a:t>
            </a:r>
            <a:endParaRPr lang="en-US" sz="3200" dirty="0">
              <a:solidFill>
                <a:schemeClr val="dk2"/>
              </a:solidFill>
              <a:latin typeface="Titillium Web Light"/>
              <a:ea typeface="Titillium Web Light"/>
              <a:cs typeface="Titillium Web Light"/>
              <a:sym typeface="Titillium Web Light"/>
            </a:endParaRPr>
          </a:p>
          <a:p>
            <a:pPr marL="609585" indent="-507987">
              <a:lnSpc>
                <a:spcPct val="115000"/>
              </a:lnSpc>
              <a:spcAft>
                <a:spcPts val="800"/>
              </a:spcAft>
              <a:buClr>
                <a:schemeClr val="accent3"/>
              </a:buClr>
              <a:buSzPts val="2400"/>
              <a:buFont typeface="Titillium Web Light"/>
              <a:buChar char="⦿"/>
            </a:pPr>
            <a:r>
              <a:rPr lang="en-US" sz="3200" dirty="0">
                <a:solidFill>
                  <a:schemeClr val="dk2"/>
                </a:solidFill>
                <a:latin typeface="Titillium Web Light"/>
                <a:ea typeface="Titillium Web Light"/>
                <a:cs typeface="Titillium Web Light"/>
                <a:sym typeface="Titillium Web Light"/>
                <a:hlinkClick r:id="rId6"/>
              </a:rPr>
              <a:t>https://elearning.tdmu.edu.vn/course/view.php?id=7763</a:t>
            </a:r>
            <a:r>
              <a:rPr lang="en-US" sz="3200" dirty="0">
                <a:solidFill>
                  <a:schemeClr val="dk2"/>
                </a:solidFill>
                <a:latin typeface="Titillium Web Light"/>
                <a:ea typeface="Titillium Web Light"/>
                <a:cs typeface="Titillium Web Light"/>
                <a:sym typeface="Titillium Web Light"/>
              </a:rPr>
              <a:t> </a:t>
            </a:r>
            <a:r>
              <a:rPr lang="en-US" sz="3200" dirty="0" err="1">
                <a:solidFill>
                  <a:schemeClr val="dk2"/>
                </a:solidFill>
                <a:latin typeface="Titillium Web Light"/>
                <a:ea typeface="Titillium Web Light"/>
                <a:cs typeface="Titillium Web Light"/>
                <a:sym typeface="Titillium Web Light"/>
              </a:rPr>
              <a:t>của</a:t>
            </a:r>
            <a:r>
              <a:rPr lang="en-US" sz="3200" dirty="0">
                <a:solidFill>
                  <a:schemeClr val="dk2"/>
                </a:solidFill>
                <a:latin typeface="Titillium Web Light"/>
                <a:ea typeface="Titillium Web Light"/>
                <a:cs typeface="Titillium Web Light"/>
                <a:sym typeface="Titillium Web Light"/>
              </a:rPr>
              <a:t> </a:t>
            </a:r>
            <a:r>
              <a:rPr lang="en-US" sz="3200" dirty="0" err="1">
                <a:latin typeface="Titillium Web Light"/>
                <a:ea typeface="Titillium Web Light"/>
                <a:cs typeface="Titillium Web Light"/>
                <a:sym typeface="Titillium Web Light"/>
              </a:rPr>
              <a:t>Ths</a:t>
            </a:r>
            <a:r>
              <a:rPr lang="en-US" sz="3200" dirty="0">
                <a:latin typeface="Titillium Web Light"/>
                <a:ea typeface="Titillium Web Light"/>
                <a:cs typeface="Titillium Web Light"/>
                <a:sym typeface="Titillium Web Light"/>
              </a:rPr>
              <a:t>. Nguyễn Kim </a:t>
            </a:r>
            <a:r>
              <a:rPr lang="en-US" sz="3200" dirty="0" err="1">
                <a:latin typeface="Titillium Web Light"/>
                <a:ea typeface="Titillium Web Light"/>
                <a:cs typeface="Titillium Web Light"/>
                <a:sym typeface="Titillium Web Light"/>
              </a:rPr>
              <a:t>Duy</a:t>
            </a:r>
            <a:endParaRPr lang="en-US" sz="3200" dirty="0">
              <a:latin typeface="Titillium Web Light"/>
              <a:ea typeface="Titillium Web Light"/>
              <a:cs typeface="Titillium Web Light"/>
              <a:sym typeface="Titillium Web Light"/>
            </a:endParaRPr>
          </a:p>
          <a:p>
            <a:pPr marL="609585" indent="-507987">
              <a:lnSpc>
                <a:spcPct val="115000"/>
              </a:lnSpc>
              <a:spcAft>
                <a:spcPts val="800"/>
              </a:spcAft>
              <a:buClr>
                <a:schemeClr val="accent3"/>
              </a:buClr>
              <a:buSzPts val="2400"/>
              <a:buFont typeface="Titillium Web Light"/>
              <a:buChar char="⦿"/>
            </a:pPr>
            <a:endParaRPr lang="en-US" sz="3200" dirty="0">
              <a:solidFill>
                <a:schemeClr val="dk2"/>
              </a:solidFill>
              <a:latin typeface="Titillium Web Light"/>
              <a:ea typeface="Titillium Web Light"/>
              <a:cs typeface="Titillium Web Light"/>
              <a:sym typeface="Titillium Web Light"/>
            </a:endParaRPr>
          </a:p>
        </p:txBody>
      </p:sp>
      <p:sp>
        <p:nvSpPr>
          <p:cNvPr id="1569" name="Google Shape;1569;p49"/>
          <p:cNvSpPr txBox="1">
            <a:spLocks noGrp="1"/>
          </p:cNvSpPr>
          <p:nvPr>
            <p:ph type="sldNum" idx="12"/>
          </p:nvPr>
        </p:nvSpPr>
        <p:spPr>
          <a:xfrm>
            <a:off x="11307445" y="6333135"/>
            <a:ext cx="731600" cy="524800"/>
          </a:xfrm>
        </p:spPr>
        <p:txBody>
          <a:bodyPr spcFirstLastPara="1" vert="horz" wrap="square" lIns="0" tIns="0" rIns="0" bIns="0" rtlCol="0" anchor="ctr" anchorCtr="0">
            <a:normAutofit/>
          </a:bodyPr>
          <a:lstStyle/>
          <a:p>
            <a:pPr>
              <a:spcAft>
                <a:spcPts val="800"/>
              </a:spcAft>
            </a:pPr>
            <a:fld id="{00000000-1234-1234-1234-123412341234}" type="slidenum">
              <a:rPr lang="en"/>
              <a:pPr>
                <a:spcAft>
                  <a:spcPts val="800"/>
                </a:spcAft>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1280</TotalTime>
  <Words>453</Words>
  <Application>Microsoft Office PowerPoint</Application>
  <PresentationFormat>Widescreen</PresentationFormat>
  <Paragraphs>75</Paragraphs>
  <Slides>10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Corbel</vt:lpstr>
      <vt:lpstr>Delius</vt:lpstr>
      <vt:lpstr>Tahoma</vt:lpstr>
      <vt:lpstr>Times New Roman</vt:lpstr>
      <vt:lpstr>Titillium Web Light</vt:lpstr>
      <vt:lpstr>Wingdings</vt:lpstr>
      <vt:lpstr>Office Theme</vt:lpstr>
      <vt:lpstr>PowerPoint Presentation</vt:lpstr>
      <vt:lpstr>PowerPoint Presentation</vt:lpstr>
      <vt:lpstr>Phân công nhiệm vụ</vt:lpstr>
      <vt:lpstr>PowerPoint Presentation</vt:lpstr>
      <vt:lpstr>PowerPoint Presentation</vt:lpstr>
      <vt:lpstr>Thuận toán cây quyết định</vt:lpstr>
      <vt:lpstr>Giải thuật ID3</vt:lpstr>
      <vt:lpstr>Hiện thức chức năng</vt:lpstr>
      <vt:lpstr>TÀI LIỆU THAM KHẢO</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hệ điều hành</dc:title>
  <dc:creator>Tấn Thanh</dc:creator>
  <cp:lastModifiedBy>Mai Văn Chánh</cp:lastModifiedBy>
  <cp:revision>89</cp:revision>
  <dcterms:created xsi:type="dcterms:W3CDTF">2021-02-28T09:18:50Z</dcterms:created>
  <dcterms:modified xsi:type="dcterms:W3CDTF">2021-08-21T14:49:23Z</dcterms:modified>
</cp:coreProperties>
</file>