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304" r:id="rId2"/>
    <p:sldId id="256" r:id="rId3"/>
    <p:sldId id="257" r:id="rId4"/>
    <p:sldId id="297" r:id="rId5"/>
    <p:sldId id="258" r:id="rId6"/>
    <p:sldId id="299" r:id="rId7"/>
    <p:sldId id="296" r:id="rId8"/>
    <p:sldId id="263" r:id="rId9"/>
    <p:sldId id="267" r:id="rId10"/>
    <p:sldId id="269" r:id="rId11"/>
    <p:sldId id="268" r:id="rId12"/>
    <p:sldId id="274" r:id="rId13"/>
    <p:sldId id="300" r:id="rId14"/>
    <p:sldId id="303" r:id="rId15"/>
    <p:sldId id="292" r:id="rId16"/>
    <p:sldId id="276" r:id="rId17"/>
    <p:sldId id="286" r:id="rId18"/>
    <p:sldId id="302" r:id="rId19"/>
    <p:sldId id="270" r:id="rId20"/>
    <p:sldId id="277" r:id="rId21"/>
    <p:sldId id="278" r:id="rId22"/>
    <p:sldId id="279" r:id="rId23"/>
    <p:sldId id="281" r:id="rId24"/>
    <p:sldId id="282" r:id="rId25"/>
    <p:sldId id="287" r:id="rId26"/>
    <p:sldId id="291" r:id="rId27"/>
  </p:sldIdLst>
  <p:sldSz cx="9144000" cy="5143500" type="screen16x9"/>
  <p:notesSz cx="6858000" cy="9144000"/>
  <p:embeddedFontLst>
    <p:embeddedFont>
      <p:font typeface="Nunito" panose="020B060402020202020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Pacifico" panose="020B0604020202020204" charset="0"/>
      <p:regular r:id="rId41"/>
    </p:embeddedFont>
    <p:embeddedFont>
      <p:font typeface="Maven Pro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4F11"/>
    <a:srgbClr val="2121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E35A3-528C-494C-85A5-BF544E1715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92BC3-3FF1-44DD-B90C-595F7FBDE940}">
      <dgm:prSet custT="1"/>
      <dgm:spPr/>
      <dgm:t>
        <a:bodyPr/>
        <a:lstStyle/>
        <a:p>
          <a:pPr algn="l" rtl="0"/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1.5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(45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THCS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Phú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Lộc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D0745F-58B5-4BF9-88FE-7C337C0833F6}" type="parTrans" cxnId="{FAEDEF6D-DF03-410D-AC76-D1304A83FF87}">
      <dgm:prSet/>
      <dgm:spPr/>
      <dgm:t>
        <a:bodyPr/>
        <a:lstStyle/>
        <a:p>
          <a:endParaRPr lang="en-US"/>
        </a:p>
      </dgm:t>
    </dgm:pt>
    <dgm:pt modelId="{25C94729-7160-49EF-9AA5-9CEC9ED2FFBF}" type="sibTrans" cxnId="{FAEDEF6D-DF03-410D-AC76-D1304A83FF87}">
      <dgm:prSet/>
      <dgm:spPr/>
      <dgm:t>
        <a:bodyPr/>
        <a:lstStyle/>
        <a:p>
          <a:endParaRPr lang="en-US"/>
        </a:p>
      </dgm:t>
    </dgm:pt>
    <dgm:pt modelId="{66E6EE78-AF85-4B23-9991-EFDE7AF6A811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Kiêu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THCS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ít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D02975-A06F-44F0-8432-7127BEB896FB}" type="parTrans" cxnId="{6170FAF1-24B5-4E7B-8394-2A477928497F}">
      <dgm:prSet/>
      <dgm:spPr/>
      <dgm:t>
        <a:bodyPr/>
        <a:lstStyle/>
        <a:p>
          <a:endParaRPr lang="en-US"/>
        </a:p>
      </dgm:t>
    </dgm:pt>
    <dgm:pt modelId="{2256273F-7B56-4A5B-B5F4-CAB700C99E5C}" type="sibTrans" cxnId="{6170FAF1-24B5-4E7B-8394-2A477928497F}">
      <dgm:prSet/>
      <dgm:spPr/>
      <dgm:t>
        <a:bodyPr/>
        <a:lstStyle/>
        <a:p>
          <a:endParaRPr lang="en-US"/>
        </a:p>
      </dgm:t>
    </dgm:pt>
    <dgm:pt modelId="{122ABBAB-3E35-4E29-A803-1E259A46A19A}">
      <dgm:prSet custT="1"/>
      <dgm:spPr/>
      <dgm:t>
        <a:bodyPr/>
        <a:lstStyle/>
        <a:p>
          <a:pPr rtl="0"/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6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tới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33EF9-C58E-4D21-BE88-2C119D69C3FB}" type="sibTrans" cxnId="{D4BD1F47-2BE5-4311-AFA1-256AA07CB235}">
      <dgm:prSet/>
      <dgm:spPr/>
      <dgm:t>
        <a:bodyPr/>
        <a:lstStyle/>
        <a:p>
          <a:endParaRPr lang="en-US"/>
        </a:p>
      </dgm:t>
    </dgm:pt>
    <dgm:pt modelId="{187A7EC0-DF9B-4FA2-8E65-EA34C1D250BC}" type="parTrans" cxnId="{D4BD1F47-2BE5-4311-AFA1-256AA07CB235}">
      <dgm:prSet/>
      <dgm:spPr/>
      <dgm:t>
        <a:bodyPr/>
        <a:lstStyle/>
        <a:p>
          <a:endParaRPr lang="en-US"/>
        </a:p>
      </dgm:t>
    </dgm:pt>
    <dgm:pt modelId="{070390EB-29D0-4E55-A496-4C89EED60C5D}" type="pres">
      <dgm:prSet presAssocID="{D02E35A3-528C-494C-85A5-BF544E1715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3C634E-98FD-4108-AC98-8170369B4022}" type="pres">
      <dgm:prSet presAssocID="{6A192BC3-3FF1-44DD-B90C-595F7FBDE940}" presName="parentText" presStyleLbl="node1" presStyleIdx="0" presStyleCnt="3" custLinFactNeighborY="-46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2BEB1-22B7-40B0-91B4-74E18EEC8AB5}" type="pres">
      <dgm:prSet presAssocID="{25C94729-7160-49EF-9AA5-9CEC9ED2FFBF}" presName="spacer" presStyleCnt="0"/>
      <dgm:spPr/>
    </dgm:pt>
    <dgm:pt modelId="{32779C0E-32FE-4301-8BAC-841AF0BAA7B2}" type="pres">
      <dgm:prSet presAssocID="{66E6EE78-AF85-4B23-9991-EFDE7AF6A811}" presName="parentText" presStyleLbl="node1" presStyleIdx="1" presStyleCnt="3" custLinFactNeighborY="-313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098B9-FA27-41C0-AA87-B78ED7B970C6}" type="pres">
      <dgm:prSet presAssocID="{2256273F-7B56-4A5B-B5F4-CAB700C99E5C}" presName="spacer" presStyleCnt="0"/>
      <dgm:spPr/>
    </dgm:pt>
    <dgm:pt modelId="{4A2DC364-19B4-4BD1-AA4A-2B10883C8927}" type="pres">
      <dgm:prSet presAssocID="{122ABBAB-3E35-4E29-A803-1E259A46A19A}" presName="parentText" presStyleLbl="node1" presStyleIdx="2" presStyleCnt="3" custLinFactNeighborX="-451" custLinFactNeighborY="272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8EB346-048A-4DFC-9C6C-7926387A9D1A}" type="presOf" srcId="{122ABBAB-3E35-4E29-A803-1E259A46A19A}" destId="{4A2DC364-19B4-4BD1-AA4A-2B10883C8927}" srcOrd="0" destOrd="0" presId="urn:microsoft.com/office/officeart/2005/8/layout/vList2"/>
    <dgm:cxn modelId="{D4BD1F47-2BE5-4311-AFA1-256AA07CB235}" srcId="{D02E35A3-528C-494C-85A5-BF544E1715D2}" destId="{122ABBAB-3E35-4E29-A803-1E259A46A19A}" srcOrd="2" destOrd="0" parTransId="{187A7EC0-DF9B-4FA2-8E65-EA34C1D250BC}" sibTransId="{17733EF9-C58E-4D21-BE88-2C119D69C3FB}"/>
    <dgm:cxn modelId="{FAEDEF6D-DF03-410D-AC76-D1304A83FF87}" srcId="{D02E35A3-528C-494C-85A5-BF544E1715D2}" destId="{6A192BC3-3FF1-44DD-B90C-595F7FBDE940}" srcOrd="0" destOrd="0" parTransId="{99D0745F-58B5-4BF9-88FE-7C337C0833F6}" sibTransId="{25C94729-7160-49EF-9AA5-9CEC9ED2FFBF}"/>
    <dgm:cxn modelId="{7B6ACB3E-2476-44F9-9FE9-A466C1CBFA56}" type="presOf" srcId="{D02E35A3-528C-494C-85A5-BF544E1715D2}" destId="{070390EB-29D0-4E55-A496-4C89EED60C5D}" srcOrd="0" destOrd="0" presId="urn:microsoft.com/office/officeart/2005/8/layout/vList2"/>
    <dgm:cxn modelId="{6170FAF1-24B5-4E7B-8394-2A477928497F}" srcId="{D02E35A3-528C-494C-85A5-BF544E1715D2}" destId="{66E6EE78-AF85-4B23-9991-EFDE7AF6A811}" srcOrd="1" destOrd="0" parTransId="{40D02975-A06F-44F0-8432-7127BEB896FB}" sibTransId="{2256273F-7B56-4A5B-B5F4-CAB700C99E5C}"/>
    <dgm:cxn modelId="{A863141B-AE84-4543-AC18-694D908149AC}" type="presOf" srcId="{6A192BC3-3FF1-44DD-B90C-595F7FBDE940}" destId="{0F3C634E-98FD-4108-AC98-8170369B4022}" srcOrd="0" destOrd="0" presId="urn:microsoft.com/office/officeart/2005/8/layout/vList2"/>
    <dgm:cxn modelId="{DF52D830-48D5-4A01-A3DF-3294CE2A6043}" type="presOf" srcId="{66E6EE78-AF85-4B23-9991-EFDE7AF6A811}" destId="{32779C0E-32FE-4301-8BAC-841AF0BAA7B2}" srcOrd="0" destOrd="0" presId="urn:microsoft.com/office/officeart/2005/8/layout/vList2"/>
    <dgm:cxn modelId="{8280D676-D628-4B38-89BE-A4EEA6D60BB8}" type="presParOf" srcId="{070390EB-29D0-4E55-A496-4C89EED60C5D}" destId="{0F3C634E-98FD-4108-AC98-8170369B4022}" srcOrd="0" destOrd="0" presId="urn:microsoft.com/office/officeart/2005/8/layout/vList2"/>
    <dgm:cxn modelId="{615382A5-DDA6-44E8-ABB5-2641709EA56F}" type="presParOf" srcId="{070390EB-29D0-4E55-A496-4C89EED60C5D}" destId="{E192BEB1-22B7-40B0-91B4-74E18EEC8AB5}" srcOrd="1" destOrd="0" presId="urn:microsoft.com/office/officeart/2005/8/layout/vList2"/>
    <dgm:cxn modelId="{8321BE99-9886-44BE-9254-2CFE13F6A92F}" type="presParOf" srcId="{070390EB-29D0-4E55-A496-4C89EED60C5D}" destId="{32779C0E-32FE-4301-8BAC-841AF0BAA7B2}" srcOrd="2" destOrd="0" presId="urn:microsoft.com/office/officeart/2005/8/layout/vList2"/>
    <dgm:cxn modelId="{B2F15C5E-2613-4764-B876-A16541756629}" type="presParOf" srcId="{070390EB-29D0-4E55-A496-4C89EED60C5D}" destId="{F97098B9-FA27-41C0-AA87-B78ED7B970C6}" srcOrd="3" destOrd="0" presId="urn:microsoft.com/office/officeart/2005/8/layout/vList2"/>
    <dgm:cxn modelId="{2E7C8116-3786-408E-B371-0D501B94F9FC}" type="presParOf" srcId="{070390EB-29D0-4E55-A496-4C89EED60C5D}" destId="{4A2DC364-19B4-4BD1-AA4A-2B10883C89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2E35A3-528C-494C-85A5-BF544E1715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92BC3-3FF1-44DD-B90C-595F7FBDE940}">
      <dgm:prSet custT="1"/>
      <dgm:spPr/>
      <dgm:t>
        <a:bodyPr/>
        <a:lstStyle/>
        <a:p>
          <a:pPr algn="l" rtl="0"/>
          <a:r>
            <a:rPr lang="en-US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61.000.000VDN.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D0745F-58B5-4BF9-88FE-7C337C0833F6}" type="parTrans" cxnId="{FAEDEF6D-DF03-410D-AC76-D1304A83FF87}">
      <dgm:prSet/>
      <dgm:spPr/>
      <dgm:t>
        <a:bodyPr/>
        <a:lstStyle/>
        <a:p>
          <a:endParaRPr lang="en-US"/>
        </a:p>
      </dgm:t>
    </dgm:pt>
    <dgm:pt modelId="{25C94729-7160-49EF-9AA5-9CEC9ED2FFBF}" type="sibTrans" cxnId="{FAEDEF6D-DF03-410D-AC76-D1304A83FF87}">
      <dgm:prSet/>
      <dgm:spPr/>
      <dgm:t>
        <a:bodyPr/>
        <a:lstStyle/>
        <a:p>
          <a:endParaRPr lang="en-US"/>
        </a:p>
      </dgm:t>
    </dgm:pt>
    <dgm:pt modelId="{66E6EE78-AF85-4B23-9991-EFDE7AF6A811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</a:t>
          </a:r>
          <a:r>
            <a: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iết kiệm tối đa các chi phí phát sinh trong quá trình xây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D02975-A06F-44F0-8432-7127BEB896FB}" type="parTrans" cxnId="{6170FAF1-24B5-4E7B-8394-2A477928497F}">
      <dgm:prSet/>
      <dgm:spPr/>
      <dgm:t>
        <a:bodyPr/>
        <a:lstStyle/>
        <a:p>
          <a:endParaRPr lang="en-US"/>
        </a:p>
      </dgm:t>
    </dgm:pt>
    <dgm:pt modelId="{2256273F-7B56-4A5B-B5F4-CAB700C99E5C}" type="sibTrans" cxnId="{6170FAF1-24B5-4E7B-8394-2A477928497F}">
      <dgm:prSet/>
      <dgm:spPr/>
      <dgm:t>
        <a:bodyPr/>
        <a:lstStyle/>
        <a:p>
          <a:endParaRPr lang="en-US"/>
        </a:p>
      </dgm:t>
    </dgm:pt>
    <dgm:pt modelId="{122ABBAB-3E35-4E29-A803-1E259A46A19A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24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33EF9-C58E-4D21-BE88-2C119D69C3FB}" type="sibTrans" cxnId="{D4BD1F47-2BE5-4311-AFA1-256AA07CB235}">
      <dgm:prSet/>
      <dgm:spPr/>
      <dgm:t>
        <a:bodyPr/>
        <a:lstStyle/>
        <a:p>
          <a:endParaRPr lang="en-US"/>
        </a:p>
      </dgm:t>
    </dgm:pt>
    <dgm:pt modelId="{187A7EC0-DF9B-4FA2-8E65-EA34C1D250BC}" type="parTrans" cxnId="{D4BD1F47-2BE5-4311-AFA1-256AA07CB235}">
      <dgm:prSet/>
      <dgm:spPr/>
      <dgm:t>
        <a:bodyPr/>
        <a:lstStyle/>
        <a:p>
          <a:endParaRPr lang="en-US"/>
        </a:p>
      </dgm:t>
    </dgm:pt>
    <dgm:pt modelId="{45CB15CA-5423-4D15-9EE2-3E837CBDF076}">
      <dgm:prSet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nhuận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qua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nhờ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càng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tăng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nên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nhuận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càng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F5B057D6-13E3-43EA-8F6B-40B127167FA2}" type="parTrans" cxnId="{AD9C5006-5965-4D7B-86D0-4EAB8D4CC051}">
      <dgm:prSet/>
      <dgm:spPr/>
      <dgm:t>
        <a:bodyPr/>
        <a:lstStyle/>
        <a:p>
          <a:endParaRPr lang="en-US"/>
        </a:p>
      </dgm:t>
    </dgm:pt>
    <dgm:pt modelId="{6E2C324C-4EDE-4738-B9C7-431D3853FB8F}" type="sibTrans" cxnId="{AD9C5006-5965-4D7B-86D0-4EAB8D4CC051}">
      <dgm:prSet/>
      <dgm:spPr/>
      <dgm:t>
        <a:bodyPr/>
        <a:lstStyle/>
        <a:p>
          <a:endParaRPr lang="en-US"/>
        </a:p>
      </dgm:t>
    </dgm:pt>
    <dgm:pt modelId="{070390EB-29D0-4E55-A496-4C89EED60C5D}" type="pres">
      <dgm:prSet presAssocID="{D02E35A3-528C-494C-85A5-BF544E1715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3C634E-98FD-4108-AC98-8170369B4022}" type="pres">
      <dgm:prSet presAssocID="{6A192BC3-3FF1-44DD-B90C-595F7FBDE940}" presName="parentText" presStyleLbl="node1" presStyleIdx="0" presStyleCnt="4" custLinFactNeighborY="-46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2BEB1-22B7-40B0-91B4-74E18EEC8AB5}" type="pres">
      <dgm:prSet presAssocID="{25C94729-7160-49EF-9AA5-9CEC9ED2FFBF}" presName="spacer" presStyleCnt="0"/>
      <dgm:spPr/>
    </dgm:pt>
    <dgm:pt modelId="{32779C0E-32FE-4301-8BAC-841AF0BAA7B2}" type="pres">
      <dgm:prSet presAssocID="{66E6EE78-AF85-4B23-9991-EFDE7AF6A811}" presName="parentText" presStyleLbl="node1" presStyleIdx="1" presStyleCnt="4" custLinFactNeighborY="373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098B9-FA27-41C0-AA87-B78ED7B970C6}" type="pres">
      <dgm:prSet presAssocID="{2256273F-7B56-4A5B-B5F4-CAB700C99E5C}" presName="spacer" presStyleCnt="0"/>
      <dgm:spPr/>
    </dgm:pt>
    <dgm:pt modelId="{4A2DC364-19B4-4BD1-AA4A-2B10883C8927}" type="pres">
      <dgm:prSet presAssocID="{122ABBAB-3E35-4E29-A803-1E259A46A19A}" presName="parentText" presStyleLbl="node1" presStyleIdx="2" presStyleCnt="4" custLinFactNeighborY="194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DBA5D-684C-42E5-AD3A-99283D3B870C}" type="pres">
      <dgm:prSet presAssocID="{17733EF9-C58E-4D21-BE88-2C119D69C3FB}" presName="spacer" presStyleCnt="0"/>
      <dgm:spPr/>
    </dgm:pt>
    <dgm:pt modelId="{5258B210-A40B-4163-AAD4-4E6C6F71D2DB}" type="pres">
      <dgm:prSet presAssocID="{45CB15CA-5423-4D15-9EE2-3E837CBDF07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8EB346-048A-4DFC-9C6C-7926387A9D1A}" type="presOf" srcId="{122ABBAB-3E35-4E29-A803-1E259A46A19A}" destId="{4A2DC364-19B4-4BD1-AA4A-2B10883C8927}" srcOrd="0" destOrd="0" presId="urn:microsoft.com/office/officeart/2005/8/layout/vList2"/>
    <dgm:cxn modelId="{AD9C5006-5965-4D7B-86D0-4EAB8D4CC051}" srcId="{D02E35A3-528C-494C-85A5-BF544E1715D2}" destId="{45CB15CA-5423-4D15-9EE2-3E837CBDF076}" srcOrd="3" destOrd="0" parTransId="{F5B057D6-13E3-43EA-8F6B-40B127167FA2}" sibTransId="{6E2C324C-4EDE-4738-B9C7-431D3853FB8F}"/>
    <dgm:cxn modelId="{D4BD1F47-2BE5-4311-AFA1-256AA07CB235}" srcId="{D02E35A3-528C-494C-85A5-BF544E1715D2}" destId="{122ABBAB-3E35-4E29-A803-1E259A46A19A}" srcOrd="2" destOrd="0" parTransId="{187A7EC0-DF9B-4FA2-8E65-EA34C1D250BC}" sibTransId="{17733EF9-C58E-4D21-BE88-2C119D69C3FB}"/>
    <dgm:cxn modelId="{FAEDEF6D-DF03-410D-AC76-D1304A83FF87}" srcId="{D02E35A3-528C-494C-85A5-BF544E1715D2}" destId="{6A192BC3-3FF1-44DD-B90C-595F7FBDE940}" srcOrd="0" destOrd="0" parTransId="{99D0745F-58B5-4BF9-88FE-7C337C0833F6}" sibTransId="{25C94729-7160-49EF-9AA5-9CEC9ED2FFBF}"/>
    <dgm:cxn modelId="{7B6ACB3E-2476-44F9-9FE9-A466C1CBFA56}" type="presOf" srcId="{D02E35A3-528C-494C-85A5-BF544E1715D2}" destId="{070390EB-29D0-4E55-A496-4C89EED60C5D}" srcOrd="0" destOrd="0" presId="urn:microsoft.com/office/officeart/2005/8/layout/vList2"/>
    <dgm:cxn modelId="{6170FAF1-24B5-4E7B-8394-2A477928497F}" srcId="{D02E35A3-528C-494C-85A5-BF544E1715D2}" destId="{66E6EE78-AF85-4B23-9991-EFDE7AF6A811}" srcOrd="1" destOrd="0" parTransId="{40D02975-A06F-44F0-8432-7127BEB896FB}" sibTransId="{2256273F-7B56-4A5B-B5F4-CAB700C99E5C}"/>
    <dgm:cxn modelId="{A863141B-AE84-4543-AC18-694D908149AC}" type="presOf" srcId="{6A192BC3-3FF1-44DD-B90C-595F7FBDE940}" destId="{0F3C634E-98FD-4108-AC98-8170369B4022}" srcOrd="0" destOrd="0" presId="urn:microsoft.com/office/officeart/2005/8/layout/vList2"/>
    <dgm:cxn modelId="{16C33790-6164-4219-A36F-2D1A07965F5B}" type="presOf" srcId="{45CB15CA-5423-4D15-9EE2-3E837CBDF076}" destId="{5258B210-A40B-4163-AAD4-4E6C6F71D2DB}" srcOrd="0" destOrd="0" presId="urn:microsoft.com/office/officeart/2005/8/layout/vList2"/>
    <dgm:cxn modelId="{DF52D830-48D5-4A01-A3DF-3294CE2A6043}" type="presOf" srcId="{66E6EE78-AF85-4B23-9991-EFDE7AF6A811}" destId="{32779C0E-32FE-4301-8BAC-841AF0BAA7B2}" srcOrd="0" destOrd="0" presId="urn:microsoft.com/office/officeart/2005/8/layout/vList2"/>
    <dgm:cxn modelId="{8280D676-D628-4B38-89BE-A4EEA6D60BB8}" type="presParOf" srcId="{070390EB-29D0-4E55-A496-4C89EED60C5D}" destId="{0F3C634E-98FD-4108-AC98-8170369B4022}" srcOrd="0" destOrd="0" presId="urn:microsoft.com/office/officeart/2005/8/layout/vList2"/>
    <dgm:cxn modelId="{615382A5-DDA6-44E8-ABB5-2641709EA56F}" type="presParOf" srcId="{070390EB-29D0-4E55-A496-4C89EED60C5D}" destId="{E192BEB1-22B7-40B0-91B4-74E18EEC8AB5}" srcOrd="1" destOrd="0" presId="urn:microsoft.com/office/officeart/2005/8/layout/vList2"/>
    <dgm:cxn modelId="{8321BE99-9886-44BE-9254-2CFE13F6A92F}" type="presParOf" srcId="{070390EB-29D0-4E55-A496-4C89EED60C5D}" destId="{32779C0E-32FE-4301-8BAC-841AF0BAA7B2}" srcOrd="2" destOrd="0" presId="urn:microsoft.com/office/officeart/2005/8/layout/vList2"/>
    <dgm:cxn modelId="{B2F15C5E-2613-4764-B876-A16541756629}" type="presParOf" srcId="{070390EB-29D0-4E55-A496-4C89EED60C5D}" destId="{F97098B9-FA27-41C0-AA87-B78ED7B970C6}" srcOrd="3" destOrd="0" presId="urn:microsoft.com/office/officeart/2005/8/layout/vList2"/>
    <dgm:cxn modelId="{2E7C8116-3786-408E-B371-0D501B94F9FC}" type="presParOf" srcId="{070390EB-29D0-4E55-A496-4C89EED60C5D}" destId="{4A2DC364-19B4-4BD1-AA4A-2B10883C8927}" srcOrd="4" destOrd="0" presId="urn:microsoft.com/office/officeart/2005/8/layout/vList2"/>
    <dgm:cxn modelId="{03D66363-C059-436A-8123-96665AD1FA56}" type="presParOf" srcId="{070390EB-29D0-4E55-A496-4C89EED60C5D}" destId="{29DDBA5D-684C-42E5-AD3A-99283D3B870C}" srcOrd="5" destOrd="0" presId="urn:microsoft.com/office/officeart/2005/8/layout/vList2"/>
    <dgm:cxn modelId="{C737D997-B039-4BC1-92D9-12FCD1D4021B}" type="presParOf" srcId="{070390EB-29D0-4E55-A496-4C89EED60C5D}" destId="{5258B210-A40B-4163-AAD4-4E6C6F71D2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B04E7-747D-476E-A32E-70FA65EA3E8C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111DAC-E267-4B97-9DDD-AA2BF5F08024}">
      <dgm:prSet custT="1"/>
      <dgm:spPr/>
      <dgm:t>
        <a:bodyPr/>
        <a:lstStyle/>
        <a:p>
          <a:pPr rtl="0"/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THCS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Phú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Lộc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đang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1.5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tháng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tới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tới</a:t>
          </a:r>
          <a:r>
            <a:rPr lang="en-US" sz="23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54FB0D-2657-4B1D-82A4-65F414A745B8}" type="parTrans" cxnId="{8E5B7A86-6482-4A74-9BF8-9EC3B598500B}">
      <dgm:prSet/>
      <dgm:spPr/>
      <dgm:t>
        <a:bodyPr/>
        <a:lstStyle/>
        <a:p>
          <a:endParaRPr lang="en-US"/>
        </a:p>
      </dgm:t>
    </dgm:pt>
    <dgm:pt modelId="{85B09393-09E4-46A8-AF27-0550815AD28A}" type="sibTrans" cxnId="{8E5B7A86-6482-4A74-9BF8-9EC3B598500B}">
      <dgm:prSet/>
      <dgm:spPr/>
      <dgm:t>
        <a:bodyPr/>
        <a:lstStyle/>
        <a:p>
          <a:endParaRPr lang="en-US"/>
        </a:p>
      </dgm:t>
    </dgm:pt>
    <dgm:pt modelId="{0773CCD0-A59B-44A0-B707-6FE4FF6D9D31}">
      <dgm:prSet/>
      <dgm:spPr/>
      <dgm:t>
        <a:bodyPr/>
        <a:lstStyle/>
        <a:p>
          <a:pPr rtl="0"/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lâu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dài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THCS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mất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THCS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Phú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Lộc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B54BFD-276C-4B1B-BABD-A9B4FFAE7801}" type="parTrans" cxnId="{888CBF40-2F8F-4B92-890B-EE1F90322D55}">
      <dgm:prSet/>
      <dgm:spPr/>
      <dgm:t>
        <a:bodyPr/>
        <a:lstStyle/>
        <a:p>
          <a:endParaRPr lang="en-US"/>
        </a:p>
      </dgm:t>
    </dgm:pt>
    <dgm:pt modelId="{7EECFF76-278A-4C5D-908C-E00A847A7706}" type="sibTrans" cxnId="{888CBF40-2F8F-4B92-890B-EE1F90322D55}">
      <dgm:prSet/>
      <dgm:spPr/>
      <dgm:t>
        <a:bodyPr/>
        <a:lstStyle/>
        <a:p>
          <a:endParaRPr lang="en-US"/>
        </a:p>
      </dgm:t>
    </dgm:pt>
    <dgm:pt modelId="{27BDE9F5-65FF-4DEE-9EAE-4CD4C2877EED}" type="pres">
      <dgm:prSet presAssocID="{40AB04E7-747D-476E-A32E-70FA65EA3E8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411E3F-640C-4ECE-B23D-217A8F78B7CC}" type="pres">
      <dgm:prSet presAssocID="{3C111DAC-E267-4B97-9DDD-AA2BF5F08024}" presName="circle1" presStyleLbl="node1" presStyleIdx="0" presStyleCnt="2" custLinFactNeighborX="590" custLinFactNeighborY="547"/>
      <dgm:spPr/>
    </dgm:pt>
    <dgm:pt modelId="{99B44720-60FF-4A87-AEA1-4211D633671C}" type="pres">
      <dgm:prSet presAssocID="{3C111DAC-E267-4B97-9DDD-AA2BF5F08024}" presName="space" presStyleCnt="0"/>
      <dgm:spPr/>
    </dgm:pt>
    <dgm:pt modelId="{A5514062-C367-44FD-B3CF-7FAE44F65984}" type="pres">
      <dgm:prSet presAssocID="{3C111DAC-E267-4B97-9DDD-AA2BF5F08024}" presName="rect1" presStyleLbl="alignAcc1" presStyleIdx="0" presStyleCnt="2"/>
      <dgm:spPr/>
      <dgm:t>
        <a:bodyPr/>
        <a:lstStyle/>
        <a:p>
          <a:endParaRPr lang="en-US"/>
        </a:p>
      </dgm:t>
    </dgm:pt>
    <dgm:pt modelId="{90BD22D0-7780-4EC8-B8F4-A717C98AF7EA}" type="pres">
      <dgm:prSet presAssocID="{0773CCD0-A59B-44A0-B707-6FE4FF6D9D31}" presName="vertSpace2" presStyleLbl="node1" presStyleIdx="0" presStyleCnt="2"/>
      <dgm:spPr/>
    </dgm:pt>
    <dgm:pt modelId="{0A266E9D-3A8A-479C-BA30-FFB925432BB0}" type="pres">
      <dgm:prSet presAssocID="{0773CCD0-A59B-44A0-B707-6FE4FF6D9D31}" presName="circle2" presStyleLbl="node1" presStyleIdx="1" presStyleCnt="2"/>
      <dgm:spPr/>
    </dgm:pt>
    <dgm:pt modelId="{4D87CA18-4C65-47AF-A9C4-26118DC6A84A}" type="pres">
      <dgm:prSet presAssocID="{0773CCD0-A59B-44A0-B707-6FE4FF6D9D31}" presName="rect2" presStyleLbl="alignAcc1" presStyleIdx="1" presStyleCnt="2"/>
      <dgm:spPr/>
      <dgm:t>
        <a:bodyPr/>
        <a:lstStyle/>
        <a:p>
          <a:endParaRPr lang="en-US"/>
        </a:p>
      </dgm:t>
    </dgm:pt>
    <dgm:pt modelId="{33EE3F31-7E24-4890-8B31-21EA5F2BB689}" type="pres">
      <dgm:prSet presAssocID="{3C111DAC-E267-4B97-9DDD-AA2BF5F08024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93C2B-D607-455D-B33E-86B120A7ED44}" type="pres">
      <dgm:prSet presAssocID="{0773CCD0-A59B-44A0-B707-6FE4FF6D9D31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F4101-F72A-4637-8545-348CB8A5FA4D}" type="presOf" srcId="{3C111DAC-E267-4B97-9DDD-AA2BF5F08024}" destId="{A5514062-C367-44FD-B3CF-7FAE44F65984}" srcOrd="0" destOrd="0" presId="urn:microsoft.com/office/officeart/2005/8/layout/target3"/>
    <dgm:cxn modelId="{118862CF-C438-4877-9371-82E7385656D9}" type="presOf" srcId="{0773CCD0-A59B-44A0-B707-6FE4FF6D9D31}" destId="{4D87CA18-4C65-47AF-A9C4-26118DC6A84A}" srcOrd="0" destOrd="0" presId="urn:microsoft.com/office/officeart/2005/8/layout/target3"/>
    <dgm:cxn modelId="{7210AC6F-B163-4D4B-9BA1-9C5371540442}" type="presOf" srcId="{40AB04E7-747D-476E-A32E-70FA65EA3E8C}" destId="{27BDE9F5-65FF-4DEE-9EAE-4CD4C2877EED}" srcOrd="0" destOrd="0" presId="urn:microsoft.com/office/officeart/2005/8/layout/target3"/>
    <dgm:cxn modelId="{888CBF40-2F8F-4B92-890B-EE1F90322D55}" srcId="{40AB04E7-747D-476E-A32E-70FA65EA3E8C}" destId="{0773CCD0-A59B-44A0-B707-6FE4FF6D9D31}" srcOrd="1" destOrd="0" parTransId="{9BB54BFD-276C-4B1B-BABD-A9B4FFAE7801}" sibTransId="{7EECFF76-278A-4C5D-908C-E00A847A7706}"/>
    <dgm:cxn modelId="{EAB24862-8F40-47C0-BFFA-54E8B88AD983}" type="presOf" srcId="{3C111DAC-E267-4B97-9DDD-AA2BF5F08024}" destId="{33EE3F31-7E24-4890-8B31-21EA5F2BB689}" srcOrd="1" destOrd="0" presId="urn:microsoft.com/office/officeart/2005/8/layout/target3"/>
    <dgm:cxn modelId="{8E5B7A86-6482-4A74-9BF8-9EC3B598500B}" srcId="{40AB04E7-747D-476E-A32E-70FA65EA3E8C}" destId="{3C111DAC-E267-4B97-9DDD-AA2BF5F08024}" srcOrd="0" destOrd="0" parTransId="{8054FB0D-2657-4B1D-82A4-65F414A745B8}" sibTransId="{85B09393-09E4-46A8-AF27-0550815AD28A}"/>
    <dgm:cxn modelId="{5AA2FA61-D2DE-4E35-80AC-21F24EAF6808}" type="presOf" srcId="{0773CCD0-A59B-44A0-B707-6FE4FF6D9D31}" destId="{36993C2B-D607-455D-B33E-86B120A7ED44}" srcOrd="1" destOrd="0" presId="urn:microsoft.com/office/officeart/2005/8/layout/target3"/>
    <dgm:cxn modelId="{C16F99A5-9252-4AAD-9987-51FD57E98B2B}" type="presParOf" srcId="{27BDE9F5-65FF-4DEE-9EAE-4CD4C2877EED}" destId="{56411E3F-640C-4ECE-B23D-217A8F78B7CC}" srcOrd="0" destOrd="0" presId="urn:microsoft.com/office/officeart/2005/8/layout/target3"/>
    <dgm:cxn modelId="{F17A0228-851B-43E7-A15E-C9D90A7972F2}" type="presParOf" srcId="{27BDE9F5-65FF-4DEE-9EAE-4CD4C2877EED}" destId="{99B44720-60FF-4A87-AEA1-4211D633671C}" srcOrd="1" destOrd="0" presId="urn:microsoft.com/office/officeart/2005/8/layout/target3"/>
    <dgm:cxn modelId="{EBE08A6F-D5A8-4A14-927E-F1B6976FCBA1}" type="presParOf" srcId="{27BDE9F5-65FF-4DEE-9EAE-4CD4C2877EED}" destId="{A5514062-C367-44FD-B3CF-7FAE44F65984}" srcOrd="2" destOrd="0" presId="urn:microsoft.com/office/officeart/2005/8/layout/target3"/>
    <dgm:cxn modelId="{FF9BFCCC-85F1-40B4-9C42-9424BEF7920D}" type="presParOf" srcId="{27BDE9F5-65FF-4DEE-9EAE-4CD4C2877EED}" destId="{90BD22D0-7780-4EC8-B8F4-A717C98AF7EA}" srcOrd="3" destOrd="0" presId="urn:microsoft.com/office/officeart/2005/8/layout/target3"/>
    <dgm:cxn modelId="{62E5ECD7-EC23-4652-98D4-A3344282D201}" type="presParOf" srcId="{27BDE9F5-65FF-4DEE-9EAE-4CD4C2877EED}" destId="{0A266E9D-3A8A-479C-BA30-FFB925432BB0}" srcOrd="4" destOrd="0" presId="urn:microsoft.com/office/officeart/2005/8/layout/target3"/>
    <dgm:cxn modelId="{F565B7D1-37BA-4140-A25C-D33359BFB6EC}" type="presParOf" srcId="{27BDE9F5-65FF-4DEE-9EAE-4CD4C2877EED}" destId="{4D87CA18-4C65-47AF-A9C4-26118DC6A84A}" srcOrd="5" destOrd="0" presId="urn:microsoft.com/office/officeart/2005/8/layout/target3"/>
    <dgm:cxn modelId="{C436E960-07D8-4039-99C4-3C66B8C952CC}" type="presParOf" srcId="{27BDE9F5-65FF-4DEE-9EAE-4CD4C2877EED}" destId="{33EE3F31-7E24-4890-8B31-21EA5F2BB689}" srcOrd="6" destOrd="0" presId="urn:microsoft.com/office/officeart/2005/8/layout/target3"/>
    <dgm:cxn modelId="{9F14A604-2CC2-4298-B4EC-30D155DD89F7}" type="presParOf" srcId="{27BDE9F5-65FF-4DEE-9EAE-4CD4C2877EED}" destId="{36993C2B-D607-455D-B33E-86B120A7ED44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1E1FBD-2382-4940-9099-70DA330308A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7C048-FDDA-48B1-B951-13818A27D7DF}">
      <dgm:prSet/>
      <dgm:spPr/>
      <dgm:t>
        <a:bodyPr/>
        <a:lstStyle/>
        <a:p>
          <a:pPr rtl="0"/>
          <a:r>
            <a:rPr lang="en-US" b="0" i="0" dirty="0" err="1" smtClean="0"/>
            <a:t>Dự</a:t>
          </a:r>
          <a:r>
            <a:rPr lang="en-US" b="0" i="0" dirty="0" smtClean="0"/>
            <a:t> </a:t>
          </a:r>
          <a:r>
            <a:rPr lang="en-US" b="0" i="0" dirty="0" err="1" smtClean="0"/>
            <a:t>án</a:t>
          </a:r>
          <a:r>
            <a:rPr lang="en-US" b="0" i="0" dirty="0" smtClean="0"/>
            <a:t> </a:t>
          </a:r>
          <a:r>
            <a:rPr lang="en-US" b="0" i="0" dirty="0" err="1" smtClean="0"/>
            <a:t>phải</a:t>
          </a:r>
          <a:r>
            <a:rPr lang="en-US" b="0" i="0" dirty="0" smtClean="0"/>
            <a:t> </a:t>
          </a:r>
          <a:r>
            <a:rPr lang="en-US" b="0" i="0" dirty="0" err="1" smtClean="0"/>
            <a:t>được</a:t>
          </a:r>
          <a:r>
            <a:rPr lang="en-US" b="0" i="0" dirty="0" smtClean="0"/>
            <a:t> </a:t>
          </a:r>
          <a:r>
            <a:rPr lang="en-US" b="0" i="0" dirty="0" err="1" smtClean="0"/>
            <a:t>chấp</a:t>
          </a:r>
          <a:r>
            <a:rPr lang="en-US" b="0" i="0" dirty="0" smtClean="0"/>
            <a:t> </a:t>
          </a:r>
          <a:r>
            <a:rPr lang="en-US" b="0" i="0" dirty="0" err="1" smtClean="0"/>
            <a:t>thuận</a:t>
          </a:r>
          <a:r>
            <a:rPr lang="en-US" b="0" i="0" dirty="0" smtClean="0"/>
            <a:t> </a:t>
          </a:r>
          <a:r>
            <a:rPr lang="en-US" b="0" i="0" dirty="0" err="1" smtClean="0"/>
            <a:t>từ</a:t>
          </a:r>
          <a:r>
            <a:rPr lang="en-US" b="0" i="0" dirty="0" smtClean="0"/>
            <a:t> </a:t>
          </a:r>
          <a:r>
            <a:rPr lang="en-US" b="0" i="0" dirty="0" err="1" smtClean="0"/>
            <a:t>bộ</a:t>
          </a:r>
          <a:r>
            <a:rPr lang="en-US" b="0" i="0" dirty="0" smtClean="0"/>
            <a:t> </a:t>
          </a:r>
          <a:r>
            <a:rPr lang="en-US" b="0" i="0" dirty="0" err="1" smtClean="0"/>
            <a:t>giáo</a:t>
          </a:r>
          <a:r>
            <a:rPr lang="en-US" b="0" i="0" dirty="0" smtClean="0"/>
            <a:t> </a:t>
          </a:r>
          <a:r>
            <a:rPr lang="en-US" b="0" i="0" dirty="0" err="1" smtClean="0"/>
            <a:t>dục</a:t>
          </a:r>
          <a:r>
            <a:rPr lang="en-US" b="0" i="0" dirty="0" smtClean="0"/>
            <a:t> </a:t>
          </a:r>
          <a:r>
            <a:rPr lang="en-US" b="0" i="0" dirty="0" err="1" smtClean="0"/>
            <a:t>cho</a:t>
          </a:r>
          <a:r>
            <a:rPr lang="en-US" b="0" i="0" dirty="0" smtClean="0"/>
            <a:t> </a:t>
          </a:r>
          <a:r>
            <a:rPr lang="en-US" b="0" i="0" dirty="0" err="1" smtClean="0"/>
            <a:t>xây</a:t>
          </a:r>
          <a:r>
            <a:rPr lang="en-US" b="0" i="0" dirty="0" smtClean="0"/>
            <a:t> </a:t>
          </a:r>
          <a:r>
            <a:rPr lang="en-US" b="0" i="0" dirty="0" err="1" smtClean="0"/>
            <a:t>dựng</a:t>
          </a:r>
          <a:r>
            <a:rPr lang="en-US" b="0" i="0" dirty="0" smtClean="0"/>
            <a:t> </a:t>
          </a:r>
          <a:r>
            <a:rPr lang="en-US" b="0" i="0" dirty="0" err="1" smtClean="0"/>
            <a:t>và</a:t>
          </a:r>
          <a:r>
            <a:rPr lang="en-US" b="0" i="0" dirty="0" smtClean="0"/>
            <a:t> </a:t>
          </a:r>
          <a:r>
            <a:rPr lang="en-US" b="0" i="0" dirty="0" err="1" smtClean="0"/>
            <a:t>sửa</a:t>
          </a:r>
          <a:r>
            <a:rPr lang="en-US" b="0" i="0" dirty="0" smtClean="0"/>
            <a:t> </a:t>
          </a:r>
          <a:r>
            <a:rPr lang="en-US" b="0" i="0" dirty="0" err="1" smtClean="0"/>
            <a:t>dụng</a:t>
          </a:r>
          <a:r>
            <a:rPr lang="en-US" b="0" i="0" dirty="0" smtClean="0"/>
            <a:t> </a:t>
          </a:r>
          <a:r>
            <a:rPr lang="en-US" b="0" i="0" dirty="0" err="1" smtClean="0"/>
            <a:t>công</a:t>
          </a:r>
          <a:r>
            <a:rPr lang="en-US" b="0" i="0" dirty="0" smtClean="0"/>
            <a:t> </a:t>
          </a:r>
          <a:r>
            <a:rPr lang="en-US" b="0" i="0" dirty="0" err="1" smtClean="0"/>
            <a:t>khai</a:t>
          </a:r>
          <a:r>
            <a:rPr lang="en-US" b="0" i="0" dirty="0" smtClean="0"/>
            <a:t> </a:t>
          </a:r>
          <a:endParaRPr lang="en-US" b="0" i="0" dirty="0"/>
        </a:p>
      </dgm:t>
    </dgm:pt>
    <dgm:pt modelId="{1E09AF84-0521-4633-8B04-35912E26D531}" type="parTrans" cxnId="{8CB5B8E1-EC2E-404E-814E-5BCE8A59929E}">
      <dgm:prSet/>
      <dgm:spPr/>
      <dgm:t>
        <a:bodyPr/>
        <a:lstStyle/>
        <a:p>
          <a:endParaRPr lang="en-US"/>
        </a:p>
      </dgm:t>
    </dgm:pt>
    <dgm:pt modelId="{EF3D0030-F10F-4165-8A70-A9E8356B2FD5}" type="sibTrans" cxnId="{8CB5B8E1-EC2E-404E-814E-5BCE8A59929E}">
      <dgm:prSet/>
      <dgm:spPr/>
      <dgm:t>
        <a:bodyPr/>
        <a:lstStyle/>
        <a:p>
          <a:endParaRPr lang="en-US"/>
        </a:p>
      </dgm:t>
    </dgm:pt>
    <dgm:pt modelId="{48480DDE-6114-4B3F-AC46-CB66602ED559}">
      <dgm:prSet/>
      <dgm:spPr/>
      <dgm:t>
        <a:bodyPr/>
        <a:lstStyle/>
        <a:p>
          <a:pPr rtl="0"/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r>
            <a:rPr lang="en-US" dirty="0" smtClean="0"/>
            <a:t> </a:t>
          </a:r>
          <a:r>
            <a:rPr lang="vi-VN" b="0" i="0" dirty="0" smtClean="0"/>
            <a:t>phù hợp với chiến lược</a:t>
          </a:r>
          <a:r>
            <a:rPr lang="en-US" b="0" i="0" dirty="0" smtClean="0"/>
            <a:t>, </a:t>
          </a:r>
          <a:r>
            <a:rPr lang="vi-VN" b="0" i="0" dirty="0" smtClean="0"/>
            <a:t>kế hoạch</a:t>
          </a:r>
          <a:r>
            <a:rPr lang="en-US" b="0" i="0" dirty="0" smtClean="0"/>
            <a:t>, </a:t>
          </a:r>
          <a:r>
            <a:rPr lang="en-US" b="0" i="0" dirty="0" err="1" smtClean="0"/>
            <a:t>xây</a:t>
          </a:r>
          <a:r>
            <a:rPr lang="en-US" b="0" i="0" dirty="0" smtClean="0"/>
            <a:t> </a:t>
          </a:r>
          <a:r>
            <a:rPr lang="en-US" b="0" i="0" dirty="0" err="1" smtClean="0"/>
            <a:t>dựng</a:t>
          </a:r>
          <a:r>
            <a:rPr lang="en-US" b="0" i="0" dirty="0" smtClean="0"/>
            <a:t> </a:t>
          </a:r>
          <a:r>
            <a:rPr lang="en-US" b="0" i="0" dirty="0" err="1" smtClean="0"/>
            <a:t>và</a:t>
          </a:r>
          <a:r>
            <a:rPr lang="vi-VN" b="0" i="0" dirty="0" smtClean="0"/>
            <a:t> phát triển kinh tế – xã hội</a:t>
          </a:r>
          <a:endParaRPr lang="en-US" dirty="0"/>
        </a:p>
      </dgm:t>
    </dgm:pt>
    <dgm:pt modelId="{24D0F6F2-A43E-4F50-9C76-6911A03420EC}" type="parTrans" cxnId="{3BD746C8-6F34-475B-BDC2-0C6E345B9B4B}">
      <dgm:prSet/>
      <dgm:spPr/>
      <dgm:t>
        <a:bodyPr/>
        <a:lstStyle/>
        <a:p>
          <a:endParaRPr lang="en-US"/>
        </a:p>
      </dgm:t>
    </dgm:pt>
    <dgm:pt modelId="{F622D223-BEE9-4E39-B9EF-081D2DEA2895}" type="sibTrans" cxnId="{3BD746C8-6F34-475B-BDC2-0C6E345B9B4B}">
      <dgm:prSet/>
      <dgm:spPr/>
      <dgm:t>
        <a:bodyPr/>
        <a:lstStyle/>
        <a:p>
          <a:endParaRPr lang="en-US"/>
        </a:p>
      </dgm:t>
    </dgm:pt>
    <dgm:pt modelId="{39347E62-B2E0-4A7C-A05E-B86C17DAF72B}">
      <dgm:prSet/>
      <dgm:spPr/>
      <dgm:t>
        <a:bodyPr/>
        <a:lstStyle/>
        <a:p>
          <a:pPr rtl="0"/>
          <a:r>
            <a:rPr lang="en-US" dirty="0" err="1" smtClean="0"/>
            <a:t>Đảm</a:t>
          </a:r>
          <a:r>
            <a:rPr lang="en-US" dirty="0" smtClean="0"/>
            <a:t> </a:t>
          </a:r>
          <a:r>
            <a:rPr lang="en-US" dirty="0" err="1" smtClean="0"/>
            <a:t>bảo</a:t>
          </a:r>
          <a:r>
            <a:rPr lang="en-US" dirty="0" smtClean="0"/>
            <a:t> </a:t>
          </a:r>
          <a:r>
            <a:rPr lang="en-US" dirty="0" err="1" smtClean="0"/>
            <a:t>đạt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r>
            <a:rPr lang="en-US" dirty="0" smtClean="0"/>
            <a:t>,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r>
            <a:rPr lang="en-US" dirty="0" smtClean="0"/>
            <a:t> </a:t>
          </a:r>
          <a:r>
            <a:rPr lang="en-US" dirty="0" err="1" smtClean="0"/>
            <a:t>phải</a:t>
          </a:r>
          <a:r>
            <a:rPr lang="en-US" dirty="0" smtClean="0"/>
            <a:t> </a:t>
          </a:r>
          <a:r>
            <a:rPr lang="en-US" dirty="0" err="1" smtClean="0"/>
            <a:t>đạt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tả</a:t>
          </a:r>
          <a:endParaRPr lang="en-US" dirty="0"/>
        </a:p>
      </dgm:t>
    </dgm:pt>
    <dgm:pt modelId="{F066B0AA-036B-4581-999E-3F660F2BB0EB}" type="sibTrans" cxnId="{CB68351D-BED5-4303-8A31-437FE55354DA}">
      <dgm:prSet/>
      <dgm:spPr/>
      <dgm:t>
        <a:bodyPr/>
        <a:lstStyle/>
        <a:p>
          <a:endParaRPr lang="en-US"/>
        </a:p>
      </dgm:t>
    </dgm:pt>
    <dgm:pt modelId="{94D9656A-F110-4AAB-A7E8-559A9FA94E2C}" type="parTrans" cxnId="{CB68351D-BED5-4303-8A31-437FE55354DA}">
      <dgm:prSet/>
      <dgm:spPr/>
      <dgm:t>
        <a:bodyPr/>
        <a:lstStyle/>
        <a:p>
          <a:endParaRPr lang="en-US"/>
        </a:p>
      </dgm:t>
    </dgm:pt>
    <dgm:pt modelId="{50B50D8B-618C-4620-B964-2BFEFBD071AA}" type="pres">
      <dgm:prSet presAssocID="{021E1FBD-2382-4940-9099-70DA330308A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92E024-478F-4394-A816-55DB536CA7E3}" type="pres">
      <dgm:prSet presAssocID="{0CA7C048-FDDA-48B1-B951-13818A27D7DF}" presName="composite" presStyleCnt="0"/>
      <dgm:spPr/>
    </dgm:pt>
    <dgm:pt modelId="{751D0E80-C530-42BF-87F8-27BC615D3382}" type="pres">
      <dgm:prSet presAssocID="{0CA7C048-FDDA-48B1-B951-13818A27D7DF}" presName="imgShp" presStyleLbl="fgImgPlace1" presStyleIdx="0" presStyleCnt="3" custScaleY="103971" custLinFactNeighborX="-54989" custLinFactNeighborY="-262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8691BB43-E916-49C2-B954-2E67DA91805D}" type="pres">
      <dgm:prSet presAssocID="{0CA7C048-FDDA-48B1-B951-13818A27D7D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69C3C-8302-4402-AE8D-8C4C1D4C8950}" type="pres">
      <dgm:prSet presAssocID="{EF3D0030-F10F-4165-8A70-A9E8356B2FD5}" presName="spacing" presStyleCnt="0"/>
      <dgm:spPr/>
    </dgm:pt>
    <dgm:pt modelId="{567C6529-07B9-4F0C-B193-007FBA86E296}" type="pres">
      <dgm:prSet presAssocID="{48480DDE-6114-4B3F-AC46-CB66602ED559}" presName="composite" presStyleCnt="0"/>
      <dgm:spPr/>
    </dgm:pt>
    <dgm:pt modelId="{3B5A800A-51AD-4DF0-8623-8C1C85E6B36F}" type="pres">
      <dgm:prSet presAssocID="{48480DDE-6114-4B3F-AC46-CB66602ED559}" presName="imgShp" presStyleLbl="fgImgPlace1" presStyleIdx="1" presStyleCnt="3" custLinFactNeighborX="-56214" custLinFactNeighborY="-42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73590601-8D07-4D9D-B649-7016649D56A7}" type="pres">
      <dgm:prSet presAssocID="{48480DDE-6114-4B3F-AC46-CB66602ED559}" presName="txShp" presStyleLbl="node1" presStyleIdx="1" presStyleCnt="3" custScaleX="99526" custLinFactNeighborX="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15A7B-B9B1-441F-B784-3B4A9AFF7887}" type="pres">
      <dgm:prSet presAssocID="{F622D223-BEE9-4E39-B9EF-081D2DEA2895}" presName="spacing" presStyleCnt="0"/>
      <dgm:spPr/>
    </dgm:pt>
    <dgm:pt modelId="{58633C6B-4F98-40C9-B0B6-5AD8ABAD7973}" type="pres">
      <dgm:prSet presAssocID="{39347E62-B2E0-4A7C-A05E-B86C17DAF72B}" presName="composite" presStyleCnt="0"/>
      <dgm:spPr/>
    </dgm:pt>
    <dgm:pt modelId="{27DE0D0A-F502-4D6B-9AA0-160ACDF0DADF}" type="pres">
      <dgm:prSet presAssocID="{39347E62-B2E0-4A7C-A05E-B86C17DAF72B}" presName="imgShp" presStyleLbl="fgImgPlace1" presStyleIdx="2" presStyleCnt="3" custLinFactNeighborX="-59999" custLinFactNeighborY="-12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315A215-42F4-42BB-88D1-E72E99EE1CEC}" type="pres">
      <dgm:prSet presAssocID="{39347E62-B2E0-4A7C-A05E-B86C17DAF72B}" presName="txShp" presStyleLbl="node1" presStyleIdx="2" presStyleCnt="3" custLinFactNeighborX="-943" custLinFactNeighborY="-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8351D-BED5-4303-8A31-437FE55354DA}" srcId="{021E1FBD-2382-4940-9099-70DA330308A4}" destId="{39347E62-B2E0-4A7C-A05E-B86C17DAF72B}" srcOrd="2" destOrd="0" parTransId="{94D9656A-F110-4AAB-A7E8-559A9FA94E2C}" sibTransId="{F066B0AA-036B-4581-999E-3F660F2BB0EB}"/>
    <dgm:cxn modelId="{8D54C677-3FF4-4F38-B3D2-48E93480A421}" type="presOf" srcId="{48480DDE-6114-4B3F-AC46-CB66602ED559}" destId="{73590601-8D07-4D9D-B649-7016649D56A7}" srcOrd="0" destOrd="0" presId="urn:microsoft.com/office/officeart/2005/8/layout/vList3"/>
    <dgm:cxn modelId="{3BD746C8-6F34-475B-BDC2-0C6E345B9B4B}" srcId="{021E1FBD-2382-4940-9099-70DA330308A4}" destId="{48480DDE-6114-4B3F-AC46-CB66602ED559}" srcOrd="1" destOrd="0" parTransId="{24D0F6F2-A43E-4F50-9C76-6911A03420EC}" sibTransId="{F622D223-BEE9-4E39-B9EF-081D2DEA2895}"/>
    <dgm:cxn modelId="{8CB5B8E1-EC2E-404E-814E-5BCE8A59929E}" srcId="{021E1FBD-2382-4940-9099-70DA330308A4}" destId="{0CA7C048-FDDA-48B1-B951-13818A27D7DF}" srcOrd="0" destOrd="0" parTransId="{1E09AF84-0521-4633-8B04-35912E26D531}" sibTransId="{EF3D0030-F10F-4165-8A70-A9E8356B2FD5}"/>
    <dgm:cxn modelId="{80A8E6BF-DADA-40AA-8A1A-6AC7FAADAA67}" type="presOf" srcId="{0CA7C048-FDDA-48B1-B951-13818A27D7DF}" destId="{8691BB43-E916-49C2-B954-2E67DA91805D}" srcOrd="0" destOrd="0" presId="urn:microsoft.com/office/officeart/2005/8/layout/vList3"/>
    <dgm:cxn modelId="{E6A7B9BE-8601-4086-ADF4-F518A49CF604}" type="presOf" srcId="{39347E62-B2E0-4A7C-A05E-B86C17DAF72B}" destId="{2315A215-42F4-42BB-88D1-E72E99EE1CEC}" srcOrd="0" destOrd="0" presId="urn:microsoft.com/office/officeart/2005/8/layout/vList3"/>
    <dgm:cxn modelId="{E5553A0B-AC16-4291-8987-3182B76AD4D3}" type="presOf" srcId="{021E1FBD-2382-4940-9099-70DA330308A4}" destId="{50B50D8B-618C-4620-B964-2BFEFBD071AA}" srcOrd="0" destOrd="0" presId="urn:microsoft.com/office/officeart/2005/8/layout/vList3"/>
    <dgm:cxn modelId="{E129E875-0412-43C8-9608-FD71F3D2BF02}" type="presParOf" srcId="{50B50D8B-618C-4620-B964-2BFEFBD071AA}" destId="{6492E024-478F-4394-A816-55DB536CA7E3}" srcOrd="0" destOrd="0" presId="urn:microsoft.com/office/officeart/2005/8/layout/vList3"/>
    <dgm:cxn modelId="{0B69023B-6D38-40F8-AD2B-552457D12471}" type="presParOf" srcId="{6492E024-478F-4394-A816-55DB536CA7E3}" destId="{751D0E80-C530-42BF-87F8-27BC615D3382}" srcOrd="0" destOrd="0" presId="urn:microsoft.com/office/officeart/2005/8/layout/vList3"/>
    <dgm:cxn modelId="{9B2ADF42-162D-47C4-93D5-D6167F66B03A}" type="presParOf" srcId="{6492E024-478F-4394-A816-55DB536CA7E3}" destId="{8691BB43-E916-49C2-B954-2E67DA91805D}" srcOrd="1" destOrd="0" presId="urn:microsoft.com/office/officeart/2005/8/layout/vList3"/>
    <dgm:cxn modelId="{93D375C7-E10B-49CC-8AFD-B2C8BE820F1A}" type="presParOf" srcId="{50B50D8B-618C-4620-B964-2BFEFBD071AA}" destId="{6DE69C3C-8302-4402-AE8D-8C4C1D4C8950}" srcOrd="1" destOrd="0" presId="urn:microsoft.com/office/officeart/2005/8/layout/vList3"/>
    <dgm:cxn modelId="{B8BF2062-34E8-46FC-8789-C4271162DD5C}" type="presParOf" srcId="{50B50D8B-618C-4620-B964-2BFEFBD071AA}" destId="{567C6529-07B9-4F0C-B193-007FBA86E296}" srcOrd="2" destOrd="0" presId="urn:microsoft.com/office/officeart/2005/8/layout/vList3"/>
    <dgm:cxn modelId="{0C793100-65CA-40F1-BCEA-5DC220EDCDD1}" type="presParOf" srcId="{567C6529-07B9-4F0C-B193-007FBA86E296}" destId="{3B5A800A-51AD-4DF0-8623-8C1C85E6B36F}" srcOrd="0" destOrd="0" presId="urn:microsoft.com/office/officeart/2005/8/layout/vList3"/>
    <dgm:cxn modelId="{1D8058D4-8543-4DD6-B3CF-29C72B66015B}" type="presParOf" srcId="{567C6529-07B9-4F0C-B193-007FBA86E296}" destId="{73590601-8D07-4D9D-B649-7016649D56A7}" srcOrd="1" destOrd="0" presId="urn:microsoft.com/office/officeart/2005/8/layout/vList3"/>
    <dgm:cxn modelId="{E0EF7766-7EB1-4584-AFD4-37446F5B3DBE}" type="presParOf" srcId="{50B50D8B-618C-4620-B964-2BFEFBD071AA}" destId="{11C15A7B-B9B1-441F-B784-3B4A9AFF7887}" srcOrd="3" destOrd="0" presId="urn:microsoft.com/office/officeart/2005/8/layout/vList3"/>
    <dgm:cxn modelId="{73053587-0747-49BC-9AFE-FC00A180C02E}" type="presParOf" srcId="{50B50D8B-618C-4620-B964-2BFEFBD071AA}" destId="{58633C6B-4F98-40C9-B0B6-5AD8ABAD7973}" srcOrd="4" destOrd="0" presId="urn:microsoft.com/office/officeart/2005/8/layout/vList3"/>
    <dgm:cxn modelId="{FB78D647-D2DB-4CD2-A824-B2AF683F360C}" type="presParOf" srcId="{58633C6B-4F98-40C9-B0B6-5AD8ABAD7973}" destId="{27DE0D0A-F502-4D6B-9AA0-160ACDF0DADF}" srcOrd="0" destOrd="0" presId="urn:microsoft.com/office/officeart/2005/8/layout/vList3"/>
    <dgm:cxn modelId="{EB7A7122-FB9F-4E61-8202-2FD13157A552}" type="presParOf" srcId="{58633C6B-4F98-40C9-B0B6-5AD8ABAD7973}" destId="{2315A215-42F4-42BB-88D1-E72E99EE1CE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F5107F-9B33-48B2-9BF6-C30A6129230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D666AD-689F-4A07-ADC3-1379B24879BD}">
      <dgm:prSet/>
      <dgm:spPr/>
      <dgm:t>
        <a:bodyPr/>
        <a:lstStyle/>
        <a:p>
          <a:pPr rtl="0"/>
          <a:endParaRPr lang="en-US" dirty="0"/>
        </a:p>
      </dgm:t>
    </dgm:pt>
    <dgm:pt modelId="{EE105608-1C32-482E-A513-B6303C0D9130}" type="parTrans" cxnId="{240EE5FD-4CAF-4A44-AF44-0108486A8E15}">
      <dgm:prSet/>
      <dgm:spPr/>
      <dgm:t>
        <a:bodyPr/>
        <a:lstStyle/>
        <a:p>
          <a:endParaRPr lang="en-US"/>
        </a:p>
      </dgm:t>
    </dgm:pt>
    <dgm:pt modelId="{7EBFC135-9FE9-4CDA-8D22-7E385355D04F}" type="sibTrans" cxnId="{240EE5FD-4CAF-4A44-AF44-0108486A8E15}">
      <dgm:prSet/>
      <dgm:spPr/>
      <dgm:t>
        <a:bodyPr/>
        <a:lstStyle/>
        <a:p>
          <a:endParaRPr lang="en-US"/>
        </a:p>
      </dgm:t>
    </dgm:pt>
    <dgm:pt modelId="{D006B9C5-C64C-428C-A140-2FB7131EEE3D}">
      <dgm:prSet/>
      <dgm:spPr/>
      <dgm:t>
        <a:bodyPr/>
        <a:lstStyle/>
        <a:p>
          <a:pPr rtl="0"/>
          <a:endParaRPr lang="en-US" dirty="0"/>
        </a:p>
      </dgm:t>
    </dgm:pt>
    <dgm:pt modelId="{70C77876-67C1-47EA-896D-07F77156B76F}" type="parTrans" cxnId="{C3F92088-6954-4396-B84A-88D4891AD04F}">
      <dgm:prSet/>
      <dgm:spPr/>
      <dgm:t>
        <a:bodyPr/>
        <a:lstStyle/>
        <a:p>
          <a:endParaRPr lang="en-US"/>
        </a:p>
      </dgm:t>
    </dgm:pt>
    <dgm:pt modelId="{AD0389CB-9068-498B-8B6E-361A1B9D2277}" type="sibTrans" cxnId="{C3F92088-6954-4396-B84A-88D4891AD04F}">
      <dgm:prSet/>
      <dgm:spPr/>
      <dgm:t>
        <a:bodyPr/>
        <a:lstStyle/>
        <a:p>
          <a:endParaRPr lang="en-US"/>
        </a:p>
      </dgm:t>
    </dgm:pt>
    <dgm:pt modelId="{BEC3299E-11B1-4D19-B7AB-6C0BEA669E8C}">
      <dgm:prSet/>
      <dgm:spPr/>
      <dgm:t>
        <a:bodyPr/>
        <a:lstStyle/>
        <a:p>
          <a:pPr rtl="0"/>
          <a:endParaRPr lang="en-US" dirty="0"/>
        </a:p>
      </dgm:t>
    </dgm:pt>
    <dgm:pt modelId="{726BA11F-448B-4D3F-B8FF-730E66243B30}" type="parTrans" cxnId="{2AEC7EA8-B748-461D-B0E3-F7604D514097}">
      <dgm:prSet/>
      <dgm:spPr/>
      <dgm:t>
        <a:bodyPr/>
        <a:lstStyle/>
        <a:p>
          <a:endParaRPr lang="en-US"/>
        </a:p>
      </dgm:t>
    </dgm:pt>
    <dgm:pt modelId="{EA09CD75-41AB-42FF-B4B1-B9A7B7BA671E}" type="sibTrans" cxnId="{2AEC7EA8-B748-461D-B0E3-F7604D514097}">
      <dgm:prSet/>
      <dgm:spPr/>
      <dgm:t>
        <a:bodyPr/>
        <a:lstStyle/>
        <a:p>
          <a:endParaRPr lang="en-US"/>
        </a:p>
      </dgm:t>
    </dgm:pt>
    <dgm:pt modelId="{FC0B10DB-733B-4FE8-8285-E96D45AC3741}">
      <dgm:prSet/>
      <dgm:spPr/>
      <dgm:t>
        <a:bodyPr/>
        <a:lstStyle/>
        <a:p>
          <a:pPr rtl="0"/>
          <a:endParaRPr lang="en-US" dirty="0"/>
        </a:p>
      </dgm:t>
    </dgm:pt>
    <dgm:pt modelId="{24C35219-4D2D-46D9-84C2-31AC6A5275C4}" type="parTrans" cxnId="{FE3B7A9B-1555-4886-8581-89ECDD3680CB}">
      <dgm:prSet/>
      <dgm:spPr/>
      <dgm:t>
        <a:bodyPr/>
        <a:lstStyle/>
        <a:p>
          <a:endParaRPr lang="en-US"/>
        </a:p>
      </dgm:t>
    </dgm:pt>
    <dgm:pt modelId="{1ACF244D-D7F3-4251-B53B-62DB87700040}" type="sibTrans" cxnId="{FE3B7A9B-1555-4886-8581-89ECDD3680CB}">
      <dgm:prSet/>
      <dgm:spPr/>
      <dgm:t>
        <a:bodyPr/>
        <a:lstStyle/>
        <a:p>
          <a:endParaRPr lang="en-US"/>
        </a:p>
      </dgm:t>
    </dgm:pt>
    <dgm:pt modelId="{1429062E-6ED0-4636-A8E3-A46C1CDBB9E1}">
      <dgm:prSet/>
      <dgm:spPr/>
      <dgm:t>
        <a:bodyPr/>
        <a:lstStyle/>
        <a:p>
          <a:pPr rtl="0"/>
          <a:endParaRPr lang="en-US" dirty="0"/>
        </a:p>
      </dgm:t>
    </dgm:pt>
    <dgm:pt modelId="{8EB2EE6D-C1A8-4886-B5CD-0C139B0374E5}" type="parTrans" cxnId="{0EEC575F-6EB2-43D9-A7ED-22FD66D638DD}">
      <dgm:prSet/>
      <dgm:spPr/>
      <dgm:t>
        <a:bodyPr/>
        <a:lstStyle/>
        <a:p>
          <a:endParaRPr lang="en-US"/>
        </a:p>
      </dgm:t>
    </dgm:pt>
    <dgm:pt modelId="{38A9DBD6-54DB-4ACF-8ED4-400E1E390E95}" type="sibTrans" cxnId="{0EEC575F-6EB2-43D9-A7ED-22FD66D638DD}">
      <dgm:prSet/>
      <dgm:spPr/>
      <dgm:t>
        <a:bodyPr/>
        <a:lstStyle/>
        <a:p>
          <a:endParaRPr lang="en-US"/>
        </a:p>
      </dgm:t>
    </dgm:pt>
    <dgm:pt modelId="{DC941FBC-0A90-4DCA-BAA7-5F7275D51B40}">
      <dgm:prSet/>
      <dgm:spPr/>
      <dgm:t>
        <a:bodyPr/>
        <a:lstStyle/>
        <a:p>
          <a:pPr rtl="0"/>
          <a:endParaRPr lang="en-US" dirty="0"/>
        </a:p>
      </dgm:t>
    </dgm:pt>
    <dgm:pt modelId="{9113CA55-6D93-4DF9-A260-6E62DE9D6FE7}" type="parTrans" cxnId="{DAFDCDC0-2C64-465E-A019-430B21704498}">
      <dgm:prSet/>
      <dgm:spPr/>
      <dgm:t>
        <a:bodyPr/>
        <a:lstStyle/>
        <a:p>
          <a:endParaRPr lang="en-US"/>
        </a:p>
      </dgm:t>
    </dgm:pt>
    <dgm:pt modelId="{5D4AA34E-45CB-45E8-9E11-F4BD1BAB8E73}" type="sibTrans" cxnId="{DAFDCDC0-2C64-465E-A019-430B21704498}">
      <dgm:prSet/>
      <dgm:spPr/>
      <dgm:t>
        <a:bodyPr/>
        <a:lstStyle/>
        <a:p>
          <a:endParaRPr lang="en-US"/>
        </a:p>
      </dgm:t>
    </dgm:pt>
    <dgm:pt modelId="{96A293D7-9C22-49C3-B1F0-052789E90980}" type="pres">
      <dgm:prSet presAssocID="{C9F5107F-9B33-48B2-9BF6-C30A612923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7ECE77-18EC-43A2-B239-D08D94FE5456}" type="pres">
      <dgm:prSet presAssocID="{C9F5107F-9B33-48B2-9BF6-C30A61292309}" presName="arrow" presStyleLbl="bgShp" presStyleIdx="0" presStyleCnt="1" custLinFactNeighborY="1245"/>
      <dgm:spPr/>
    </dgm:pt>
    <dgm:pt modelId="{30CA8A1A-D962-4D8C-B719-BB15F7EABFA9}" type="pres">
      <dgm:prSet presAssocID="{C9F5107F-9B33-48B2-9BF6-C30A61292309}" presName="points" presStyleCnt="0"/>
      <dgm:spPr/>
    </dgm:pt>
    <dgm:pt modelId="{FCC1A5E4-7CC7-42A6-A814-AA9BBE65590D}" type="pres">
      <dgm:prSet presAssocID="{C6D666AD-689F-4A07-ADC3-1379B24879BD}" presName="compositeA" presStyleCnt="0"/>
      <dgm:spPr/>
    </dgm:pt>
    <dgm:pt modelId="{2CED42D1-3AC4-4128-9883-EAF58706B2F9}" type="pres">
      <dgm:prSet presAssocID="{C6D666AD-689F-4A07-ADC3-1379B24879BD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4BDCC-8F7C-448B-86F6-FB11C98D7807}" type="pres">
      <dgm:prSet presAssocID="{C6D666AD-689F-4A07-ADC3-1379B24879BD}" presName="circleA" presStyleLbl="node1" presStyleIdx="0" presStyleCnt="6" custLinFactNeighborX="2542" custLinFactNeighborY="0"/>
      <dgm:spPr>
        <a:solidFill>
          <a:schemeClr val="tx1">
            <a:lumMod val="20000"/>
            <a:lumOff val="80000"/>
          </a:schemeClr>
        </a:solidFill>
      </dgm:spPr>
    </dgm:pt>
    <dgm:pt modelId="{7AA481E7-6DD6-4F19-9FF3-D2F63BCA6BF5}" type="pres">
      <dgm:prSet presAssocID="{C6D666AD-689F-4A07-ADC3-1379B24879BD}" presName="spaceA" presStyleCnt="0"/>
      <dgm:spPr/>
    </dgm:pt>
    <dgm:pt modelId="{0F153DB4-2C28-4D6D-898F-83AB37682F9E}" type="pres">
      <dgm:prSet presAssocID="{7EBFC135-9FE9-4CDA-8D22-7E385355D04F}" presName="space" presStyleCnt="0"/>
      <dgm:spPr/>
    </dgm:pt>
    <dgm:pt modelId="{C346EE4D-2640-43C3-ADBD-B5C44730B210}" type="pres">
      <dgm:prSet presAssocID="{D006B9C5-C64C-428C-A140-2FB7131EEE3D}" presName="compositeB" presStyleCnt="0"/>
      <dgm:spPr/>
    </dgm:pt>
    <dgm:pt modelId="{2119A7C8-7552-43C1-A9BA-E8FC9A41B607}" type="pres">
      <dgm:prSet presAssocID="{D006B9C5-C64C-428C-A140-2FB7131EEE3D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246EF-E186-4C58-9363-52352D8F90D2}" type="pres">
      <dgm:prSet presAssocID="{D006B9C5-C64C-428C-A140-2FB7131EEE3D}" presName="circleB" presStyleLbl="node1" presStyleIdx="1" presStyleCnt="6"/>
      <dgm:spPr>
        <a:solidFill>
          <a:schemeClr val="tx1">
            <a:lumMod val="40000"/>
            <a:lumOff val="60000"/>
          </a:schemeClr>
        </a:solidFill>
      </dgm:spPr>
    </dgm:pt>
    <dgm:pt modelId="{0349083E-20BD-42E6-8203-F190C7A4494A}" type="pres">
      <dgm:prSet presAssocID="{D006B9C5-C64C-428C-A140-2FB7131EEE3D}" presName="spaceB" presStyleCnt="0"/>
      <dgm:spPr/>
    </dgm:pt>
    <dgm:pt modelId="{64A4CD69-724E-4CBA-B770-7EFC31BB25D9}" type="pres">
      <dgm:prSet presAssocID="{AD0389CB-9068-498B-8B6E-361A1B9D2277}" presName="space" presStyleCnt="0"/>
      <dgm:spPr/>
    </dgm:pt>
    <dgm:pt modelId="{B858F6A7-1151-440A-AFFA-73E0407A05B6}" type="pres">
      <dgm:prSet presAssocID="{BEC3299E-11B1-4D19-B7AB-6C0BEA669E8C}" presName="compositeA" presStyleCnt="0"/>
      <dgm:spPr/>
    </dgm:pt>
    <dgm:pt modelId="{4136DEB5-601F-4E84-811B-E9E4A94BF67E}" type="pres">
      <dgm:prSet presAssocID="{BEC3299E-11B1-4D19-B7AB-6C0BEA669E8C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72321-721B-4FE8-B99D-FDA51E93FB25}" type="pres">
      <dgm:prSet presAssocID="{BEC3299E-11B1-4D19-B7AB-6C0BEA669E8C}" presName="circleA" presStyleLbl="node1" presStyleIdx="2" presStyleCnt="6"/>
      <dgm:spPr>
        <a:solidFill>
          <a:schemeClr val="tx1">
            <a:lumMod val="60000"/>
            <a:lumOff val="40000"/>
          </a:schemeClr>
        </a:solidFill>
      </dgm:spPr>
    </dgm:pt>
    <dgm:pt modelId="{CA1D4D37-7F49-4ABD-ACC5-FDC4CEF60565}" type="pres">
      <dgm:prSet presAssocID="{BEC3299E-11B1-4D19-B7AB-6C0BEA669E8C}" presName="spaceA" presStyleCnt="0"/>
      <dgm:spPr/>
    </dgm:pt>
    <dgm:pt modelId="{A1FCEFA2-2AB1-48DA-9984-E66331891CBE}" type="pres">
      <dgm:prSet presAssocID="{EA09CD75-41AB-42FF-B4B1-B9A7B7BA671E}" presName="space" presStyleCnt="0"/>
      <dgm:spPr/>
    </dgm:pt>
    <dgm:pt modelId="{584181EB-0563-4E94-BA7D-4DE95499BE7D}" type="pres">
      <dgm:prSet presAssocID="{FC0B10DB-733B-4FE8-8285-E96D45AC3741}" presName="compositeB" presStyleCnt="0"/>
      <dgm:spPr/>
    </dgm:pt>
    <dgm:pt modelId="{80B14E2C-F3E3-4DE0-9F22-956834711226}" type="pres">
      <dgm:prSet presAssocID="{FC0B10DB-733B-4FE8-8285-E96D45AC3741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174A6-A9A2-41CC-9FF5-3F405EB5152B}" type="pres">
      <dgm:prSet presAssocID="{FC0B10DB-733B-4FE8-8285-E96D45AC3741}" presName="circleB" presStyleLbl="node1" presStyleIdx="3" presStyleCnt="6" custLinFactX="129236" custLinFactNeighborX="200000" custLinFactNeighborY="-890"/>
      <dgm:spPr>
        <a:solidFill>
          <a:srgbClr val="7D4F11"/>
        </a:solidFill>
      </dgm:spPr>
    </dgm:pt>
    <dgm:pt modelId="{A2C0D5D5-26FE-447F-BDA4-4012BEBAE0D9}" type="pres">
      <dgm:prSet presAssocID="{FC0B10DB-733B-4FE8-8285-E96D45AC3741}" presName="spaceB" presStyleCnt="0"/>
      <dgm:spPr/>
    </dgm:pt>
    <dgm:pt modelId="{7C7A8BAE-02D0-43F6-A8AF-94503CA12C83}" type="pres">
      <dgm:prSet presAssocID="{1ACF244D-D7F3-4251-B53B-62DB87700040}" presName="space" presStyleCnt="0"/>
      <dgm:spPr/>
    </dgm:pt>
    <dgm:pt modelId="{247EAC40-4910-4149-B880-0980B979DFDF}" type="pres">
      <dgm:prSet presAssocID="{1429062E-6ED0-4636-A8E3-A46C1CDBB9E1}" presName="compositeA" presStyleCnt="0"/>
      <dgm:spPr/>
    </dgm:pt>
    <dgm:pt modelId="{7F474ED8-6AC2-435A-890D-4A2FFA37E783}" type="pres">
      <dgm:prSet presAssocID="{1429062E-6ED0-4636-A8E3-A46C1CDBB9E1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72F69-FA61-42A6-A8BA-B91E91078502}" type="pres">
      <dgm:prSet presAssocID="{1429062E-6ED0-4636-A8E3-A46C1CDBB9E1}" presName="circleA" presStyleLbl="node1" presStyleIdx="4" presStyleCnt="6" custLinFactX="-100000" custLinFactNeighborX="-153575" custLinFactNeighborY="-3620"/>
      <dgm:spPr>
        <a:solidFill>
          <a:schemeClr val="tx1">
            <a:lumMod val="75000"/>
          </a:schemeClr>
        </a:solidFill>
      </dgm:spPr>
    </dgm:pt>
    <dgm:pt modelId="{BEC4BBBD-A1E8-41F1-ADED-AC44AD2096F9}" type="pres">
      <dgm:prSet presAssocID="{1429062E-6ED0-4636-A8E3-A46C1CDBB9E1}" presName="spaceA" presStyleCnt="0"/>
      <dgm:spPr/>
    </dgm:pt>
    <dgm:pt modelId="{5CEB6D8D-ABAD-4D54-AA6C-6563740CE67C}" type="pres">
      <dgm:prSet presAssocID="{38A9DBD6-54DB-4ACF-8ED4-400E1E390E95}" presName="space" presStyleCnt="0"/>
      <dgm:spPr/>
    </dgm:pt>
    <dgm:pt modelId="{EDD4E213-0204-44EF-A1ED-A99D45D1F494}" type="pres">
      <dgm:prSet presAssocID="{DC941FBC-0A90-4DCA-BAA7-5F7275D51B40}" presName="compositeB" presStyleCnt="0"/>
      <dgm:spPr/>
    </dgm:pt>
    <dgm:pt modelId="{C8B0A1CC-6EA3-4685-ACD6-EB44061093F8}" type="pres">
      <dgm:prSet presAssocID="{DC941FBC-0A90-4DCA-BAA7-5F7275D51B4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F0803-7414-45DA-AEE1-65823F27B6CF}" type="pres">
      <dgm:prSet presAssocID="{DC941FBC-0A90-4DCA-BAA7-5F7275D51B40}" presName="circleB" presStyleLbl="node1" presStyleIdx="5" presStyleCnt="6"/>
      <dgm:spPr>
        <a:solidFill>
          <a:schemeClr val="tx1">
            <a:lumMod val="50000"/>
          </a:schemeClr>
        </a:solidFill>
      </dgm:spPr>
    </dgm:pt>
    <dgm:pt modelId="{69B9ED9F-4860-4BFE-9783-D1EB0E98BEB0}" type="pres">
      <dgm:prSet presAssocID="{DC941FBC-0A90-4DCA-BAA7-5F7275D51B40}" presName="spaceB" presStyleCnt="0"/>
      <dgm:spPr/>
    </dgm:pt>
  </dgm:ptLst>
  <dgm:cxnLst>
    <dgm:cxn modelId="{FE3B7A9B-1555-4886-8581-89ECDD3680CB}" srcId="{C9F5107F-9B33-48B2-9BF6-C30A61292309}" destId="{FC0B10DB-733B-4FE8-8285-E96D45AC3741}" srcOrd="3" destOrd="0" parTransId="{24C35219-4D2D-46D9-84C2-31AC6A5275C4}" sibTransId="{1ACF244D-D7F3-4251-B53B-62DB87700040}"/>
    <dgm:cxn modelId="{C3F92088-6954-4396-B84A-88D4891AD04F}" srcId="{C9F5107F-9B33-48B2-9BF6-C30A61292309}" destId="{D006B9C5-C64C-428C-A140-2FB7131EEE3D}" srcOrd="1" destOrd="0" parTransId="{70C77876-67C1-47EA-896D-07F77156B76F}" sibTransId="{AD0389CB-9068-498B-8B6E-361A1B9D2277}"/>
    <dgm:cxn modelId="{F4BA206F-D770-44A0-83A1-657C31035ED9}" type="presOf" srcId="{BEC3299E-11B1-4D19-B7AB-6C0BEA669E8C}" destId="{4136DEB5-601F-4E84-811B-E9E4A94BF67E}" srcOrd="0" destOrd="0" presId="urn:microsoft.com/office/officeart/2005/8/layout/hProcess11"/>
    <dgm:cxn modelId="{5E9780F5-CCC8-412C-A095-FAD5C873FF12}" type="presOf" srcId="{C6D666AD-689F-4A07-ADC3-1379B24879BD}" destId="{2CED42D1-3AC4-4128-9883-EAF58706B2F9}" srcOrd="0" destOrd="0" presId="urn:microsoft.com/office/officeart/2005/8/layout/hProcess11"/>
    <dgm:cxn modelId="{6035BB5E-A68B-4738-BEEF-3E4F3B8A8196}" type="presOf" srcId="{D006B9C5-C64C-428C-A140-2FB7131EEE3D}" destId="{2119A7C8-7552-43C1-A9BA-E8FC9A41B607}" srcOrd="0" destOrd="0" presId="urn:microsoft.com/office/officeart/2005/8/layout/hProcess11"/>
    <dgm:cxn modelId="{240EE5FD-4CAF-4A44-AF44-0108486A8E15}" srcId="{C9F5107F-9B33-48B2-9BF6-C30A61292309}" destId="{C6D666AD-689F-4A07-ADC3-1379B24879BD}" srcOrd="0" destOrd="0" parTransId="{EE105608-1C32-482E-A513-B6303C0D9130}" sibTransId="{7EBFC135-9FE9-4CDA-8D22-7E385355D04F}"/>
    <dgm:cxn modelId="{0D23DB2E-5002-4A53-BB7F-87073218EAFD}" type="presOf" srcId="{1429062E-6ED0-4636-A8E3-A46C1CDBB9E1}" destId="{7F474ED8-6AC2-435A-890D-4A2FFA37E783}" srcOrd="0" destOrd="0" presId="urn:microsoft.com/office/officeart/2005/8/layout/hProcess11"/>
    <dgm:cxn modelId="{0EEC575F-6EB2-43D9-A7ED-22FD66D638DD}" srcId="{C9F5107F-9B33-48B2-9BF6-C30A61292309}" destId="{1429062E-6ED0-4636-A8E3-A46C1CDBB9E1}" srcOrd="4" destOrd="0" parTransId="{8EB2EE6D-C1A8-4886-B5CD-0C139B0374E5}" sibTransId="{38A9DBD6-54DB-4ACF-8ED4-400E1E390E95}"/>
    <dgm:cxn modelId="{99A16E94-9F93-4E5B-8571-F5F28CA6ADC3}" type="presOf" srcId="{C9F5107F-9B33-48B2-9BF6-C30A61292309}" destId="{96A293D7-9C22-49C3-B1F0-052789E90980}" srcOrd="0" destOrd="0" presId="urn:microsoft.com/office/officeart/2005/8/layout/hProcess11"/>
    <dgm:cxn modelId="{DAFDCDC0-2C64-465E-A019-430B21704498}" srcId="{C9F5107F-9B33-48B2-9BF6-C30A61292309}" destId="{DC941FBC-0A90-4DCA-BAA7-5F7275D51B40}" srcOrd="5" destOrd="0" parTransId="{9113CA55-6D93-4DF9-A260-6E62DE9D6FE7}" sibTransId="{5D4AA34E-45CB-45E8-9E11-F4BD1BAB8E73}"/>
    <dgm:cxn modelId="{639419F8-D4A8-42A9-B6A8-F07575326993}" type="presOf" srcId="{FC0B10DB-733B-4FE8-8285-E96D45AC3741}" destId="{80B14E2C-F3E3-4DE0-9F22-956834711226}" srcOrd="0" destOrd="0" presId="urn:microsoft.com/office/officeart/2005/8/layout/hProcess11"/>
    <dgm:cxn modelId="{22B28C34-BD33-4272-89DF-557C468DFDF8}" type="presOf" srcId="{DC941FBC-0A90-4DCA-BAA7-5F7275D51B40}" destId="{C8B0A1CC-6EA3-4685-ACD6-EB44061093F8}" srcOrd="0" destOrd="0" presId="urn:microsoft.com/office/officeart/2005/8/layout/hProcess11"/>
    <dgm:cxn modelId="{2AEC7EA8-B748-461D-B0E3-F7604D514097}" srcId="{C9F5107F-9B33-48B2-9BF6-C30A61292309}" destId="{BEC3299E-11B1-4D19-B7AB-6C0BEA669E8C}" srcOrd="2" destOrd="0" parTransId="{726BA11F-448B-4D3F-B8FF-730E66243B30}" sibTransId="{EA09CD75-41AB-42FF-B4B1-B9A7B7BA671E}"/>
    <dgm:cxn modelId="{FE937D5B-3213-4000-9965-C4D6C497A638}" type="presParOf" srcId="{96A293D7-9C22-49C3-B1F0-052789E90980}" destId="{597ECE77-18EC-43A2-B239-D08D94FE5456}" srcOrd="0" destOrd="0" presId="urn:microsoft.com/office/officeart/2005/8/layout/hProcess11"/>
    <dgm:cxn modelId="{3FE3B436-33EC-48B1-B11D-6C5B4A506612}" type="presParOf" srcId="{96A293D7-9C22-49C3-B1F0-052789E90980}" destId="{30CA8A1A-D962-4D8C-B719-BB15F7EABFA9}" srcOrd="1" destOrd="0" presId="urn:microsoft.com/office/officeart/2005/8/layout/hProcess11"/>
    <dgm:cxn modelId="{DB659631-E4A5-4468-AF19-3FAAD39AC906}" type="presParOf" srcId="{30CA8A1A-D962-4D8C-B719-BB15F7EABFA9}" destId="{FCC1A5E4-7CC7-42A6-A814-AA9BBE65590D}" srcOrd="0" destOrd="0" presId="urn:microsoft.com/office/officeart/2005/8/layout/hProcess11"/>
    <dgm:cxn modelId="{C30B7B77-CF5B-4EE9-9B13-B7A50D9EBCD4}" type="presParOf" srcId="{FCC1A5E4-7CC7-42A6-A814-AA9BBE65590D}" destId="{2CED42D1-3AC4-4128-9883-EAF58706B2F9}" srcOrd="0" destOrd="0" presId="urn:microsoft.com/office/officeart/2005/8/layout/hProcess11"/>
    <dgm:cxn modelId="{BCF53F10-7FF5-49A9-AC59-76C76F3B618A}" type="presParOf" srcId="{FCC1A5E4-7CC7-42A6-A814-AA9BBE65590D}" destId="{4AB4BDCC-8F7C-448B-86F6-FB11C98D7807}" srcOrd="1" destOrd="0" presId="urn:microsoft.com/office/officeart/2005/8/layout/hProcess11"/>
    <dgm:cxn modelId="{B5E61261-279E-4E06-9B3B-5D83001E5055}" type="presParOf" srcId="{FCC1A5E4-7CC7-42A6-A814-AA9BBE65590D}" destId="{7AA481E7-6DD6-4F19-9FF3-D2F63BCA6BF5}" srcOrd="2" destOrd="0" presId="urn:microsoft.com/office/officeart/2005/8/layout/hProcess11"/>
    <dgm:cxn modelId="{2B921C29-833A-4389-A25D-42DF7BF27458}" type="presParOf" srcId="{30CA8A1A-D962-4D8C-B719-BB15F7EABFA9}" destId="{0F153DB4-2C28-4D6D-898F-83AB37682F9E}" srcOrd="1" destOrd="0" presId="urn:microsoft.com/office/officeart/2005/8/layout/hProcess11"/>
    <dgm:cxn modelId="{CC696324-54FF-4033-9686-C31B8B3C50B5}" type="presParOf" srcId="{30CA8A1A-D962-4D8C-B719-BB15F7EABFA9}" destId="{C346EE4D-2640-43C3-ADBD-B5C44730B210}" srcOrd="2" destOrd="0" presId="urn:microsoft.com/office/officeart/2005/8/layout/hProcess11"/>
    <dgm:cxn modelId="{A7127D67-F538-405D-B07E-D8BF17C09F74}" type="presParOf" srcId="{C346EE4D-2640-43C3-ADBD-B5C44730B210}" destId="{2119A7C8-7552-43C1-A9BA-E8FC9A41B607}" srcOrd="0" destOrd="0" presId="urn:microsoft.com/office/officeart/2005/8/layout/hProcess11"/>
    <dgm:cxn modelId="{E319E69D-BDB0-4B54-811C-728A9EE07F12}" type="presParOf" srcId="{C346EE4D-2640-43C3-ADBD-B5C44730B210}" destId="{5AC246EF-E186-4C58-9363-52352D8F90D2}" srcOrd="1" destOrd="0" presId="urn:microsoft.com/office/officeart/2005/8/layout/hProcess11"/>
    <dgm:cxn modelId="{19A3167B-887E-446E-8EBF-8CE672A10189}" type="presParOf" srcId="{C346EE4D-2640-43C3-ADBD-B5C44730B210}" destId="{0349083E-20BD-42E6-8203-F190C7A4494A}" srcOrd="2" destOrd="0" presId="urn:microsoft.com/office/officeart/2005/8/layout/hProcess11"/>
    <dgm:cxn modelId="{D73914E2-4870-4ADC-BAEF-A6ABB6569EA4}" type="presParOf" srcId="{30CA8A1A-D962-4D8C-B719-BB15F7EABFA9}" destId="{64A4CD69-724E-4CBA-B770-7EFC31BB25D9}" srcOrd="3" destOrd="0" presId="urn:microsoft.com/office/officeart/2005/8/layout/hProcess11"/>
    <dgm:cxn modelId="{31B76F2B-C82B-4B93-965A-B4CDA31C7530}" type="presParOf" srcId="{30CA8A1A-D962-4D8C-B719-BB15F7EABFA9}" destId="{B858F6A7-1151-440A-AFFA-73E0407A05B6}" srcOrd="4" destOrd="0" presId="urn:microsoft.com/office/officeart/2005/8/layout/hProcess11"/>
    <dgm:cxn modelId="{9D10A71D-28D5-4C9C-9B7A-EB4F4099044F}" type="presParOf" srcId="{B858F6A7-1151-440A-AFFA-73E0407A05B6}" destId="{4136DEB5-601F-4E84-811B-E9E4A94BF67E}" srcOrd="0" destOrd="0" presId="urn:microsoft.com/office/officeart/2005/8/layout/hProcess11"/>
    <dgm:cxn modelId="{328A0814-877B-47A1-8F6C-51BE91B86A94}" type="presParOf" srcId="{B858F6A7-1151-440A-AFFA-73E0407A05B6}" destId="{6CA72321-721B-4FE8-B99D-FDA51E93FB25}" srcOrd="1" destOrd="0" presId="urn:microsoft.com/office/officeart/2005/8/layout/hProcess11"/>
    <dgm:cxn modelId="{9C4F49AA-ADC6-4F43-8760-1B746FEB0875}" type="presParOf" srcId="{B858F6A7-1151-440A-AFFA-73E0407A05B6}" destId="{CA1D4D37-7F49-4ABD-ACC5-FDC4CEF60565}" srcOrd="2" destOrd="0" presId="urn:microsoft.com/office/officeart/2005/8/layout/hProcess11"/>
    <dgm:cxn modelId="{7AAF7B0B-3462-4EB2-8FDD-8DB7281D1EBC}" type="presParOf" srcId="{30CA8A1A-D962-4D8C-B719-BB15F7EABFA9}" destId="{A1FCEFA2-2AB1-48DA-9984-E66331891CBE}" srcOrd="5" destOrd="0" presId="urn:microsoft.com/office/officeart/2005/8/layout/hProcess11"/>
    <dgm:cxn modelId="{0E38F119-0FAB-4D2A-A142-DA73F924CFFE}" type="presParOf" srcId="{30CA8A1A-D962-4D8C-B719-BB15F7EABFA9}" destId="{584181EB-0563-4E94-BA7D-4DE95499BE7D}" srcOrd="6" destOrd="0" presId="urn:microsoft.com/office/officeart/2005/8/layout/hProcess11"/>
    <dgm:cxn modelId="{F80AA577-D7FA-4CE2-9C28-DC0D1EACCFA4}" type="presParOf" srcId="{584181EB-0563-4E94-BA7D-4DE95499BE7D}" destId="{80B14E2C-F3E3-4DE0-9F22-956834711226}" srcOrd="0" destOrd="0" presId="urn:microsoft.com/office/officeart/2005/8/layout/hProcess11"/>
    <dgm:cxn modelId="{D9EE9172-DC5F-4DD2-AD00-3C3CB16A5AE5}" type="presParOf" srcId="{584181EB-0563-4E94-BA7D-4DE95499BE7D}" destId="{397174A6-A9A2-41CC-9FF5-3F405EB5152B}" srcOrd="1" destOrd="0" presId="urn:microsoft.com/office/officeart/2005/8/layout/hProcess11"/>
    <dgm:cxn modelId="{61E3ABAF-5CC0-4E70-98F0-E896F19729BA}" type="presParOf" srcId="{584181EB-0563-4E94-BA7D-4DE95499BE7D}" destId="{A2C0D5D5-26FE-447F-BDA4-4012BEBAE0D9}" srcOrd="2" destOrd="0" presId="urn:microsoft.com/office/officeart/2005/8/layout/hProcess11"/>
    <dgm:cxn modelId="{EB689E00-BBCC-4207-90CE-23FAAE62D23B}" type="presParOf" srcId="{30CA8A1A-D962-4D8C-B719-BB15F7EABFA9}" destId="{7C7A8BAE-02D0-43F6-A8AF-94503CA12C83}" srcOrd="7" destOrd="0" presId="urn:microsoft.com/office/officeart/2005/8/layout/hProcess11"/>
    <dgm:cxn modelId="{5F5AC969-A654-4984-BF6F-AA545F7A8384}" type="presParOf" srcId="{30CA8A1A-D962-4D8C-B719-BB15F7EABFA9}" destId="{247EAC40-4910-4149-B880-0980B979DFDF}" srcOrd="8" destOrd="0" presId="urn:microsoft.com/office/officeart/2005/8/layout/hProcess11"/>
    <dgm:cxn modelId="{9655A2F4-ECF9-4DEE-9401-3F1AE45098AE}" type="presParOf" srcId="{247EAC40-4910-4149-B880-0980B979DFDF}" destId="{7F474ED8-6AC2-435A-890D-4A2FFA37E783}" srcOrd="0" destOrd="0" presId="urn:microsoft.com/office/officeart/2005/8/layout/hProcess11"/>
    <dgm:cxn modelId="{2A1796B7-BD9B-49B5-9D4C-964BDCDF5B24}" type="presParOf" srcId="{247EAC40-4910-4149-B880-0980B979DFDF}" destId="{72572F69-FA61-42A6-A8BA-B91E91078502}" srcOrd="1" destOrd="0" presId="urn:microsoft.com/office/officeart/2005/8/layout/hProcess11"/>
    <dgm:cxn modelId="{62F86B89-7CD7-4022-82BE-B3159CD143AF}" type="presParOf" srcId="{247EAC40-4910-4149-B880-0980B979DFDF}" destId="{BEC4BBBD-A1E8-41F1-ADED-AC44AD2096F9}" srcOrd="2" destOrd="0" presId="urn:microsoft.com/office/officeart/2005/8/layout/hProcess11"/>
    <dgm:cxn modelId="{C749E0C6-BBAF-47C6-A15F-CD4588FFC366}" type="presParOf" srcId="{30CA8A1A-D962-4D8C-B719-BB15F7EABFA9}" destId="{5CEB6D8D-ABAD-4D54-AA6C-6563740CE67C}" srcOrd="9" destOrd="0" presId="urn:microsoft.com/office/officeart/2005/8/layout/hProcess11"/>
    <dgm:cxn modelId="{D3921314-B9FE-4125-8187-DD9C5F0CC49F}" type="presParOf" srcId="{30CA8A1A-D962-4D8C-B719-BB15F7EABFA9}" destId="{EDD4E213-0204-44EF-A1ED-A99D45D1F494}" srcOrd="10" destOrd="0" presId="urn:microsoft.com/office/officeart/2005/8/layout/hProcess11"/>
    <dgm:cxn modelId="{478EC7C4-D7CE-4247-9F78-F135684F7DC8}" type="presParOf" srcId="{EDD4E213-0204-44EF-A1ED-A99D45D1F494}" destId="{C8B0A1CC-6EA3-4685-ACD6-EB44061093F8}" srcOrd="0" destOrd="0" presId="urn:microsoft.com/office/officeart/2005/8/layout/hProcess11"/>
    <dgm:cxn modelId="{57480DFB-9385-49C9-8D25-FECBFC59507D}" type="presParOf" srcId="{EDD4E213-0204-44EF-A1ED-A99D45D1F494}" destId="{1F5F0803-7414-45DA-AEE1-65823F27B6CF}" srcOrd="1" destOrd="0" presId="urn:microsoft.com/office/officeart/2005/8/layout/hProcess11"/>
    <dgm:cxn modelId="{1C295FEC-27A8-49F7-9687-A21BECFBC8CD}" type="presParOf" srcId="{EDD4E213-0204-44EF-A1ED-A99D45D1F494}" destId="{69B9ED9F-4860-4BFE-9783-D1EB0E98BEB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C634E-98FD-4108-AC98-8170369B4022}">
      <dsp:nvSpPr>
        <dsp:cNvPr id="0" name=""/>
        <dsp:cNvSpPr/>
      </dsp:nvSpPr>
      <dsp:spPr>
        <a:xfrm>
          <a:off x="0" y="705"/>
          <a:ext cx="6912287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1.5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(45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THCS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Phú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Lộc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47" y="58052"/>
        <a:ext cx="6797593" cy="1060059"/>
      </dsp:txXfrm>
    </dsp:sp>
    <dsp:sp modelId="{32779C0E-32FE-4301-8BAC-841AF0BAA7B2}">
      <dsp:nvSpPr>
        <dsp:cNvPr id="0" name=""/>
        <dsp:cNvSpPr/>
      </dsp:nvSpPr>
      <dsp:spPr>
        <a:xfrm>
          <a:off x="0" y="1185273"/>
          <a:ext cx="6912287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Kiêu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gọi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THCS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ít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47" y="1242620"/>
        <a:ext cx="6797593" cy="1060059"/>
      </dsp:txXfrm>
    </dsp:sp>
    <dsp:sp modelId="{4A2DC364-19B4-4BD1-AA4A-2B10883C8927}">
      <dsp:nvSpPr>
        <dsp:cNvPr id="0" name=""/>
        <dsp:cNvSpPr/>
      </dsp:nvSpPr>
      <dsp:spPr>
        <a:xfrm>
          <a:off x="0" y="2378937"/>
          <a:ext cx="6912287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chung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6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tới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47" y="2436284"/>
        <a:ext cx="6797593" cy="1060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C634E-98FD-4108-AC98-8170369B4022}">
      <dsp:nvSpPr>
        <dsp:cNvPr id="0" name=""/>
        <dsp:cNvSpPr/>
      </dsp:nvSpPr>
      <dsp:spPr>
        <a:xfrm>
          <a:off x="0" y="93"/>
          <a:ext cx="6912287" cy="91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61.000.000VDN.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45" y="44838"/>
        <a:ext cx="6822797" cy="827120"/>
      </dsp:txXfrm>
    </dsp:sp>
    <dsp:sp modelId="{32779C0E-32FE-4301-8BAC-841AF0BAA7B2}">
      <dsp:nvSpPr>
        <dsp:cNvPr id="0" name=""/>
        <dsp:cNvSpPr/>
      </dsp:nvSpPr>
      <dsp:spPr>
        <a:xfrm>
          <a:off x="0" y="931644"/>
          <a:ext cx="6912287" cy="91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</a:t>
          </a:r>
          <a:r>
            <a:rPr lang="vi-V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iết kiệm tối đa các chi phí phát sinh trong quá trình xây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vi-V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45" y="976389"/>
        <a:ext cx="6822797" cy="827120"/>
      </dsp:txXfrm>
    </dsp:sp>
    <dsp:sp modelId="{4A2DC364-19B4-4BD1-AA4A-2B10883C8927}">
      <dsp:nvSpPr>
        <dsp:cNvPr id="0" name=""/>
        <dsp:cNvSpPr/>
      </dsp:nvSpPr>
      <dsp:spPr>
        <a:xfrm>
          <a:off x="0" y="1856890"/>
          <a:ext cx="6912287" cy="91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hoạt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24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45" y="1901635"/>
        <a:ext cx="6822797" cy="827120"/>
      </dsp:txXfrm>
    </dsp:sp>
    <dsp:sp modelId="{5258B210-A40B-4163-AAD4-4E6C6F71D2DB}">
      <dsp:nvSpPr>
        <dsp:cNvPr id="0" name=""/>
        <dsp:cNvSpPr/>
      </dsp:nvSpPr>
      <dsp:spPr>
        <a:xfrm>
          <a:off x="0" y="2781970"/>
          <a:ext cx="6912287" cy="916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nhuận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qua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nhờ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càng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tăng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nên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nhuận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càng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4745" y="2826715"/>
        <a:ext cx="6822797" cy="827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11E3F-640C-4ECE-B23D-217A8F78B7CC}">
      <dsp:nvSpPr>
        <dsp:cNvPr id="0" name=""/>
        <dsp:cNvSpPr/>
      </dsp:nvSpPr>
      <dsp:spPr>
        <a:xfrm>
          <a:off x="17717" y="16426"/>
          <a:ext cx="3002972" cy="300297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514062-C367-44FD-B3CF-7FAE44F65984}">
      <dsp:nvSpPr>
        <dsp:cNvPr id="0" name=""/>
        <dsp:cNvSpPr/>
      </dsp:nvSpPr>
      <dsp:spPr>
        <a:xfrm>
          <a:off x="1501486" y="0"/>
          <a:ext cx="6063094" cy="30029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THCS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Phú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Lộc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đang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1.5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tới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tới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1486" y="0"/>
        <a:ext cx="6063094" cy="1426412"/>
      </dsp:txXfrm>
    </dsp:sp>
    <dsp:sp modelId="{0A266E9D-3A8A-479C-BA30-FFB925432BB0}">
      <dsp:nvSpPr>
        <dsp:cNvPr id="0" name=""/>
        <dsp:cNvSpPr/>
      </dsp:nvSpPr>
      <dsp:spPr>
        <a:xfrm>
          <a:off x="788280" y="1426412"/>
          <a:ext cx="1426412" cy="142641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87CA18-4C65-47AF-A9C4-26118DC6A84A}">
      <dsp:nvSpPr>
        <dsp:cNvPr id="0" name=""/>
        <dsp:cNvSpPr/>
      </dsp:nvSpPr>
      <dsp:spPr>
        <a:xfrm>
          <a:off x="1501486" y="1426412"/>
          <a:ext cx="6063094" cy="14264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lâu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dài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THCS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nước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mất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THCS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Phú</a:t>
          </a:r>
          <a:r>
            <a:rPr lang="en-US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Lộc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1486" y="1426412"/>
        <a:ext cx="6063094" cy="1426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1BB43-E916-49C2-B954-2E67DA91805D}">
      <dsp:nvSpPr>
        <dsp:cNvPr id="0" name=""/>
        <dsp:cNvSpPr/>
      </dsp:nvSpPr>
      <dsp:spPr>
        <a:xfrm rot="10800000">
          <a:off x="1618950" y="18438"/>
          <a:ext cx="5511187" cy="9231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96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/>
            <a:t>Dự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án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phải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được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chấp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thuận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từ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bộ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giáo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dục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cho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xây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dựng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và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sửa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dụng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công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khai</a:t>
          </a:r>
          <a:r>
            <a:rPr lang="en-US" sz="2000" b="0" i="0" kern="1200" dirty="0" smtClean="0"/>
            <a:t> </a:t>
          </a:r>
          <a:endParaRPr lang="en-US" sz="2000" b="0" i="0" kern="1200" dirty="0"/>
        </a:p>
      </dsp:txBody>
      <dsp:txXfrm rot="10800000">
        <a:off x="1849744" y="18438"/>
        <a:ext cx="5280393" cy="923178"/>
      </dsp:txXfrm>
    </dsp:sp>
    <dsp:sp modelId="{751D0E80-C530-42BF-87F8-27BC615D3382}">
      <dsp:nvSpPr>
        <dsp:cNvPr id="0" name=""/>
        <dsp:cNvSpPr/>
      </dsp:nvSpPr>
      <dsp:spPr>
        <a:xfrm>
          <a:off x="649715" y="0"/>
          <a:ext cx="923178" cy="9598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0601-8D07-4D9D-B649-7016649D56A7}">
      <dsp:nvSpPr>
        <dsp:cNvPr id="0" name=""/>
        <dsp:cNvSpPr/>
      </dsp:nvSpPr>
      <dsp:spPr>
        <a:xfrm rot="10800000">
          <a:off x="1676570" y="1235521"/>
          <a:ext cx="5485064" cy="9231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96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Dự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án</a:t>
          </a:r>
          <a:r>
            <a:rPr lang="en-US" sz="2000" kern="1200" dirty="0" smtClean="0"/>
            <a:t> </a:t>
          </a:r>
          <a:r>
            <a:rPr lang="vi-VN" sz="2000" b="0" i="0" kern="1200" dirty="0" smtClean="0"/>
            <a:t>phù hợp với chiến lược</a:t>
          </a:r>
          <a:r>
            <a:rPr lang="en-US" sz="2000" b="0" i="0" kern="1200" dirty="0" smtClean="0"/>
            <a:t>, </a:t>
          </a:r>
          <a:r>
            <a:rPr lang="vi-VN" sz="2000" b="0" i="0" kern="1200" dirty="0" smtClean="0"/>
            <a:t>kế hoạch</a:t>
          </a:r>
          <a:r>
            <a:rPr lang="en-US" sz="2000" b="0" i="0" kern="1200" dirty="0" smtClean="0"/>
            <a:t>, </a:t>
          </a:r>
          <a:r>
            <a:rPr lang="en-US" sz="2000" b="0" i="0" kern="1200" dirty="0" err="1" smtClean="0"/>
            <a:t>xây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dựng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và</a:t>
          </a:r>
          <a:r>
            <a:rPr lang="vi-VN" sz="2000" b="0" i="0" kern="1200" dirty="0" smtClean="0"/>
            <a:t> phát triển kinh tế – xã hội</a:t>
          </a:r>
          <a:endParaRPr lang="en-US" sz="2000" kern="1200" dirty="0"/>
        </a:p>
      </dsp:txBody>
      <dsp:txXfrm rot="10800000">
        <a:off x="1907364" y="1235521"/>
        <a:ext cx="5254270" cy="923178"/>
      </dsp:txXfrm>
    </dsp:sp>
    <dsp:sp modelId="{3B5A800A-51AD-4DF0-8623-8C1C85E6B36F}">
      <dsp:nvSpPr>
        <dsp:cNvPr id="0" name=""/>
        <dsp:cNvSpPr/>
      </dsp:nvSpPr>
      <dsp:spPr>
        <a:xfrm>
          <a:off x="644937" y="1196600"/>
          <a:ext cx="923178" cy="9231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5A215-42F4-42BB-88D1-E72E99EE1CEC}">
      <dsp:nvSpPr>
        <dsp:cNvPr id="0" name=""/>
        <dsp:cNvSpPr/>
      </dsp:nvSpPr>
      <dsp:spPr>
        <a:xfrm rot="10800000">
          <a:off x="1566980" y="2426539"/>
          <a:ext cx="5511187" cy="9231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96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Đảm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bảo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đạt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được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mục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tiêu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của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dự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án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kết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quả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phải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đạt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trong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phần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mô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tả</a:t>
          </a:r>
          <a:endParaRPr lang="en-US" sz="2000" kern="1200" dirty="0"/>
        </a:p>
      </dsp:txBody>
      <dsp:txXfrm rot="10800000">
        <a:off x="1797774" y="2426539"/>
        <a:ext cx="5280393" cy="923178"/>
      </dsp:txXfrm>
    </dsp:sp>
    <dsp:sp modelId="{27DE0D0A-F502-4D6B-9AA0-160ACDF0DADF}">
      <dsp:nvSpPr>
        <dsp:cNvPr id="0" name=""/>
        <dsp:cNvSpPr/>
      </dsp:nvSpPr>
      <dsp:spPr>
        <a:xfrm>
          <a:off x="603464" y="2422938"/>
          <a:ext cx="923178" cy="9231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ECE77-18EC-43A2-B239-D08D94FE5456}">
      <dsp:nvSpPr>
        <dsp:cNvPr id="0" name=""/>
        <dsp:cNvSpPr/>
      </dsp:nvSpPr>
      <dsp:spPr>
        <a:xfrm>
          <a:off x="0" y="1158037"/>
          <a:ext cx="7294765" cy="151883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42D1-3AC4-4128-9883-EAF58706B2F9}">
      <dsp:nvSpPr>
        <dsp:cNvPr id="0" name=""/>
        <dsp:cNvSpPr/>
      </dsp:nvSpPr>
      <dsp:spPr>
        <a:xfrm>
          <a:off x="1803" y="0"/>
          <a:ext cx="1049869" cy="1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b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1803" y="0"/>
        <a:ext cx="1049869" cy="1518837"/>
      </dsp:txXfrm>
    </dsp:sp>
    <dsp:sp modelId="{4AB4BDCC-8F7C-448B-86F6-FB11C98D7807}">
      <dsp:nvSpPr>
        <dsp:cNvPr id="0" name=""/>
        <dsp:cNvSpPr/>
      </dsp:nvSpPr>
      <dsp:spPr>
        <a:xfrm>
          <a:off x="346535" y="1708691"/>
          <a:ext cx="379709" cy="379709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9A7C8-7552-43C1-A9BA-E8FC9A41B607}">
      <dsp:nvSpPr>
        <dsp:cNvPr id="0" name=""/>
        <dsp:cNvSpPr/>
      </dsp:nvSpPr>
      <dsp:spPr>
        <a:xfrm>
          <a:off x="1104165" y="2278255"/>
          <a:ext cx="1049869" cy="1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t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1104165" y="2278255"/>
        <a:ext cx="1049869" cy="1518837"/>
      </dsp:txXfrm>
    </dsp:sp>
    <dsp:sp modelId="{5AC246EF-E186-4C58-9363-52352D8F90D2}">
      <dsp:nvSpPr>
        <dsp:cNvPr id="0" name=""/>
        <dsp:cNvSpPr/>
      </dsp:nvSpPr>
      <dsp:spPr>
        <a:xfrm>
          <a:off x="1439245" y="1708691"/>
          <a:ext cx="379709" cy="379709"/>
        </a:xfrm>
        <a:prstGeom prst="ellipse">
          <a:avLst/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6DEB5-601F-4E84-811B-E9E4A94BF67E}">
      <dsp:nvSpPr>
        <dsp:cNvPr id="0" name=""/>
        <dsp:cNvSpPr/>
      </dsp:nvSpPr>
      <dsp:spPr>
        <a:xfrm>
          <a:off x="2206528" y="0"/>
          <a:ext cx="1049869" cy="1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b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2206528" y="0"/>
        <a:ext cx="1049869" cy="1518837"/>
      </dsp:txXfrm>
    </dsp:sp>
    <dsp:sp modelId="{6CA72321-721B-4FE8-B99D-FDA51E93FB25}">
      <dsp:nvSpPr>
        <dsp:cNvPr id="0" name=""/>
        <dsp:cNvSpPr/>
      </dsp:nvSpPr>
      <dsp:spPr>
        <a:xfrm>
          <a:off x="2541608" y="1708691"/>
          <a:ext cx="379709" cy="379709"/>
        </a:xfrm>
        <a:prstGeom prst="ellipse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14E2C-F3E3-4DE0-9F22-956834711226}">
      <dsp:nvSpPr>
        <dsp:cNvPr id="0" name=""/>
        <dsp:cNvSpPr/>
      </dsp:nvSpPr>
      <dsp:spPr>
        <a:xfrm>
          <a:off x="3308890" y="2278255"/>
          <a:ext cx="1049869" cy="1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t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3308890" y="2278255"/>
        <a:ext cx="1049869" cy="1518837"/>
      </dsp:txXfrm>
    </dsp:sp>
    <dsp:sp modelId="{397174A6-A9A2-41CC-9FF5-3F405EB5152B}">
      <dsp:nvSpPr>
        <dsp:cNvPr id="0" name=""/>
        <dsp:cNvSpPr/>
      </dsp:nvSpPr>
      <dsp:spPr>
        <a:xfrm>
          <a:off x="4894110" y="1705312"/>
          <a:ext cx="379709" cy="379709"/>
        </a:xfrm>
        <a:prstGeom prst="ellipse">
          <a:avLst/>
        </a:prstGeom>
        <a:solidFill>
          <a:srgbClr val="7D4F1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74ED8-6AC2-435A-890D-4A2FFA37E783}">
      <dsp:nvSpPr>
        <dsp:cNvPr id="0" name=""/>
        <dsp:cNvSpPr/>
      </dsp:nvSpPr>
      <dsp:spPr>
        <a:xfrm>
          <a:off x="4411253" y="0"/>
          <a:ext cx="1049869" cy="1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b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4411253" y="0"/>
        <a:ext cx="1049869" cy="1518837"/>
      </dsp:txXfrm>
    </dsp:sp>
    <dsp:sp modelId="{72572F69-FA61-42A6-A8BA-B91E91078502}">
      <dsp:nvSpPr>
        <dsp:cNvPr id="0" name=""/>
        <dsp:cNvSpPr/>
      </dsp:nvSpPr>
      <dsp:spPr>
        <a:xfrm>
          <a:off x="3783485" y="1694946"/>
          <a:ext cx="379709" cy="379709"/>
        </a:xfrm>
        <a:prstGeom prst="ellipse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0A1CC-6EA3-4685-ACD6-EB44061093F8}">
      <dsp:nvSpPr>
        <dsp:cNvPr id="0" name=""/>
        <dsp:cNvSpPr/>
      </dsp:nvSpPr>
      <dsp:spPr>
        <a:xfrm>
          <a:off x="5513616" y="2278255"/>
          <a:ext cx="1049869" cy="1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t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5513616" y="2278255"/>
        <a:ext cx="1049869" cy="1518837"/>
      </dsp:txXfrm>
    </dsp:sp>
    <dsp:sp modelId="{1F5F0803-7414-45DA-AEE1-65823F27B6CF}">
      <dsp:nvSpPr>
        <dsp:cNvPr id="0" name=""/>
        <dsp:cNvSpPr/>
      </dsp:nvSpPr>
      <dsp:spPr>
        <a:xfrm>
          <a:off x="5848696" y="1708691"/>
          <a:ext cx="379709" cy="379709"/>
        </a:xfrm>
        <a:prstGeom prst="ellipse">
          <a:avLst/>
        </a:prstGeom>
        <a:solidFill>
          <a:schemeClr val="tx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931c0e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6931c0e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5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eede63b2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eede63b2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6931c0e2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6931c0e2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6931c0e2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6931c0e2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67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931c0e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6931c0e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98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931c0e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6931c0e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6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931c0e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6931c0e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68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931c0e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6931c0e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755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931c0e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6931c0e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35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18" y="581892"/>
            <a:ext cx="7551073" cy="613063"/>
          </a:xfrm>
        </p:spPr>
        <p:txBody>
          <a:bodyPr/>
          <a:lstStyle/>
          <a:p>
            <a:pPr algn="ctr"/>
            <a:r>
              <a:rPr lang="en-US" dirty="0"/>
              <a:t>TRƯỜNG ĐẠI HỌC THỦ DẦU MỘT</a:t>
            </a:r>
            <a:br>
              <a:rPr lang="en-US" dirty="0"/>
            </a:br>
            <a:r>
              <a:rPr lang="en-US" sz="2400" dirty="0"/>
              <a:t>VIỆN </a:t>
            </a:r>
            <a:r>
              <a:rPr lang="vi-VN" sz="2400" dirty="0"/>
              <a:t>KĨ THUẬT CÔNG NGHỆ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8373" y="1797627"/>
            <a:ext cx="79802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XÂY DỰNG  ỨNG DỤNG QUẢN LÝ HỌC SINH CHO CÁC TRƯỜNG TRUNG HỌC CƠ </a:t>
            </a:r>
            <a:r>
              <a:rPr lang="en-US" sz="2800" b="1" dirty="0" smtClean="0"/>
              <a:t>SỞ</a:t>
            </a:r>
          </a:p>
          <a:p>
            <a:pPr algn="ctr"/>
            <a:endParaRPr lang="en-US" sz="2800" dirty="0"/>
          </a:p>
          <a:p>
            <a:pPr algn="ctr"/>
            <a:r>
              <a:rPr lang="en-US" sz="1600" b="1" dirty="0"/>
              <a:t>GVHD : TH.S </a:t>
            </a:r>
            <a:r>
              <a:rPr lang="en-US" sz="1600" b="1" dirty="0" err="1"/>
              <a:t>Trần</a:t>
            </a:r>
            <a:r>
              <a:rPr lang="en-US" sz="1600" b="1" dirty="0"/>
              <a:t> </a:t>
            </a:r>
            <a:r>
              <a:rPr lang="en-US" sz="1600" b="1" dirty="0" err="1"/>
              <a:t>Bá</a:t>
            </a:r>
            <a:r>
              <a:rPr lang="en-US" sz="1600" b="1" dirty="0"/>
              <a:t> Minh </a:t>
            </a:r>
            <a:r>
              <a:rPr lang="en-US" sz="1600" b="1" dirty="0" err="1"/>
              <a:t>Sơn</a:t>
            </a:r>
            <a:endParaRPr lang="en-US" sz="1600" b="1" dirty="0"/>
          </a:p>
          <a:p>
            <a:pPr algn="ctr"/>
            <a:r>
              <a:rPr lang="en-US" dirty="0"/>
              <a:t>TÊN SINH VIÊN : Mai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Chánh</a:t>
            </a:r>
            <a:endParaRPr lang="en-US" dirty="0"/>
          </a:p>
          <a:p>
            <a:pPr algn="ctr"/>
            <a:r>
              <a:rPr lang="en-US" dirty="0"/>
              <a:t>MSS  : 1824801030028</a:t>
            </a:r>
          </a:p>
        </p:txBody>
      </p:sp>
    </p:spTree>
    <p:extLst>
      <p:ext uri="{BB962C8B-B14F-4D97-AF65-F5344CB8AC3E}">
        <p14:creationId xmlns:p14="http://schemas.microsoft.com/office/powerpoint/2010/main" val="31780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490" y="135082"/>
            <a:ext cx="2462901" cy="497724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490" y="166254"/>
            <a:ext cx="2462901" cy="497724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" name="Rectangle 2"/>
          <p:cNvSpPr/>
          <p:nvPr/>
        </p:nvSpPr>
        <p:spPr>
          <a:xfrm>
            <a:off x="6265718" y="748145"/>
            <a:ext cx="405246" cy="52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8063" y="759059"/>
            <a:ext cx="301337" cy="2493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8063" y="1043951"/>
            <a:ext cx="301337" cy="136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09855" y="613064"/>
            <a:ext cx="997527" cy="1459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29400" y="1211390"/>
            <a:ext cx="5091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71326" y="1405892"/>
            <a:ext cx="290114" cy="10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60954" y="1405892"/>
            <a:ext cx="290114" cy="10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30384" y="1405892"/>
            <a:ext cx="290114" cy="10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42258" y="1405892"/>
            <a:ext cx="290114" cy="10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08618" y="1580722"/>
            <a:ext cx="5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09855" y="185997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78731" y="2410691"/>
            <a:ext cx="62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09855" y="3584864"/>
            <a:ext cx="997527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38555" y="46114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66835" y="1057501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95242" y="1426833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95242" y="170608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92764" y="225680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138555" y="345610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210" y="4258573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78731" y="4421787"/>
            <a:ext cx="62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8921" y="1079865"/>
            <a:ext cx="28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08" y="162141"/>
            <a:ext cx="2801904" cy="489411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755606" y="1433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5"/>
          </p:cNvCxnSpPr>
          <p:nvPr/>
        </p:nvCxnSpPr>
        <p:spPr>
          <a:xfrm>
            <a:off x="6794630" y="1472537"/>
            <a:ext cx="41939" cy="4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29375" y="1414463"/>
            <a:ext cx="285750" cy="10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9144" y="1388269"/>
            <a:ext cx="171450" cy="17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5147" y="1415654"/>
            <a:ext cx="234607" cy="10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0649" y="1417769"/>
            <a:ext cx="234607" cy="10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72898" y="1414463"/>
            <a:ext cx="234607" cy="10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30649" y="1415387"/>
            <a:ext cx="234607" cy="10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715125" y="1002290"/>
            <a:ext cx="839066" cy="2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15125" y="1564481"/>
            <a:ext cx="83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50594" y="2299532"/>
            <a:ext cx="2803597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15125" y="2909455"/>
            <a:ext cx="83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5125" y="4333009"/>
            <a:ext cx="911802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26927" y="84840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33696" y="1408618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68160" y="215603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97884" y="2755566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97884" y="4189511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49017" y="968866"/>
            <a:ext cx="232788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 Trang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quản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trị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338" y="1077434"/>
            <a:ext cx="3570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 dirty="0"/>
              <a:t>II. CHI PHÍ VÀ THỜI GIAN THỰC HIỆN</a:t>
            </a:r>
          </a:p>
        </p:txBody>
      </p:sp>
      <p:sp>
        <p:nvSpPr>
          <p:cNvPr id="5" name="Google Shape;305;p16"/>
          <p:cNvSpPr txBox="1">
            <a:spLocks/>
          </p:cNvSpPr>
          <p:nvPr/>
        </p:nvSpPr>
        <p:spPr>
          <a:xfrm>
            <a:off x="1522009" y="453496"/>
            <a:ext cx="703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B:</a:t>
            </a:r>
            <a:r>
              <a:rPr lang="vi-VN" sz="3200" dirty="0" smtClean="0">
                <a:cs typeface="Times New Roman" panose="02020603050405020304" pitchFamily="18" charset="0"/>
              </a:rPr>
              <a:t>KẾ HOẠCH CHI TIẾT CHO DỰ ÁN</a:t>
            </a:r>
            <a:endParaRPr lang="vi-VN" sz="3200" dirty="0">
              <a:cs typeface="Times New Roman" panose="02020603050405020304" pitchFamily="18" charset="0"/>
            </a:endParaRPr>
          </a:p>
        </p:txBody>
      </p:sp>
      <p:sp>
        <p:nvSpPr>
          <p:cNvPr id="7" name="Google Shape;306;p16"/>
          <p:cNvSpPr txBox="1">
            <a:spLocks noGrp="1"/>
          </p:cNvSpPr>
          <p:nvPr>
            <p:ph type="body" idx="1"/>
          </p:nvPr>
        </p:nvSpPr>
        <p:spPr>
          <a:xfrm>
            <a:off x="1209338" y="1640465"/>
            <a:ext cx="7103389" cy="2619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phí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khoản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61.000.000đ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07384"/>
              </p:ext>
            </p:extLst>
          </p:nvPr>
        </p:nvGraphicFramePr>
        <p:xfrm>
          <a:off x="1" y="1"/>
          <a:ext cx="9144000" cy="5188298"/>
        </p:xfrm>
        <a:graphic>
          <a:graphicData uri="http://schemas.openxmlformats.org/drawingml/2006/table">
            <a:tbl>
              <a:tblPr firstRow="1" firstCol="1" bandRow="1"/>
              <a:tblGrid>
                <a:gridCol w="957875">
                  <a:extLst>
                    <a:ext uri="{9D8B030D-6E8A-4147-A177-3AD203B41FA5}">
                      <a16:colId xmlns:a16="http://schemas.microsoft.com/office/drawing/2014/main" val="3981716292"/>
                    </a:ext>
                  </a:extLst>
                </a:gridCol>
                <a:gridCol w="3209912">
                  <a:extLst>
                    <a:ext uri="{9D8B030D-6E8A-4147-A177-3AD203B41FA5}">
                      <a16:colId xmlns:a16="http://schemas.microsoft.com/office/drawing/2014/main" val="501258274"/>
                    </a:ext>
                  </a:extLst>
                </a:gridCol>
                <a:gridCol w="1605521">
                  <a:extLst>
                    <a:ext uri="{9D8B030D-6E8A-4147-A177-3AD203B41FA5}">
                      <a16:colId xmlns:a16="http://schemas.microsoft.com/office/drawing/2014/main" val="3415839299"/>
                    </a:ext>
                  </a:extLst>
                </a:gridCol>
                <a:gridCol w="1699499">
                  <a:extLst>
                    <a:ext uri="{9D8B030D-6E8A-4147-A177-3AD203B41FA5}">
                      <a16:colId xmlns:a16="http://schemas.microsoft.com/office/drawing/2014/main" val="3656712754"/>
                    </a:ext>
                  </a:extLst>
                </a:gridCol>
                <a:gridCol w="1671193">
                  <a:extLst>
                    <a:ext uri="{9D8B030D-6E8A-4147-A177-3AD203B41FA5}">
                      <a16:colId xmlns:a16="http://schemas.microsoft.com/office/drawing/2014/main" val="3458616725"/>
                    </a:ext>
                  </a:extLst>
                </a:gridCol>
              </a:tblGrid>
              <a:tr h="769153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 gian chậm trể nhất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 phí cho công việc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99986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Khảo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sát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lấy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cầu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dựng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demo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2.500.000 (500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 smtClean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30494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Xậy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5.250.000 (750/date)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040651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Thiết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́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diện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(Interface design)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14.000.000 (1tr)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83823"/>
                  </a:ext>
                </a:extLst>
              </a:tr>
              <a:tr h="702563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Viết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trình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Code Development)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31.500.000(1.5tr)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25217"/>
                  </a:ext>
                </a:extLst>
              </a:tr>
              <a:tr h="601956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tester)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6.250.000(1.25tr)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41391"/>
                  </a:ext>
                </a:extLst>
              </a:tr>
              <a:tr h="721700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Cài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đặt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hê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thống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trữ</a:t>
                      </a:r>
                      <a:r>
                        <a:rPr lang="en-US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1.500.000 (500)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13227"/>
                  </a:ext>
                </a:extLst>
              </a:tr>
              <a:tr h="542259">
                <a:tc gridSpan="4"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4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2400" dirty="0" err="1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2400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61.000.000</a:t>
                      </a:r>
                      <a:endParaRPr lang="en-US" sz="1200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8" marR="32748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33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15894" y="3142945"/>
            <a:ext cx="44731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54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41 </a:t>
            </a:r>
            <a:r>
              <a:rPr lang="en-US" dirty="0" err="1" smtClean="0"/>
              <a:t>ngày</a:t>
            </a:r>
            <a:r>
              <a:rPr lang="en-US" dirty="0" smtClean="0"/>
              <a:t> .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799" y="2339243"/>
            <a:ext cx="7030500" cy="144304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4.000.000/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500.000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6.000.000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700.000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Google Shape;305;p16"/>
          <p:cNvSpPr txBox="1">
            <a:spLocks/>
          </p:cNvSpPr>
          <p:nvPr/>
        </p:nvSpPr>
        <p:spPr>
          <a:xfrm>
            <a:off x="1522009" y="453496"/>
            <a:ext cx="703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B:</a:t>
            </a:r>
            <a:r>
              <a:rPr lang="vi-VN" sz="3200" dirty="0" smtClean="0">
                <a:cs typeface="Times New Roman" panose="02020603050405020304" pitchFamily="18" charset="0"/>
              </a:rPr>
              <a:t>KẾ HOẠCH CHI TIẾT CHO DỰ ÁN</a:t>
            </a:r>
            <a:endParaRPr lang="vi-VN" sz="3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5038" y="1322592"/>
            <a:ext cx="3570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 dirty="0"/>
              <a:t>II. CHI PHÍ VÀ THỜI GIAN THỰC HIỆN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3799" y="1960017"/>
            <a:ext cx="4411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phí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body" idx="1"/>
          </p:nvPr>
        </p:nvSpPr>
        <p:spPr>
          <a:xfrm>
            <a:off x="399925" y="1826816"/>
            <a:ext cx="8287500" cy="3316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 excel,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1001416" y="1213824"/>
            <a:ext cx="3817634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III </a:t>
            </a:r>
            <a:r>
              <a:rPr lang="en-US" sz="2000" b="1" dirty="0" err="1" smtClean="0"/>
              <a:t>Công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nghê</a:t>
            </a:r>
            <a:r>
              <a:rPr lang="en-US" sz="2000" b="1" dirty="0" smtClean="0"/>
              <a:t>̣ </a:t>
            </a:r>
            <a:r>
              <a:rPr lang="en-US" sz="2000" b="1" dirty="0" err="1" smtClean="0"/>
              <a:t>thực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hiện</a:t>
            </a:r>
            <a:endParaRPr lang="en-US" sz="2000" b="1" dirty="0"/>
          </a:p>
        </p:txBody>
      </p:sp>
      <p:sp>
        <p:nvSpPr>
          <p:cNvPr id="6" name="Google Shape;305;p16"/>
          <p:cNvSpPr txBox="1">
            <a:spLocks/>
          </p:cNvSpPr>
          <p:nvPr/>
        </p:nvSpPr>
        <p:spPr>
          <a:xfrm>
            <a:off x="1303800" y="609359"/>
            <a:ext cx="703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B:</a:t>
            </a:r>
            <a:r>
              <a:rPr lang="vi-VN" sz="3200" dirty="0" smtClean="0">
                <a:cs typeface="Times New Roman" panose="02020603050405020304" pitchFamily="18" charset="0"/>
              </a:rPr>
              <a:t>KẾ HOẠCH CHI TIẾT CHO DỰ ÁN</a:t>
            </a:r>
            <a:endParaRPr lang="vi-VN" sz="32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1" y="2384345"/>
            <a:ext cx="1678132" cy="939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38" y="3324099"/>
            <a:ext cx="1802823" cy="937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45" y="2442166"/>
            <a:ext cx="906711" cy="9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body" idx="1"/>
          </p:nvPr>
        </p:nvSpPr>
        <p:spPr>
          <a:xfrm>
            <a:off x="399925" y="1826816"/>
            <a:ext cx="8287500" cy="2619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 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1209234" y="1222916"/>
            <a:ext cx="3817634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/>
              <a:t>IV </a:t>
            </a:r>
            <a:r>
              <a:rPr lang="en-US" sz="2000" b="1" dirty="0" err="1" smtClean="0"/>
              <a:t>Các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thành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gia</a:t>
            </a:r>
            <a:endParaRPr lang="en-US" sz="2000" b="1" dirty="0"/>
          </a:p>
        </p:txBody>
      </p:sp>
      <p:sp>
        <p:nvSpPr>
          <p:cNvPr id="6" name="Google Shape;305;p16"/>
          <p:cNvSpPr txBox="1">
            <a:spLocks/>
          </p:cNvSpPr>
          <p:nvPr/>
        </p:nvSpPr>
        <p:spPr>
          <a:xfrm>
            <a:off x="1303800" y="609359"/>
            <a:ext cx="703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B:</a:t>
            </a:r>
            <a:r>
              <a:rPr lang="vi-VN" sz="3200" dirty="0" smtClean="0">
                <a:cs typeface="Times New Roman" panose="02020603050405020304" pitchFamily="18" charset="0"/>
              </a:rPr>
              <a:t>KẾ HOẠCH CHI TIẾT CHO DỰ ÁN</a:t>
            </a:r>
            <a:endParaRPr lang="vi-VN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73E7D3D-3A7D-49C8-B423-FEA356CCA916}"/>
              </a:ext>
            </a:extLst>
          </p:cNvPr>
          <p:cNvSpPr txBox="1"/>
          <p:nvPr/>
        </p:nvSpPr>
        <p:spPr>
          <a:xfrm>
            <a:off x="744197" y="508069"/>
            <a:ext cx="7911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 smtClean="0"/>
              <a:t>C: </a:t>
            </a:r>
            <a:r>
              <a:rPr lang="vi-VN" sz="3300" b="1" dirty="0" smtClean="0"/>
              <a:t>TIẾN </a:t>
            </a:r>
            <a:r>
              <a:rPr lang="vi-VN" sz="3300" b="1" dirty="0"/>
              <a:t>TRÌNH THỰC HIỆN DỰ </a:t>
            </a:r>
            <a:r>
              <a:rPr lang="vi-VN" sz="3300" b="1" dirty="0" smtClean="0"/>
              <a:t>ÁN</a:t>
            </a:r>
            <a:endParaRPr lang="vi-VN" sz="33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E48B45-E9F5-4B39-8BEE-C955567FF302}"/>
              </a:ext>
            </a:extLst>
          </p:cNvPr>
          <p:cNvSpPr txBox="1"/>
          <p:nvPr/>
        </p:nvSpPr>
        <p:spPr>
          <a:xfrm>
            <a:off x="1063218" y="1242975"/>
            <a:ext cx="6999970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algn="just">
              <a:lnSpc>
                <a:spcPct val="107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Tiến trình thực hiện dự án website được chia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thành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 đoạn: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10531515"/>
              </p:ext>
            </p:extLst>
          </p:nvPr>
        </p:nvGraphicFramePr>
        <p:xfrm>
          <a:off x="1361208" y="1255679"/>
          <a:ext cx="7294765" cy="3797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ular Callout 12"/>
          <p:cNvSpPr/>
          <p:nvPr/>
        </p:nvSpPr>
        <p:spPr>
          <a:xfrm>
            <a:off x="1361208" y="1691351"/>
            <a:ext cx="1553700" cy="748249"/>
          </a:xfrm>
          <a:prstGeom prst="wedgeRoundRectCallout">
            <a:avLst>
              <a:gd name="adj1" fmla="val -18158"/>
              <a:gd name="adj2" fmla="val 90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 smtClean="0"/>
              <a:t>Khảo</a:t>
            </a:r>
            <a:r>
              <a:rPr lang="en-US" b="1" dirty="0" smtClean="0"/>
              <a:t> </a:t>
            </a:r>
            <a:r>
              <a:rPr lang="en-US" b="1" dirty="0" err="1"/>
              <a:t>sát</a:t>
            </a:r>
            <a:r>
              <a:rPr lang="en-US" b="1" dirty="0"/>
              <a:t> </a:t>
            </a:r>
            <a:r>
              <a:rPr lang="en-US" b="1" dirty="0" err="1"/>
              <a:t>lấy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cầu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dựng</a:t>
            </a:r>
            <a:r>
              <a:rPr lang="en-US" b="1" dirty="0"/>
              <a:t> demo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511727" y="1686543"/>
            <a:ext cx="1755561" cy="748249"/>
          </a:xfrm>
          <a:prstGeom prst="wedgeRoundRectCallout">
            <a:avLst>
              <a:gd name="adj1" fmla="val -19057"/>
              <a:gd name="adj2" fmla="val 930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/>
              <a:t>Thiết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́ 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diện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(Interface design)</a:t>
            </a:r>
            <a:endParaRPr lang="en-US" dirty="0"/>
          </a:p>
        </p:txBody>
      </p:sp>
      <p:sp>
        <p:nvSpPr>
          <p:cNvPr id="33" name="Rounded Rectangular Callout 32"/>
          <p:cNvSpPr/>
          <p:nvPr/>
        </p:nvSpPr>
        <p:spPr>
          <a:xfrm flipV="1">
            <a:off x="3056243" y="4009523"/>
            <a:ext cx="914400" cy="696191"/>
          </a:xfrm>
          <a:prstGeom prst="wedgeRoundRectCallout">
            <a:avLst>
              <a:gd name="adj1" fmla="val -52651"/>
              <a:gd name="adj2" fmla="val 135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ular Callout 38"/>
          <p:cNvSpPr/>
          <p:nvPr/>
        </p:nvSpPr>
        <p:spPr>
          <a:xfrm flipV="1">
            <a:off x="6874844" y="3995779"/>
            <a:ext cx="1408813" cy="774124"/>
          </a:xfrm>
          <a:prstGeom prst="wedgeRoundRectCallout">
            <a:avLst>
              <a:gd name="adj1" fmla="val -11245"/>
              <a:gd name="adj2" fmla="val 112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ular Callout 39"/>
          <p:cNvSpPr/>
          <p:nvPr/>
        </p:nvSpPr>
        <p:spPr>
          <a:xfrm flipV="1">
            <a:off x="5091862" y="3963148"/>
            <a:ext cx="914400" cy="696191"/>
          </a:xfrm>
          <a:prstGeom prst="wedgeRoundRectCallout">
            <a:avLst>
              <a:gd name="adj1" fmla="val -23106"/>
              <a:gd name="adj2" fmla="val 110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03500" y="3995779"/>
            <a:ext cx="1660375" cy="77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/>
              <a:t>Xậy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766262" y="3977054"/>
            <a:ext cx="1710537" cy="774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/>
              <a:t>Viết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trình</a:t>
            </a:r>
            <a:r>
              <a:rPr lang="en-US" b="1" dirty="0"/>
              <a:t> ( Code Development)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849115" y="3995780"/>
            <a:ext cx="1806857" cy="774124"/>
          </a:xfrm>
          <a:prstGeom prst="roundRect">
            <a:avLst>
              <a:gd name="adj" fmla="val 34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err="1"/>
              <a:t>Cài</a:t>
            </a:r>
            <a:r>
              <a:rPr lang="en-US" b="1" dirty="0"/>
              <a:t> </a:t>
            </a:r>
            <a:r>
              <a:rPr lang="en-US" b="1" dirty="0" err="1"/>
              <a:t>đặt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trư</a:t>
            </a:r>
            <a:r>
              <a:rPr lang="en-US" b="1" dirty="0"/>
              <a:t>̃ </a:t>
            </a:r>
            <a:r>
              <a:rPr lang="en-US" b="1" dirty="0" err="1"/>
              <a:t>lên</a:t>
            </a:r>
            <a:r>
              <a:rPr lang="en-US" b="1" dirty="0"/>
              <a:t> sever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30934" y="2993025"/>
            <a:ext cx="36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33736" y="2986591"/>
            <a:ext cx="36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43016" y="3000335"/>
            <a:ext cx="36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81094" y="2994911"/>
            <a:ext cx="36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16249" y="3009629"/>
            <a:ext cx="36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93103" y="2987034"/>
            <a:ext cx="36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47591" y="2948074"/>
            <a:ext cx="671979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B2C1F4-1D9B-4940-A9A1-3082F826A4E9}"/>
              </a:ext>
            </a:extLst>
          </p:cNvPr>
          <p:cNvSpPr/>
          <p:nvPr/>
        </p:nvSpPr>
        <p:spPr>
          <a:xfrm>
            <a:off x="201583" y="2614840"/>
            <a:ext cx="1120371" cy="1035799"/>
          </a:xfrm>
          <a:prstGeom prst="ellipse">
            <a:avLst/>
          </a:prstGeom>
          <a:gradFill>
            <a:gsLst>
              <a:gs pos="7000">
                <a:srgbClr val="EF6E9A"/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E1063-4C15-4E01-91E4-C76332882219}"/>
              </a:ext>
            </a:extLst>
          </p:cNvPr>
          <p:cNvSpPr txBox="1"/>
          <p:nvPr/>
        </p:nvSpPr>
        <p:spPr>
          <a:xfrm>
            <a:off x="213271" y="2955814"/>
            <a:ext cx="108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316249" y="1686543"/>
            <a:ext cx="1263001" cy="748249"/>
          </a:xfrm>
          <a:prstGeom prst="wedgeRoundRectCallout">
            <a:avLst>
              <a:gd name="adj1" fmla="val -37927"/>
              <a:gd name="adj2" fmla="val 913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9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436418"/>
            <a:ext cx="7030500" cy="498764"/>
          </a:xfrm>
        </p:spPr>
        <p:txBody>
          <a:bodyPr/>
          <a:lstStyle/>
          <a:p>
            <a:pPr algn="ctr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3945" y="1132609"/>
            <a:ext cx="646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đoạn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Khảo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lấy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6931" y="1698973"/>
            <a:ext cx="2317173" cy="68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TRAO ĐỔI VỚI NHÀ TRƯỜNG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5206" y="2379518"/>
            <a:ext cx="1670338" cy="670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25491" y="2379518"/>
            <a:ext cx="1569029" cy="67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Lên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69301" y="4208317"/>
            <a:ext cx="1792431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19361" y="3273256"/>
            <a:ext cx="789709" cy="654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70375" y="3273256"/>
            <a:ext cx="789709" cy="654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31971" y="3351128"/>
            <a:ext cx="1361209" cy="654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2805544" y="2039246"/>
            <a:ext cx="701387" cy="50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22818" y="2039245"/>
            <a:ext cx="577991" cy="3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2301586" y="3049792"/>
            <a:ext cx="63644" cy="22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1514216" y="3049792"/>
            <a:ext cx="85984" cy="22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41127" y="3049792"/>
            <a:ext cx="10391" cy="22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61733" y="3927763"/>
            <a:ext cx="755940" cy="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2760084" y="3600510"/>
            <a:ext cx="1009217" cy="55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09070" y="3927763"/>
            <a:ext cx="1747229" cy="44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0" y="-256078"/>
            <a:ext cx="9144000" cy="2500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3500" dirty="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 HOẠCH XÂY DỰNG  ỨNG DỤNG QUẢN LÝ HỌC SINH </a:t>
            </a:r>
            <a:r>
              <a:rPr lang="en-US" sz="3500" dirty="0" smtClean="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 CÁC TRƯỜNG THCS</a:t>
            </a:r>
            <a:endParaRPr sz="4900" dirty="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/>
          <p:nvPr/>
        </p:nvSpPr>
        <p:spPr>
          <a:xfrm flipH="1">
            <a:off x="1127825" y="2153700"/>
            <a:ext cx="2990400" cy="557400"/>
          </a:xfrm>
          <a:prstGeom prst="homePlate">
            <a:avLst>
              <a:gd name="adj" fmla="val 38652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 b="1" dirty="0">
                <a:solidFill>
                  <a:srgbClr val="999999"/>
                </a:solidFill>
                <a:latin typeface="Pacifico"/>
                <a:ea typeface="Pacifico"/>
                <a:cs typeface="Pacifico"/>
                <a:sym typeface="Pacifico"/>
              </a:rPr>
              <a:t>Giới Thiệu</a:t>
            </a:r>
            <a:endParaRPr sz="2500" b="1" dirty="0">
              <a:solidFill>
                <a:srgbClr val="999999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79" name="Google Shape;279;p13"/>
          <p:cNvSpPr/>
          <p:nvPr/>
        </p:nvSpPr>
        <p:spPr>
          <a:xfrm flipH="1">
            <a:off x="1888650" y="2861550"/>
            <a:ext cx="2990400" cy="5574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solidFill>
                  <a:srgbClr val="666666"/>
                </a:solidFill>
                <a:latin typeface="Pacifico"/>
                <a:ea typeface="Pacifico"/>
                <a:cs typeface="Pacifico"/>
                <a:sym typeface="Pacifico"/>
              </a:rPr>
              <a:t>Lập kế Hoạch</a:t>
            </a:r>
            <a:endParaRPr sz="2400" b="1" dirty="0">
              <a:solidFill>
                <a:srgbClr val="6666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80" name="Google Shape;280;p13"/>
          <p:cNvSpPr/>
          <p:nvPr/>
        </p:nvSpPr>
        <p:spPr>
          <a:xfrm flipH="1">
            <a:off x="3889525" y="4226575"/>
            <a:ext cx="3471000" cy="55740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dirty="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Kiểm Tra và Vận Hành</a:t>
            </a:r>
            <a:endParaRPr sz="2400" dirty="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81" name="Google Shape;281;p13"/>
          <p:cNvSpPr/>
          <p:nvPr/>
        </p:nvSpPr>
        <p:spPr>
          <a:xfrm flipH="1">
            <a:off x="3076800" y="3569400"/>
            <a:ext cx="2990400" cy="557400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dirty="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Thực Thi Xây Dựng</a:t>
            </a:r>
            <a:endParaRPr sz="2400" dirty="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329400" y="2103025"/>
            <a:ext cx="519600" cy="55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1051700" y="2861550"/>
            <a:ext cx="519600" cy="55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2243125" y="3569400"/>
            <a:ext cx="519600" cy="55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2952950" y="4277250"/>
            <a:ext cx="519600" cy="48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436418"/>
            <a:ext cx="7030500" cy="498764"/>
          </a:xfrm>
        </p:spPr>
        <p:txBody>
          <a:bodyPr/>
          <a:lstStyle/>
          <a:p>
            <a:pPr algn="ctr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3945" y="1132609"/>
            <a:ext cx="646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Xậy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6554" y="1558636"/>
            <a:ext cx="2524991" cy="5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LIỆT KÊ CÁC ĐỐI TƯỢNG LIÊN QUAN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8130" y="2363872"/>
            <a:ext cx="2058961" cy="56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Phân</a:t>
            </a:r>
            <a:r>
              <a:rPr lang="en-US" dirty="0"/>
              <a:t> </a:t>
            </a:r>
            <a:r>
              <a:rPr lang="en-US" dirty="0" smtClean="0"/>
              <a:t>chia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5902" y="2363872"/>
            <a:ext cx="2192482" cy="56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56554" y="3200281"/>
            <a:ext cx="2524991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3085" y="4384964"/>
            <a:ext cx="1911927" cy="25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1"/>
            <a:endCxn id="7" idx="0"/>
          </p:cNvCxnSpPr>
          <p:nvPr/>
        </p:nvCxnSpPr>
        <p:spPr>
          <a:xfrm flipH="1">
            <a:off x="2622143" y="1844446"/>
            <a:ext cx="934411" cy="51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0"/>
          </p:cNvCxnSpPr>
          <p:nvPr/>
        </p:nvCxnSpPr>
        <p:spPr>
          <a:xfrm>
            <a:off x="6081545" y="1844446"/>
            <a:ext cx="786066" cy="51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1"/>
          </p:cNvCxnSpPr>
          <p:nvPr/>
        </p:nvCxnSpPr>
        <p:spPr>
          <a:xfrm>
            <a:off x="2622143" y="2924981"/>
            <a:ext cx="934411" cy="58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3"/>
          </p:cNvCxnSpPr>
          <p:nvPr/>
        </p:nvCxnSpPr>
        <p:spPr>
          <a:xfrm flipH="1">
            <a:off x="6081545" y="2927550"/>
            <a:ext cx="786066" cy="58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flipH="1">
            <a:off x="4819049" y="3823735"/>
            <a:ext cx="1" cy="5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436418"/>
            <a:ext cx="7030500" cy="498764"/>
          </a:xfrm>
        </p:spPr>
        <p:txBody>
          <a:bodyPr/>
          <a:lstStyle/>
          <a:p>
            <a:pPr algn="ctr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3945" y="1132609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Thiết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diện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(Interface design)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213" y="1792433"/>
            <a:ext cx="3013363" cy="3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CHIA BỐ CỤC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8629" y="2327475"/>
            <a:ext cx="1506682" cy="337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27964" y="2363903"/>
            <a:ext cx="1560969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Trang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2438" y="3054927"/>
            <a:ext cx="696190" cy="36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939071" y="3054927"/>
            <a:ext cx="685800" cy="36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938904" y="3054927"/>
            <a:ext cx="737754" cy="36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05795" y="3054927"/>
            <a:ext cx="1610007" cy="374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639790" y="3065319"/>
            <a:ext cx="1537855" cy="36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57550" y="3782348"/>
            <a:ext cx="2270414" cy="55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qua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64007" y="4634403"/>
            <a:ext cx="2857500" cy="425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1"/>
            <a:endCxn id="11" idx="0"/>
          </p:cNvCxnSpPr>
          <p:nvPr/>
        </p:nvCxnSpPr>
        <p:spPr>
          <a:xfrm flipH="1">
            <a:off x="2281970" y="1971647"/>
            <a:ext cx="521243" cy="3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2" idx="0"/>
          </p:cNvCxnSpPr>
          <p:nvPr/>
        </p:nvCxnSpPr>
        <p:spPr>
          <a:xfrm>
            <a:off x="5816576" y="1971647"/>
            <a:ext cx="491873" cy="39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 flipH="1">
            <a:off x="1528628" y="2665238"/>
            <a:ext cx="753342" cy="4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</p:cNvCxnSpPr>
          <p:nvPr/>
        </p:nvCxnSpPr>
        <p:spPr>
          <a:xfrm>
            <a:off x="2281970" y="2665238"/>
            <a:ext cx="682037" cy="38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20" idx="0"/>
          </p:cNvCxnSpPr>
          <p:nvPr/>
        </p:nvCxnSpPr>
        <p:spPr>
          <a:xfrm>
            <a:off x="2281970" y="2665238"/>
            <a:ext cx="1" cy="38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16576" y="2696412"/>
            <a:ext cx="368320" cy="3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</p:cNvCxnSpPr>
          <p:nvPr/>
        </p:nvCxnSpPr>
        <p:spPr>
          <a:xfrm>
            <a:off x="6308449" y="2696412"/>
            <a:ext cx="653460" cy="35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01773" y="3436793"/>
            <a:ext cx="531926" cy="28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819050" y="3481011"/>
            <a:ext cx="553050" cy="23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3" idx="3"/>
          </p:cNvCxnSpPr>
          <p:nvPr/>
        </p:nvCxnSpPr>
        <p:spPr>
          <a:xfrm flipH="1">
            <a:off x="5527964" y="3428999"/>
            <a:ext cx="1107215" cy="62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576946" y="3436793"/>
            <a:ext cx="680604" cy="28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28628" y="3408276"/>
            <a:ext cx="1630208" cy="64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2"/>
            <a:endCxn id="24" idx="0"/>
          </p:cNvCxnSpPr>
          <p:nvPr/>
        </p:nvCxnSpPr>
        <p:spPr>
          <a:xfrm>
            <a:off x="4392757" y="4333066"/>
            <a:ext cx="0" cy="3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436418"/>
            <a:ext cx="7030500" cy="498764"/>
          </a:xfrm>
        </p:spPr>
        <p:txBody>
          <a:bodyPr/>
          <a:lstStyle/>
          <a:p>
            <a:pPr algn="ctr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0150" y="1042133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Viết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Code Development)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6946" y="1496454"/>
            <a:ext cx="3200400" cy="38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VIỆT CHƯƠNG TRÌNH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1827" y="2269367"/>
            <a:ext cx="1756064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82491" y="2269367"/>
            <a:ext cx="1880754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Viết</a:t>
            </a:r>
            <a:r>
              <a:rPr lang="en-US" dirty="0" smtClean="0"/>
              <a:t> code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13364" y="3106882"/>
            <a:ext cx="2369127" cy="65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0855" y="4062845"/>
            <a:ext cx="2805545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76946" y="4592782"/>
            <a:ext cx="3335481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52255" y="1878662"/>
            <a:ext cx="311727" cy="39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82491" y="1878662"/>
            <a:ext cx="394855" cy="37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78282" y="2757739"/>
            <a:ext cx="675409" cy="36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060373" y="2746303"/>
            <a:ext cx="322118" cy="36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</p:cNvCxnSpPr>
          <p:nvPr/>
        </p:nvCxnSpPr>
        <p:spPr>
          <a:xfrm flipH="1">
            <a:off x="4197927" y="3761509"/>
            <a:ext cx="1" cy="3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</p:cNvCxnSpPr>
          <p:nvPr/>
        </p:nvCxnSpPr>
        <p:spPr>
          <a:xfrm flipH="1">
            <a:off x="4083627" y="4333009"/>
            <a:ext cx="1" cy="25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436418"/>
            <a:ext cx="7030500" cy="498764"/>
          </a:xfrm>
        </p:spPr>
        <p:txBody>
          <a:bodyPr/>
          <a:lstStyle/>
          <a:p>
            <a:pPr algn="ctr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0150" y="1042133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: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599" y="1549194"/>
            <a:ext cx="3896591" cy="48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TESTER KIỂM THỬ PHẦN ỨNG DỤNG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3800" y="2576352"/>
            <a:ext cx="1335491" cy="58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các lỗi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1003" y="2712027"/>
            <a:ext cx="1163782" cy="44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92982" y="2576352"/>
            <a:ext cx="1340427" cy="58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75709" y="3979718"/>
            <a:ext cx="2961409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programer</a:t>
            </a:r>
            <a:r>
              <a:rPr lang="en-US" dirty="0"/>
              <a:t> 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5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71545" y="2037567"/>
            <a:ext cx="667746" cy="45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0"/>
          </p:cNvCxnSpPr>
          <p:nvPr/>
        </p:nvCxnSpPr>
        <p:spPr>
          <a:xfrm>
            <a:off x="6192982" y="2037567"/>
            <a:ext cx="670214" cy="53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 flipH="1">
            <a:off x="4462894" y="2037567"/>
            <a:ext cx="1" cy="53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39291" y="3160815"/>
            <a:ext cx="1465118" cy="8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819050" y="3160815"/>
            <a:ext cx="1373932" cy="8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 flipH="1">
            <a:off x="4461729" y="3160815"/>
            <a:ext cx="1165" cy="8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436418"/>
            <a:ext cx="7030500" cy="498764"/>
          </a:xfrm>
        </p:spPr>
        <p:txBody>
          <a:bodyPr/>
          <a:lstStyle/>
          <a:p>
            <a:pPr algn="ctr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0150" y="1042133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sz="2000" dirty="0" err="1"/>
              <a:t>Cài</a:t>
            </a:r>
            <a:r>
              <a:rPr lang="en-US" sz="2000" dirty="0"/>
              <a:t> </a:t>
            </a:r>
            <a:r>
              <a:rPr lang="en-US" sz="2000" dirty="0" err="1"/>
              <a:t>đặt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hê</a:t>
            </a:r>
            <a:r>
              <a:rPr lang="en-US" sz="2000" dirty="0"/>
              <a:t>̣ </a:t>
            </a:r>
            <a:r>
              <a:rPr lang="en-US" sz="2000" dirty="0" err="1"/>
              <a:t>thống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trư</a:t>
            </a:r>
            <a:r>
              <a:rPr lang="en-US" sz="2000" dirty="0"/>
              <a:t>̃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smtClean="0"/>
              <a:t>sever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606819" y="1712488"/>
            <a:ext cx="267825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hành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cài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đặt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hê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thống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30211" y="2489710"/>
            <a:ext cx="2431473" cy="59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thiết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66555" y="3389529"/>
            <a:ext cx="2758786" cy="70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Kiểm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toàn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đầu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8837" y="4405745"/>
            <a:ext cx="1579418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3945947" y="2128124"/>
            <a:ext cx="0" cy="26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flipH="1">
            <a:off x="3945947" y="3081992"/>
            <a:ext cx="1" cy="20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3945947" y="4098208"/>
            <a:ext cx="1" cy="21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THỰC THI VÀ XÂY DỰNG</a:t>
            </a:r>
            <a:r>
              <a:rPr lang="en-US" dirty="0" smtClean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118" y="1759297"/>
            <a:ext cx="7030500" cy="2843876"/>
          </a:xfrm>
        </p:spPr>
        <p:txBody>
          <a:bodyPr/>
          <a:lstStyle/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I.1 </a:t>
            </a:r>
            <a:r>
              <a:rPr lang="en-US" b="1" dirty="0" err="1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endParaRPr lang="en-US" b="1" dirty="0" smtClean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b="1" dirty="0" smtClean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I.2 </a:t>
            </a:r>
            <a:r>
              <a:rPr lang="en-US" b="1" dirty="0" err="1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b="1" dirty="0" smtClean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trị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b="1" dirty="0" smtClean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THIẾT KẾ CƠ SỞ DỮ </a:t>
            </a:r>
            <a:r>
              <a:rPr lang="en-US" b="1" dirty="0" smtClean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</a:p>
          <a:p>
            <a:pPr marL="146050" indent="0">
              <a:lnSpc>
                <a:spcPct val="107000"/>
              </a:lnSpc>
              <a:spcBef>
                <a:spcPts val="200"/>
              </a:spcBef>
              <a:buNone/>
            </a:pPr>
            <a:endParaRPr lang="en-US" b="1" dirty="0" smtClean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LẬP TRÌNH CÁC CHỨC </a:t>
            </a:r>
            <a:r>
              <a:rPr lang="en-US" b="1" dirty="0" smtClean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</a:p>
          <a:p>
            <a:pPr marL="146050" indent="0">
              <a:lnSpc>
                <a:spcPct val="107000"/>
              </a:lnSpc>
              <a:spcBef>
                <a:spcPts val="200"/>
              </a:spcBef>
              <a:buNone/>
            </a:pPr>
            <a:endParaRPr lang="en-US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Bef>
                <a:spcPts val="200"/>
              </a:spcBef>
              <a:buNone/>
            </a:pPr>
            <a:endParaRPr lang="en-US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1373" y="1597875"/>
            <a:ext cx="224443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THIẾT KẾ GIAO DIỆN</a:t>
            </a:r>
            <a:endParaRPr lang="en-US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617161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KIỂM TRA VÀ KẾT </a:t>
            </a:r>
            <a:r>
              <a:rPr lang="en-US" dirty="0" smtClean="0">
                <a:solidFill>
                  <a:schemeClr val="bg2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LUẬN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118" y="1956491"/>
            <a:ext cx="7030500" cy="289606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điểm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kịp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lưỡng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Mặc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gắng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cảm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thấy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còn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nhiều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thiếu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sót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thầy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góp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ý chi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hoàn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biết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mình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còn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yếu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cần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phải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học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Những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điểu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học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hiểu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thực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hành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nhiều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nghê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605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End -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5118" y="1331191"/>
            <a:ext cx="2410691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quả </a:t>
            </a:r>
            <a:r>
              <a:rPr lang="en-US" b="1" dirty="0" err="1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đạt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endParaRPr lang="en-US" b="1" dirty="0">
              <a:solidFill>
                <a:srgbClr val="0070C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5118" y="1643841"/>
            <a:ext cx="2410691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b="1" dirty="0" err="1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nhược</a:t>
            </a:r>
            <a:r>
              <a:rPr lang="en-US" b="1" dirty="0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endParaRPr lang="en-US" b="1" dirty="0">
              <a:solidFill>
                <a:srgbClr val="0070C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3800" y="2612703"/>
            <a:ext cx="3143509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Hướng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triển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bản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1303800" y="231975"/>
            <a:ext cx="7030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lang="vi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</a:t>
            </a:r>
            <a:r>
              <a:rPr lang="vi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1062623" y="965369"/>
            <a:ext cx="2137777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2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000" b="1" dirty="0" smtClean="0"/>
              <a:t>LỜI </a:t>
            </a:r>
            <a:r>
              <a:rPr lang="en-US" sz="2000" b="1" dirty="0"/>
              <a:t>MỞ ĐẦU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522061" y="3883455"/>
            <a:ext cx="8746630" cy="68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4" y="1915267"/>
            <a:ext cx="3719947" cy="26635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8963" y="2269709"/>
            <a:ext cx="2053410" cy="9479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vi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ố </a:t>
            </a:r>
            <a:r>
              <a:rPr lang="vi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lượng học sinh ngày càng </a:t>
            </a:r>
            <a:r>
              <a:rPr lang="vi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vi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 </a:t>
            </a:r>
            <a:r>
              <a:rPr lang="vi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nhật liên tục trong từng năm học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052" y="3475476"/>
            <a:ext cx="2053410" cy="9108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vi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uản lý học </a:t>
            </a:r>
            <a:r>
              <a:rPr lang="vi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bằng </a:t>
            </a:r>
            <a:r>
              <a:rPr lang="vi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giấy </a:t>
            </a:r>
            <a:r>
              <a:rPr lang="vi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tờ ngày càng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phức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tạp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mất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rất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9930" y="3464360"/>
            <a:ext cx="1782638" cy="8068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900"/>
            </a:pP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Phụ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huynh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gặp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khăn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9931" y="2295143"/>
            <a:ext cx="1782637" cy="826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khăn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</a:t>
            </a:r>
            <a:r>
              <a:rPr lang="vi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tác quản </a:t>
            </a:r>
            <a:r>
              <a:rPr lang="vi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50156" y="2701247"/>
            <a:ext cx="192620" cy="1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1195" y="3867800"/>
            <a:ext cx="237523" cy="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750156" y="3872444"/>
            <a:ext cx="210307" cy="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52525" y="2714434"/>
            <a:ext cx="170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1082" y="17456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61" y="1471308"/>
            <a:ext cx="84641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dục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ều</a:t>
            </a:r>
            <a:r>
              <a:rPr lang="en-US" dirty="0" smtClean="0"/>
              <a:t> do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nay: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7507" y="1715761"/>
            <a:ext cx="7071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2020-2021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THCS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THCS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61.000.000VNĐ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THCS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1" y="3829946"/>
            <a:ext cx="8298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21212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TỪ ĐÓ DỰ ÁN </a:t>
            </a:r>
            <a:r>
              <a:rPr lang="vi" sz="1800" b="1" dirty="0" smtClean="0">
                <a:solidFill>
                  <a:srgbClr val="21212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XÂY DỰNG  ỨNG DỤNG </a:t>
            </a:r>
            <a:r>
              <a:rPr lang="vi" sz="1800" b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QUẢN LÝ HỌC SINH </a:t>
            </a:r>
            <a:r>
              <a:rPr lang="en-US" sz="1800" b="1" dirty="0" smtClean="0">
                <a:solidFill>
                  <a:srgbClr val="21212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CHO CÁC </a:t>
            </a:r>
            <a:r>
              <a:rPr lang="vi" sz="1800" b="1" dirty="0" smtClean="0">
                <a:solidFill>
                  <a:srgbClr val="21212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TRƯỜNG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THCS</a:t>
            </a:r>
            <a:r>
              <a:rPr lang="en-US" sz="1800" b="1" dirty="0" smtClean="0">
                <a:solidFill>
                  <a:srgbClr val="21212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ĐẶC BIỆT LÀ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THCS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PHÚ LỘC </a:t>
            </a:r>
            <a:r>
              <a:rPr lang="en-US" sz="1800" b="1" dirty="0" smtClean="0">
                <a:solidFill>
                  <a:srgbClr val="21212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ĐƯỢC TRIỂN KHAI</a:t>
            </a:r>
            <a:endParaRPr lang="en-US" sz="1800" b="1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90;p14"/>
          <p:cNvSpPr txBox="1">
            <a:spLocks noGrp="1"/>
          </p:cNvSpPr>
          <p:nvPr>
            <p:ph type="title"/>
          </p:nvPr>
        </p:nvSpPr>
        <p:spPr>
          <a:xfrm>
            <a:off x="1314558" y="235937"/>
            <a:ext cx="7030500" cy="39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lang="vi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</a:t>
            </a:r>
            <a:r>
              <a:rPr lang="vi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292;p14"/>
          <p:cNvSpPr txBox="1"/>
          <p:nvPr/>
        </p:nvSpPr>
        <p:spPr>
          <a:xfrm>
            <a:off x="1170004" y="1029398"/>
            <a:ext cx="2373296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400" b="1" dirty="0"/>
              <a:t>LỜI MỞ ĐẦU</a:t>
            </a:r>
          </a:p>
        </p:txBody>
      </p:sp>
    </p:spTree>
    <p:extLst>
      <p:ext uri="{BB962C8B-B14F-4D97-AF65-F5344CB8AC3E}">
        <p14:creationId xmlns:p14="http://schemas.microsoft.com/office/powerpoint/2010/main" val="38625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title"/>
          </p:nvPr>
        </p:nvSpPr>
        <p:spPr>
          <a:xfrm>
            <a:off x="1303800" y="231975"/>
            <a:ext cx="7030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lang="vi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</a:t>
            </a:r>
            <a:r>
              <a:rPr lang="vi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1303800" y="863143"/>
            <a:ext cx="17823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lang="vi" sz="2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 sz="2300" b="1" dirty="0">
                <a:latin typeface="Times New Roman"/>
                <a:ea typeface="Times New Roman"/>
                <a:cs typeface="Times New Roman"/>
                <a:sym typeface="Times New Roman"/>
              </a:rPr>
              <a:t>Mục tiêu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1537373"/>
              </p:ext>
            </p:extLst>
          </p:nvPr>
        </p:nvGraphicFramePr>
        <p:xfrm>
          <a:off x="1362906" y="1350818"/>
          <a:ext cx="6912287" cy="3553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title"/>
          </p:nvPr>
        </p:nvSpPr>
        <p:spPr>
          <a:xfrm>
            <a:off x="1303800" y="231975"/>
            <a:ext cx="7030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lang="vi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</a:t>
            </a:r>
            <a:r>
              <a:rPr lang="vi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1303800" y="863143"/>
            <a:ext cx="17823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lang="vi" sz="2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 sz="2300" b="1" dirty="0">
                <a:latin typeface="Times New Roman"/>
                <a:ea typeface="Times New Roman"/>
                <a:cs typeface="Times New Roman"/>
                <a:sym typeface="Times New Roman"/>
              </a:rPr>
              <a:t>Mục tiêu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07320835"/>
              </p:ext>
            </p:extLst>
          </p:nvPr>
        </p:nvGraphicFramePr>
        <p:xfrm>
          <a:off x="1362906" y="1350818"/>
          <a:ext cx="6912287" cy="369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764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3800" y="2041968"/>
            <a:ext cx="691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22891617"/>
              </p:ext>
            </p:extLst>
          </p:nvPr>
        </p:nvGraphicFramePr>
        <p:xfrm>
          <a:off x="935182" y="1714500"/>
          <a:ext cx="7564581" cy="300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Google Shape;300;p15"/>
          <p:cNvSpPr txBox="1"/>
          <p:nvPr/>
        </p:nvSpPr>
        <p:spPr>
          <a:xfrm>
            <a:off x="1303800" y="1070961"/>
            <a:ext cx="2021291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III </a:t>
            </a:r>
            <a:r>
              <a:rPr lang="en-US" sz="2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Tượng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298;p15"/>
          <p:cNvSpPr txBox="1">
            <a:spLocks noGrp="1"/>
          </p:cNvSpPr>
          <p:nvPr>
            <p:ph type="title"/>
          </p:nvPr>
        </p:nvSpPr>
        <p:spPr>
          <a:xfrm>
            <a:off x="1303800" y="231975"/>
            <a:ext cx="7030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lang="vi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</a:t>
            </a:r>
            <a:r>
              <a:rPr lang="vi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3058" y="232062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2936" y="3609752"/>
            <a:ext cx="781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74512424"/>
              </p:ext>
            </p:extLst>
          </p:nvPr>
        </p:nvGraphicFramePr>
        <p:xfrm>
          <a:off x="399925" y="1515774"/>
          <a:ext cx="8287500" cy="3357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7" name="Google Shape;307;p16"/>
          <p:cNvSpPr txBox="1"/>
          <p:nvPr/>
        </p:nvSpPr>
        <p:spPr>
          <a:xfrm>
            <a:off x="1303801" y="911874"/>
            <a:ext cx="1740736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IV: </a:t>
            </a:r>
            <a:r>
              <a:rPr lang="en-US" sz="2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23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endParaRPr lang="en-US" sz="24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44" y="506455"/>
            <a:ext cx="318238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xfrm>
            <a:off x="1522009" y="453496"/>
            <a:ext cx="7030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B:</a:t>
            </a:r>
            <a:r>
              <a:rPr lang="vi-VN" sz="3200" dirty="0" smtClean="0">
                <a:cs typeface="Times New Roman" panose="02020603050405020304" pitchFamily="18" charset="0"/>
              </a:rPr>
              <a:t>KẾ </a:t>
            </a:r>
            <a:r>
              <a:rPr lang="vi-VN" sz="3200" dirty="0">
                <a:cs typeface="Times New Roman" panose="02020603050405020304" pitchFamily="18" charset="0"/>
              </a:rPr>
              <a:t>HOẠCH CHI TIẾT CHO DỰ ÁN</a:t>
            </a:r>
          </a:p>
        </p:txBody>
      </p:sp>
      <p:sp>
        <p:nvSpPr>
          <p:cNvPr id="307" name="Google Shape;307;p16"/>
          <p:cNvSpPr txBox="1"/>
          <p:nvPr/>
        </p:nvSpPr>
        <p:spPr>
          <a:xfrm>
            <a:off x="702411" y="1158959"/>
            <a:ext cx="2290171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vi-VN" sz="2000" b="1" dirty="0"/>
              <a:t>I. CẤU </a:t>
            </a:r>
            <a:r>
              <a:rPr lang="vi-VN" sz="2000" b="1" dirty="0" smtClean="0"/>
              <a:t>TRÚC</a:t>
            </a:r>
            <a:endParaRPr lang="vi-V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47" y="1099524"/>
            <a:ext cx="4304762" cy="389850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7013862" y="4249882"/>
            <a:ext cx="633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hi </a:t>
            </a:r>
            <a:r>
              <a:rPr lang="en-US" sz="1200" dirty="0" err="1" smtClean="0"/>
              <a:t>tiết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932742" y="2240107"/>
            <a:ext cx="259773" cy="7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4217" y="2240107"/>
            <a:ext cx="259773" cy="7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5692" y="2240107"/>
            <a:ext cx="259773" cy="7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47167" y="2240107"/>
            <a:ext cx="259773" cy="7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6559" y="2240107"/>
            <a:ext cx="195480" cy="7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5662" y="1916257"/>
            <a:ext cx="195480" cy="7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35662" y="1673292"/>
            <a:ext cx="176377" cy="153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3897" y="1593204"/>
            <a:ext cx="2746649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người dùng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3004" y="1932514"/>
            <a:ext cx="216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Trang chính: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913" y="1650206"/>
            <a:ext cx="2571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43550" y="16192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57813" y="1619250"/>
            <a:ext cx="214312" cy="7143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3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1602</Words>
  <Application>Microsoft Office PowerPoint</Application>
  <PresentationFormat>On-screen Show (16:9)</PresentationFormat>
  <Paragraphs>236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Nunito</vt:lpstr>
      <vt:lpstr>Wingdings</vt:lpstr>
      <vt:lpstr>Tahoma</vt:lpstr>
      <vt:lpstr>Tw Cen MT</vt:lpstr>
      <vt:lpstr>Times New Roman</vt:lpstr>
      <vt:lpstr>Calibri Light</vt:lpstr>
      <vt:lpstr>Calibri</vt:lpstr>
      <vt:lpstr>Pacifico</vt:lpstr>
      <vt:lpstr>Maven Pro</vt:lpstr>
      <vt:lpstr>Momentum</vt:lpstr>
      <vt:lpstr>TRƯỜNG ĐẠI HỌC THỦ DẦU MỘT VIỆN KĨ THUẬT CÔNG NGHỆ </vt:lpstr>
      <vt:lpstr>KẾ HOẠCH XÂY DỰNG  ỨNG DỤNG QUẢN LÝ HỌC SINH CHO CÁC TRƯỜNG THCS</vt:lpstr>
      <vt:lpstr>A: GIỚI THIỆU</vt:lpstr>
      <vt:lpstr>A: GIỚI THIỆU</vt:lpstr>
      <vt:lpstr>A: GIỚI THIỆU</vt:lpstr>
      <vt:lpstr>A: GIỚI THIỆU</vt:lpstr>
      <vt:lpstr>A: GIỚI THIỆU</vt:lpstr>
      <vt:lpstr>PowerPoint Presentation</vt:lpstr>
      <vt:lpstr>B:KẾ HOẠCH CHI TIẾT CHO DỰ ÁN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 hoạch triển khai </vt:lpstr>
      <vt:lpstr>Kế hoạch triển khai </vt:lpstr>
      <vt:lpstr>Kế hoạch triển khai </vt:lpstr>
      <vt:lpstr>Kế hoạch triển khai </vt:lpstr>
      <vt:lpstr>Kế hoạch triển khai </vt:lpstr>
      <vt:lpstr>Kế hoạch triển khai </vt:lpstr>
      <vt:lpstr>C. THỰC THI VÀ XÂY DỰNG </vt:lpstr>
      <vt:lpstr>D. KIỂM TRA VÀ KẾT LUẬN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XÂY DỰNG  ỨNG DỤNG QUẢN LÝ HỌC SINH TRƯỜNG TIỂU HỌC PHÚ LỘC</dc:title>
  <dc:creator>Admin</dc:creator>
  <cp:lastModifiedBy>Admin</cp:lastModifiedBy>
  <cp:revision>163</cp:revision>
  <dcterms:modified xsi:type="dcterms:W3CDTF">2020-11-23T08:21:29Z</dcterms:modified>
</cp:coreProperties>
</file>