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ta-algorith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3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848" y="2320310"/>
            <a:ext cx="5113802" cy="1630907"/>
          </a:xfrm>
        </p:spPr>
        <p:txBody>
          <a:bodyPr>
            <a:normAutofit/>
          </a:bodyPr>
          <a:lstStyle/>
          <a:p>
            <a:r>
              <a:rPr lang="vi-VN" sz="4400" dirty="0">
                <a:solidFill>
                  <a:schemeClr val="tx1"/>
                </a:solidFill>
              </a:rPr>
              <a:t>Báo cáo Giữa kỳ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0630" y="3682389"/>
            <a:ext cx="4775075" cy="55965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b="1" i="0" dirty="0">
                <a:solidFill>
                  <a:srgbClr val="FCF7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LEO ĐỒI – HILL CLIMBING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77DD0-383B-4E06-9FE5-AC62042DECDB}"/>
              </a:ext>
            </a:extLst>
          </p:cNvPr>
          <p:cNvSpPr txBox="1"/>
          <p:nvPr/>
        </p:nvSpPr>
        <p:spPr>
          <a:xfrm>
            <a:off x="7893406" y="328581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CHỦ ĐỀ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5FAFB-36FB-49B9-B7A2-2CFFC27A8CF2}"/>
              </a:ext>
            </a:extLst>
          </p:cNvPr>
          <p:cNvSpPr txBox="1"/>
          <p:nvPr/>
        </p:nvSpPr>
        <p:spPr>
          <a:xfrm>
            <a:off x="6255867" y="4160164"/>
            <a:ext cx="4559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ĐI TỪ “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Zerind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/>
              <a:t>” ĐẾN “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Bucharest</a:t>
            </a:r>
            <a:r>
              <a:rPr lang="en-US" dirty="0"/>
              <a:t> 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AF9A301E-1756-41BC-96C6-1DF642D6924D}"/>
              </a:ext>
            </a:extLst>
          </p:cNvPr>
          <p:cNvSpPr/>
          <p:nvPr/>
        </p:nvSpPr>
        <p:spPr>
          <a:xfrm>
            <a:off x="0" y="5047996"/>
            <a:ext cx="3935171" cy="180999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BÙI THÀNH ĐƯỢC</a:t>
            </a:r>
          </a:p>
          <a:p>
            <a:pPr algn="ctr"/>
            <a:r>
              <a:rPr lang="vi-VN" b="1" dirty="0">
                <a:solidFill>
                  <a:schemeClr val="bg1"/>
                </a:solidFill>
              </a:rPr>
              <a:t>MAI VĂN CHÁNH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B6CF6-1D22-4CCF-8B47-95372D7A6C58}"/>
              </a:ext>
            </a:extLst>
          </p:cNvPr>
          <p:cNvSpPr txBox="1"/>
          <p:nvPr/>
        </p:nvSpPr>
        <p:spPr>
          <a:xfrm>
            <a:off x="283373" y="5046904"/>
            <a:ext cx="3368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NGUYỄN</a:t>
            </a:r>
            <a:r>
              <a:rPr lang="vi-V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THỊ HIỀN DUYÊN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405F1-3468-44D6-B93E-47E9673387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376016"/>
            <a:ext cx="11525416" cy="615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20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F6D9-4DF0-44E3-845B-680CA634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khi khởi tạo các hàm, class và các giá trị đầu tiên “ Zerind” random đến các  vị trí cạnh kề  để chọn ra một đường đi ngắn nhất cho bài toán đến “Bucharest”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A09DA-BF6F-44EF-B9E7-10D0F69850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72" y="2061971"/>
            <a:ext cx="9876428" cy="36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F6D9-4DF0-44E3-845B-680CA634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7652"/>
            <a:ext cx="10058400" cy="108654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790700" algn="l"/>
              </a:tabLst>
            </a:pPr>
            <a:r>
              <a:rPr lang="vi-V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-Sau khi chọn đường đi thứ nhất là True thì nó lưu lại đường đi và tiếp tục tìm kiếm các đường đi còn lại để so sánh .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 gặp mỗi đường đi ngắn hơn thì lưu lại và ngược lại bỏ qua khi giá trị lớn hơn.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47A623-5309-4366-A780-88B82B121A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66" y="2390833"/>
            <a:ext cx="10058400" cy="35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5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F6D9-4DF0-44E3-845B-680CA634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-Nó random cho tới khi hết đường đi và có giá trị tốt nhất , giá trị này không đổi trong quá trình random tiếp theo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2A3D6F-2C61-409B-98C0-B51CCF5B5C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73081"/>
            <a:ext cx="9945757" cy="38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10299-EAAF-4B42-969C-F13C2509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5" y="202202"/>
            <a:ext cx="11867950" cy="64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2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CDC-6F8A-40A5-AA17-737CD202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9107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0B6D-89F6-44AB-B8D2-2716F836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2044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WalkSAT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2-opt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(Traveling Salesman Problem).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FF84-719E-4269-918F-7CE152E4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DAE5-F0DF-4E78-9DEB-CD6B1617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2539"/>
            <a:ext cx="10058400" cy="4678017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8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D420-93E6-4771-AAA8-90FBE19D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E708-E3EC-47C1-BAB2-FB29A4A5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thuật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toán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tổng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Shotgun 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đợt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CPU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cẩn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9BF0-F527-4E77-BFFB-10806B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9371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Xây dựng các lớp , hàm và thuật toán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3FC527-2E20-4957-9FFB-909C3213F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43" y="1496631"/>
            <a:ext cx="5811079" cy="48644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38DF5-C235-4DF0-B805-DCF0C8E2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96631"/>
            <a:ext cx="5499653" cy="48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3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2B4E-9D99-48F6-AB66-99826C4A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9615"/>
          </a:xfrm>
        </p:spPr>
        <p:txBody>
          <a:bodyPr>
            <a:normAutofit fontScale="90000"/>
          </a:bodyPr>
          <a:lstStyle/>
          <a:p>
            <a:r>
              <a:rPr lang="vi-V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Xây dựng các lớp , hàm và thuật toán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BE2C1-7913-43F4-A3F9-B0010659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09" y="1731501"/>
            <a:ext cx="5585791" cy="4284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71D2F-9A2C-4098-A353-A254A0933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1501"/>
            <a:ext cx="5585791" cy="3887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10E5F-1C4C-498C-B975-AC3958E7331A}"/>
              </a:ext>
            </a:extLst>
          </p:cNvPr>
          <p:cNvSpPr txBox="1"/>
          <p:nvPr/>
        </p:nvSpPr>
        <p:spPr>
          <a:xfrm>
            <a:off x="6188766" y="5681502"/>
            <a:ext cx="45704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trả về quảng đường, khoảng cách và trạng thái đến đích</a:t>
            </a:r>
            <a:endParaRPr lang="vi-V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vi-V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State(close, distance, right)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741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F2D3-B97E-46A3-86D9-664E4E1E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Xây dựng các lớp , hàm và thuật toán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F7E35-B487-478B-B704-C9F1F3D1E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487" y="1664207"/>
            <a:ext cx="7364400" cy="4551199"/>
          </a:xfrm>
        </p:spPr>
      </p:pic>
    </p:spTree>
    <p:extLst>
      <p:ext uri="{BB962C8B-B14F-4D97-AF65-F5344CB8AC3E}">
        <p14:creationId xmlns:p14="http://schemas.microsoft.com/office/powerpoint/2010/main" val="285607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1FFE-1A8E-43BD-94DA-C89556B3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2623"/>
          </a:xfrm>
        </p:spPr>
        <p:txBody>
          <a:bodyPr/>
          <a:lstStyle/>
          <a:p>
            <a:r>
              <a:rPr lang="vi-V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Xây dựng các lớp , hàm và thuật 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B6E7-59C7-434E-A540-3CFFC010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5217"/>
            <a:ext cx="10058400" cy="4627527"/>
          </a:xfrm>
        </p:spPr>
        <p:txBody>
          <a:bodyPr/>
          <a:lstStyle/>
          <a:p>
            <a:r>
              <a:rPr lang="vi-VN" dirty="0"/>
              <a:t>Gán các gia trị chi 2 vị trí liền kề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A861D-7701-45C7-B39B-689A0305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30" y="1904787"/>
            <a:ext cx="2419688" cy="30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A8F40-5843-4981-AF40-5E086762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38" y="1519541"/>
            <a:ext cx="459169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f3c807a-d104-4c63-bdd0-4677b5751b6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8AE1514015771144A8D09A5148E43BE5" ma:contentTypeVersion="4" ma:contentTypeDescription="Tạo tài liệu mới." ma:contentTypeScope="" ma:versionID="0bb66b55e6e35223a24ee34c38edd32c">
  <xsd:schema xmlns:xsd="http://www.w3.org/2001/XMLSchema" xmlns:xs="http://www.w3.org/2001/XMLSchema" xmlns:p="http://schemas.microsoft.com/office/2006/metadata/properties" xmlns:ns3="5f3c807a-d104-4c63-bdd0-4677b5751b60" targetNamespace="http://schemas.microsoft.com/office/2006/metadata/properties" ma:root="true" ma:fieldsID="247848a08b696ddd8fb95a2eef40b62a" ns3:_="">
    <xsd:import namespace="5f3c807a-d104-4c63-bdd0-4677b5751b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c807a-d104-4c63-bdd0-4677b5751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5f3c807a-d104-4c63-bdd0-4677b5751b60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B49D88-4427-474A-9602-4CD9890CE9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c807a-d104-4c63-bdd0-4677b5751b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{54840067-65E0-4D2B-B973-56EAA8F46383}tf78438558_win32</Template>
  <TotalTime>29</TotalTime>
  <Words>680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Garamond</vt:lpstr>
      <vt:lpstr>Times New Roman</vt:lpstr>
      <vt:lpstr>SavonVTI</vt:lpstr>
      <vt:lpstr>Báo cáo Giữa kỳ </vt:lpstr>
      <vt:lpstr>PowerPoint Presentation</vt:lpstr>
      <vt:lpstr>1. khái niệm về thuật toán leo đồi</vt:lpstr>
      <vt:lpstr>2. Cơ Chế Hoạt Động </vt:lpstr>
      <vt:lpstr>2. Cơ Chế Hoạt Động </vt:lpstr>
      <vt:lpstr>3. Xây dựng các lớp , hàm và thuật toán</vt:lpstr>
      <vt:lpstr>3. Xây dựng các lớp , hàm và thuật toán</vt:lpstr>
      <vt:lpstr>3. Xây dựng các lớp , hàm và thuật toán</vt:lpstr>
      <vt:lpstr>3. Xây dựng các lớp , hàm và thuật toán</vt:lpstr>
      <vt:lpstr>PowerPoint Presentation</vt:lpstr>
      <vt:lpstr>4. Kết quả  -sau khi khởi tạo các hàm, class và các giá trị đầu tiên “ Zerind” random đến các  vị trí cạnh kề  để chọn ra một đường đi ngắn nhất cho bài toán đến “Bucharest”</vt:lpstr>
      <vt:lpstr>4. Kết quả  -Sau khi chọn đường đi thứ nhất là True thì nó lưu lại đường đi và tiếp tục tìm kiếm các đường đi còn lại để so sánh . Khi gặp mỗi đường đi ngắn hơn thì lưu lại và ngược lại bỏ qua khi giá trị lớn hơn. </vt:lpstr>
      <vt:lpstr>4. Kết quả  -Nó random cho tới khi hết đường đi và có giá trị tốt nhất , giá trị này không đổi trong quá trình random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Giữa kỳ</dc:title>
  <dc:creator>Mai Văn Chánh</dc:creator>
  <cp:lastModifiedBy>Mai Văn Chánh</cp:lastModifiedBy>
  <cp:revision>6</cp:revision>
  <dcterms:created xsi:type="dcterms:W3CDTF">2021-03-16T15:40:32Z</dcterms:created>
  <dcterms:modified xsi:type="dcterms:W3CDTF">2021-03-18T03:12:38Z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0x0101008AE1514015771144A8D09A5148E43BE5</vt:lpwstr>
  </property>
</Properties>
</file>