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4" r:id="rId8"/>
    <p:sldId id="263" r:id="rId9"/>
    <p:sldId id="266" r:id="rId10"/>
    <p:sldId id="268" r:id="rId11"/>
    <p:sldId id="267" r:id="rId12"/>
    <p:sldId id="269" r:id="rId13"/>
    <p:sldId id="270" r:id="rId14"/>
    <p:sldId id="271" r:id="rId15"/>
    <p:sldId id="272" r:id="rId16"/>
    <p:sldId id="276" r:id="rId17"/>
    <p:sldId id="273" r:id="rId18"/>
    <p:sldId id="274" r:id="rId19"/>
    <p:sldId id="275" r:id="rId20"/>
    <p:sldId id="277" r:id="rId21"/>
    <p:sldId id="289" r:id="rId22"/>
    <p:sldId id="286" r:id="rId23"/>
    <p:sldId id="287" r:id="rId24"/>
    <p:sldId id="278" r:id="rId25"/>
    <p:sldId id="281" r:id="rId26"/>
    <p:sldId id="282" r:id="rId27"/>
    <p:sldId id="283" r:id="rId2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8D2C"/>
    <a:srgbClr val="F0A33C"/>
    <a:srgbClr val="171622"/>
    <a:srgbClr val="DBD8B3"/>
    <a:srgbClr val="1D3639"/>
    <a:srgbClr val="0D4846"/>
    <a:srgbClr val="F2A440"/>
    <a:srgbClr val="E0888C"/>
    <a:srgbClr val="C03239"/>
    <a:srgbClr val="04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showGuides="1">
      <p:cViewPr varScale="1">
        <p:scale>
          <a:sx n="72" d="100"/>
          <a:sy n="72" d="100"/>
        </p:scale>
        <p:origin x="684"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8FB1-9DA2-439A-B236-C4C9B46858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5048CCAF-D77E-4D95-95FC-8796DB20D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0D050A43-DCCB-45D9-910B-20B89CCA1818}"/>
              </a:ext>
            </a:extLst>
          </p:cNvPr>
          <p:cNvSpPr>
            <a:spLocks noGrp="1"/>
          </p:cNvSpPr>
          <p:nvPr>
            <p:ph type="dt" sz="half" idx="10"/>
          </p:nvPr>
        </p:nvSpPr>
        <p:spPr/>
        <p:txBody>
          <a:bodyPr/>
          <a:lstStyle/>
          <a:p>
            <a:fld id="{9040FF7F-DD5F-4459-9AC0-611A68FAC327}" type="datetimeFigureOut">
              <a:rPr lang="vi-VN" smtClean="0"/>
              <a:t>22/12/2022</a:t>
            </a:fld>
            <a:endParaRPr lang="vi-VN"/>
          </a:p>
        </p:txBody>
      </p:sp>
      <p:sp>
        <p:nvSpPr>
          <p:cNvPr id="5" name="Footer Placeholder 4">
            <a:extLst>
              <a:ext uri="{FF2B5EF4-FFF2-40B4-BE49-F238E27FC236}">
                <a16:creationId xmlns:a16="http://schemas.microsoft.com/office/drawing/2014/main" id="{DE65E6AB-43AC-4C3A-9936-C2DE89A565B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650693E-6959-4081-B146-995D76DC8B6A}"/>
              </a:ext>
            </a:extLst>
          </p:cNvPr>
          <p:cNvSpPr>
            <a:spLocks noGrp="1"/>
          </p:cNvSpPr>
          <p:nvPr>
            <p:ph type="sldNum" sz="quarter" idx="12"/>
          </p:nvPr>
        </p:nvSpPr>
        <p:spPr/>
        <p:txBody>
          <a:bodyPr/>
          <a:lstStyle/>
          <a:p>
            <a:fld id="{7D2C6A0C-D1F6-465E-B7AF-F9BD1BEF81B8}" type="slidenum">
              <a:rPr lang="vi-VN" smtClean="0"/>
              <a:t>‹#›</a:t>
            </a:fld>
            <a:endParaRPr lang="vi-VN"/>
          </a:p>
        </p:txBody>
      </p:sp>
    </p:spTree>
    <p:extLst>
      <p:ext uri="{BB962C8B-B14F-4D97-AF65-F5344CB8AC3E}">
        <p14:creationId xmlns:p14="http://schemas.microsoft.com/office/powerpoint/2010/main" val="3459150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5C77D-F85D-4AB0-B544-40A6186EDBE9}"/>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1478F70-531A-439A-A567-C333B40820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5A486DE-0049-44E6-B7E1-C97FA09BE38D}"/>
              </a:ext>
            </a:extLst>
          </p:cNvPr>
          <p:cNvSpPr>
            <a:spLocks noGrp="1"/>
          </p:cNvSpPr>
          <p:nvPr>
            <p:ph type="dt" sz="half" idx="10"/>
          </p:nvPr>
        </p:nvSpPr>
        <p:spPr/>
        <p:txBody>
          <a:bodyPr/>
          <a:lstStyle/>
          <a:p>
            <a:fld id="{9040FF7F-DD5F-4459-9AC0-611A68FAC327}" type="datetimeFigureOut">
              <a:rPr lang="vi-VN" smtClean="0"/>
              <a:t>22/12/2022</a:t>
            </a:fld>
            <a:endParaRPr lang="vi-VN"/>
          </a:p>
        </p:txBody>
      </p:sp>
      <p:sp>
        <p:nvSpPr>
          <p:cNvPr id="5" name="Footer Placeholder 4">
            <a:extLst>
              <a:ext uri="{FF2B5EF4-FFF2-40B4-BE49-F238E27FC236}">
                <a16:creationId xmlns:a16="http://schemas.microsoft.com/office/drawing/2014/main" id="{E448F6FF-C7E2-4810-A51B-BF746027340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6308E5C-9844-4EC9-BDCD-CDDD0BD1EEDA}"/>
              </a:ext>
            </a:extLst>
          </p:cNvPr>
          <p:cNvSpPr>
            <a:spLocks noGrp="1"/>
          </p:cNvSpPr>
          <p:nvPr>
            <p:ph type="sldNum" sz="quarter" idx="12"/>
          </p:nvPr>
        </p:nvSpPr>
        <p:spPr/>
        <p:txBody>
          <a:bodyPr/>
          <a:lstStyle/>
          <a:p>
            <a:fld id="{7D2C6A0C-D1F6-465E-B7AF-F9BD1BEF81B8}" type="slidenum">
              <a:rPr lang="vi-VN" smtClean="0"/>
              <a:t>‹#›</a:t>
            </a:fld>
            <a:endParaRPr lang="vi-VN"/>
          </a:p>
        </p:txBody>
      </p:sp>
    </p:spTree>
    <p:extLst>
      <p:ext uri="{BB962C8B-B14F-4D97-AF65-F5344CB8AC3E}">
        <p14:creationId xmlns:p14="http://schemas.microsoft.com/office/powerpoint/2010/main" val="265496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61225D-9ABC-4BB3-867C-4F61345C36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E4255FD5-189A-42C9-B7A7-591872D983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16027D6-0BA6-48F1-9D83-AAA91298708E}"/>
              </a:ext>
            </a:extLst>
          </p:cNvPr>
          <p:cNvSpPr>
            <a:spLocks noGrp="1"/>
          </p:cNvSpPr>
          <p:nvPr>
            <p:ph type="dt" sz="half" idx="10"/>
          </p:nvPr>
        </p:nvSpPr>
        <p:spPr/>
        <p:txBody>
          <a:bodyPr/>
          <a:lstStyle/>
          <a:p>
            <a:fld id="{9040FF7F-DD5F-4459-9AC0-611A68FAC327}" type="datetimeFigureOut">
              <a:rPr lang="vi-VN" smtClean="0"/>
              <a:t>22/12/2022</a:t>
            </a:fld>
            <a:endParaRPr lang="vi-VN"/>
          </a:p>
        </p:txBody>
      </p:sp>
      <p:sp>
        <p:nvSpPr>
          <p:cNvPr id="5" name="Footer Placeholder 4">
            <a:extLst>
              <a:ext uri="{FF2B5EF4-FFF2-40B4-BE49-F238E27FC236}">
                <a16:creationId xmlns:a16="http://schemas.microsoft.com/office/drawing/2014/main" id="{C107BFFD-7F48-483A-9A83-CA528BEB6938}"/>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B5B6AB3-3FBC-414B-A624-11F0B80976E8}"/>
              </a:ext>
            </a:extLst>
          </p:cNvPr>
          <p:cNvSpPr>
            <a:spLocks noGrp="1"/>
          </p:cNvSpPr>
          <p:nvPr>
            <p:ph type="sldNum" sz="quarter" idx="12"/>
          </p:nvPr>
        </p:nvSpPr>
        <p:spPr/>
        <p:txBody>
          <a:bodyPr/>
          <a:lstStyle/>
          <a:p>
            <a:fld id="{7D2C6A0C-D1F6-465E-B7AF-F9BD1BEF81B8}" type="slidenum">
              <a:rPr lang="vi-VN" smtClean="0"/>
              <a:t>‹#›</a:t>
            </a:fld>
            <a:endParaRPr lang="vi-VN"/>
          </a:p>
        </p:txBody>
      </p:sp>
    </p:spTree>
    <p:extLst>
      <p:ext uri="{BB962C8B-B14F-4D97-AF65-F5344CB8AC3E}">
        <p14:creationId xmlns:p14="http://schemas.microsoft.com/office/powerpoint/2010/main" val="319906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BE33-F37D-4D5F-A556-7C60B84EE265}"/>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F2A3BC9B-1A9A-4163-A0ED-2771143B1B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B5C6AEDD-B154-4BEF-A153-662F538BBBF7}"/>
              </a:ext>
            </a:extLst>
          </p:cNvPr>
          <p:cNvSpPr>
            <a:spLocks noGrp="1"/>
          </p:cNvSpPr>
          <p:nvPr>
            <p:ph type="dt" sz="half" idx="10"/>
          </p:nvPr>
        </p:nvSpPr>
        <p:spPr/>
        <p:txBody>
          <a:bodyPr/>
          <a:lstStyle/>
          <a:p>
            <a:fld id="{9040FF7F-DD5F-4459-9AC0-611A68FAC327}" type="datetimeFigureOut">
              <a:rPr lang="vi-VN" smtClean="0"/>
              <a:t>22/12/2022</a:t>
            </a:fld>
            <a:endParaRPr lang="vi-VN"/>
          </a:p>
        </p:txBody>
      </p:sp>
      <p:sp>
        <p:nvSpPr>
          <p:cNvPr id="5" name="Footer Placeholder 4">
            <a:extLst>
              <a:ext uri="{FF2B5EF4-FFF2-40B4-BE49-F238E27FC236}">
                <a16:creationId xmlns:a16="http://schemas.microsoft.com/office/drawing/2014/main" id="{80C7A17E-8333-44C3-BF95-F7DA76DC433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E4F7C78-7DF4-47B4-BDC9-D9A3DEF59ECF}"/>
              </a:ext>
            </a:extLst>
          </p:cNvPr>
          <p:cNvSpPr>
            <a:spLocks noGrp="1"/>
          </p:cNvSpPr>
          <p:nvPr>
            <p:ph type="sldNum" sz="quarter" idx="12"/>
          </p:nvPr>
        </p:nvSpPr>
        <p:spPr/>
        <p:txBody>
          <a:bodyPr/>
          <a:lstStyle/>
          <a:p>
            <a:fld id="{7D2C6A0C-D1F6-465E-B7AF-F9BD1BEF81B8}" type="slidenum">
              <a:rPr lang="vi-VN" smtClean="0"/>
              <a:t>‹#›</a:t>
            </a:fld>
            <a:endParaRPr lang="vi-VN"/>
          </a:p>
        </p:txBody>
      </p:sp>
    </p:spTree>
    <p:extLst>
      <p:ext uri="{BB962C8B-B14F-4D97-AF65-F5344CB8AC3E}">
        <p14:creationId xmlns:p14="http://schemas.microsoft.com/office/powerpoint/2010/main" val="319075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E4106-4E95-4AF9-A592-F3EA64DB48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C9346086-37BA-4BDA-AB4F-5B406AF67D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D10B20-B4D4-4679-A592-359D2892A2CF}"/>
              </a:ext>
            </a:extLst>
          </p:cNvPr>
          <p:cNvSpPr>
            <a:spLocks noGrp="1"/>
          </p:cNvSpPr>
          <p:nvPr>
            <p:ph type="dt" sz="half" idx="10"/>
          </p:nvPr>
        </p:nvSpPr>
        <p:spPr/>
        <p:txBody>
          <a:bodyPr/>
          <a:lstStyle/>
          <a:p>
            <a:fld id="{9040FF7F-DD5F-4459-9AC0-611A68FAC327}" type="datetimeFigureOut">
              <a:rPr lang="vi-VN" smtClean="0"/>
              <a:t>22/12/2022</a:t>
            </a:fld>
            <a:endParaRPr lang="vi-VN"/>
          </a:p>
        </p:txBody>
      </p:sp>
      <p:sp>
        <p:nvSpPr>
          <p:cNvPr id="5" name="Footer Placeholder 4">
            <a:extLst>
              <a:ext uri="{FF2B5EF4-FFF2-40B4-BE49-F238E27FC236}">
                <a16:creationId xmlns:a16="http://schemas.microsoft.com/office/drawing/2014/main" id="{52A714DD-20FD-49BC-9B7A-8624B896564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2E208B3-EB7E-4D64-975C-302D0508C7A3}"/>
              </a:ext>
            </a:extLst>
          </p:cNvPr>
          <p:cNvSpPr>
            <a:spLocks noGrp="1"/>
          </p:cNvSpPr>
          <p:nvPr>
            <p:ph type="sldNum" sz="quarter" idx="12"/>
          </p:nvPr>
        </p:nvSpPr>
        <p:spPr/>
        <p:txBody>
          <a:bodyPr/>
          <a:lstStyle/>
          <a:p>
            <a:fld id="{7D2C6A0C-D1F6-465E-B7AF-F9BD1BEF81B8}" type="slidenum">
              <a:rPr lang="vi-VN" smtClean="0"/>
              <a:t>‹#›</a:t>
            </a:fld>
            <a:endParaRPr lang="vi-VN"/>
          </a:p>
        </p:txBody>
      </p:sp>
    </p:spTree>
    <p:extLst>
      <p:ext uri="{BB962C8B-B14F-4D97-AF65-F5344CB8AC3E}">
        <p14:creationId xmlns:p14="http://schemas.microsoft.com/office/powerpoint/2010/main" val="175669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5099-F61E-47DC-A72E-EC5DADC9427E}"/>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2AE0C91E-CD78-4BD0-B859-C18BAB2B54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D9764835-F34E-4E06-A404-817C8390EE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6BB4E7F2-5E11-4F76-B648-E1B919088ABB}"/>
              </a:ext>
            </a:extLst>
          </p:cNvPr>
          <p:cNvSpPr>
            <a:spLocks noGrp="1"/>
          </p:cNvSpPr>
          <p:nvPr>
            <p:ph type="dt" sz="half" idx="10"/>
          </p:nvPr>
        </p:nvSpPr>
        <p:spPr/>
        <p:txBody>
          <a:bodyPr/>
          <a:lstStyle/>
          <a:p>
            <a:fld id="{9040FF7F-DD5F-4459-9AC0-611A68FAC327}" type="datetimeFigureOut">
              <a:rPr lang="vi-VN" smtClean="0"/>
              <a:t>22/12/2022</a:t>
            </a:fld>
            <a:endParaRPr lang="vi-VN"/>
          </a:p>
        </p:txBody>
      </p:sp>
      <p:sp>
        <p:nvSpPr>
          <p:cNvPr id="6" name="Footer Placeholder 5">
            <a:extLst>
              <a:ext uri="{FF2B5EF4-FFF2-40B4-BE49-F238E27FC236}">
                <a16:creationId xmlns:a16="http://schemas.microsoft.com/office/drawing/2014/main" id="{0AF88D61-4579-422D-9763-90C9DBA29506}"/>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7D6D7BC3-8639-4F7C-9B7B-C167E1B50B2E}"/>
              </a:ext>
            </a:extLst>
          </p:cNvPr>
          <p:cNvSpPr>
            <a:spLocks noGrp="1"/>
          </p:cNvSpPr>
          <p:nvPr>
            <p:ph type="sldNum" sz="quarter" idx="12"/>
          </p:nvPr>
        </p:nvSpPr>
        <p:spPr/>
        <p:txBody>
          <a:bodyPr/>
          <a:lstStyle/>
          <a:p>
            <a:fld id="{7D2C6A0C-D1F6-465E-B7AF-F9BD1BEF81B8}" type="slidenum">
              <a:rPr lang="vi-VN" smtClean="0"/>
              <a:t>‹#›</a:t>
            </a:fld>
            <a:endParaRPr lang="vi-VN"/>
          </a:p>
        </p:txBody>
      </p:sp>
    </p:spTree>
    <p:extLst>
      <p:ext uri="{BB962C8B-B14F-4D97-AF65-F5344CB8AC3E}">
        <p14:creationId xmlns:p14="http://schemas.microsoft.com/office/powerpoint/2010/main" val="387472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F361-B268-4FE3-97E6-D1C209AAC99D}"/>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7947D6A0-9723-4782-B6B9-6F8CAE161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78F8B9-06F0-4F8A-851E-652FCB1AB3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E7AB64EA-3F3E-46C3-80DD-A5AA26CBB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3F3A85-A62D-4AE1-A432-9A03AC02F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071E396F-B6B9-463F-9E54-A07C4CF435AF}"/>
              </a:ext>
            </a:extLst>
          </p:cNvPr>
          <p:cNvSpPr>
            <a:spLocks noGrp="1"/>
          </p:cNvSpPr>
          <p:nvPr>
            <p:ph type="dt" sz="half" idx="10"/>
          </p:nvPr>
        </p:nvSpPr>
        <p:spPr/>
        <p:txBody>
          <a:bodyPr/>
          <a:lstStyle/>
          <a:p>
            <a:fld id="{9040FF7F-DD5F-4459-9AC0-611A68FAC327}" type="datetimeFigureOut">
              <a:rPr lang="vi-VN" smtClean="0"/>
              <a:t>22/12/2022</a:t>
            </a:fld>
            <a:endParaRPr lang="vi-VN"/>
          </a:p>
        </p:txBody>
      </p:sp>
      <p:sp>
        <p:nvSpPr>
          <p:cNvPr id="8" name="Footer Placeholder 7">
            <a:extLst>
              <a:ext uri="{FF2B5EF4-FFF2-40B4-BE49-F238E27FC236}">
                <a16:creationId xmlns:a16="http://schemas.microsoft.com/office/drawing/2014/main" id="{8C9E3A07-33B0-4B22-A69B-EFE16EE7C7E6}"/>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8DA82805-9609-4048-86D9-CD00CA0B0363}"/>
              </a:ext>
            </a:extLst>
          </p:cNvPr>
          <p:cNvSpPr>
            <a:spLocks noGrp="1"/>
          </p:cNvSpPr>
          <p:nvPr>
            <p:ph type="sldNum" sz="quarter" idx="12"/>
          </p:nvPr>
        </p:nvSpPr>
        <p:spPr/>
        <p:txBody>
          <a:bodyPr/>
          <a:lstStyle/>
          <a:p>
            <a:fld id="{7D2C6A0C-D1F6-465E-B7AF-F9BD1BEF81B8}" type="slidenum">
              <a:rPr lang="vi-VN" smtClean="0"/>
              <a:t>‹#›</a:t>
            </a:fld>
            <a:endParaRPr lang="vi-VN"/>
          </a:p>
        </p:txBody>
      </p:sp>
    </p:spTree>
    <p:extLst>
      <p:ext uri="{BB962C8B-B14F-4D97-AF65-F5344CB8AC3E}">
        <p14:creationId xmlns:p14="http://schemas.microsoft.com/office/powerpoint/2010/main" val="958603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0246-F3CA-454E-8A64-5B21D61E846A}"/>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2456600D-6838-44D7-8CEC-735F091E3DEB}"/>
              </a:ext>
            </a:extLst>
          </p:cNvPr>
          <p:cNvSpPr>
            <a:spLocks noGrp="1"/>
          </p:cNvSpPr>
          <p:nvPr>
            <p:ph type="dt" sz="half" idx="10"/>
          </p:nvPr>
        </p:nvSpPr>
        <p:spPr/>
        <p:txBody>
          <a:bodyPr/>
          <a:lstStyle/>
          <a:p>
            <a:fld id="{9040FF7F-DD5F-4459-9AC0-611A68FAC327}" type="datetimeFigureOut">
              <a:rPr lang="vi-VN" smtClean="0"/>
              <a:t>22/12/2022</a:t>
            </a:fld>
            <a:endParaRPr lang="vi-VN"/>
          </a:p>
        </p:txBody>
      </p:sp>
      <p:sp>
        <p:nvSpPr>
          <p:cNvPr id="4" name="Footer Placeholder 3">
            <a:extLst>
              <a:ext uri="{FF2B5EF4-FFF2-40B4-BE49-F238E27FC236}">
                <a16:creationId xmlns:a16="http://schemas.microsoft.com/office/drawing/2014/main" id="{130A61A2-40D9-450C-8145-85393110DF22}"/>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A8FA6A92-2BCD-419F-B0D1-F9CC14A54DC1}"/>
              </a:ext>
            </a:extLst>
          </p:cNvPr>
          <p:cNvSpPr>
            <a:spLocks noGrp="1"/>
          </p:cNvSpPr>
          <p:nvPr>
            <p:ph type="sldNum" sz="quarter" idx="12"/>
          </p:nvPr>
        </p:nvSpPr>
        <p:spPr/>
        <p:txBody>
          <a:bodyPr/>
          <a:lstStyle/>
          <a:p>
            <a:fld id="{7D2C6A0C-D1F6-465E-B7AF-F9BD1BEF81B8}" type="slidenum">
              <a:rPr lang="vi-VN" smtClean="0"/>
              <a:t>‹#›</a:t>
            </a:fld>
            <a:endParaRPr lang="vi-VN"/>
          </a:p>
        </p:txBody>
      </p:sp>
    </p:spTree>
    <p:extLst>
      <p:ext uri="{BB962C8B-B14F-4D97-AF65-F5344CB8AC3E}">
        <p14:creationId xmlns:p14="http://schemas.microsoft.com/office/powerpoint/2010/main" val="1308330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F152FA-BEE1-45C5-9214-426504FF27D9}"/>
              </a:ext>
            </a:extLst>
          </p:cNvPr>
          <p:cNvSpPr>
            <a:spLocks noGrp="1"/>
          </p:cNvSpPr>
          <p:nvPr>
            <p:ph type="dt" sz="half" idx="10"/>
          </p:nvPr>
        </p:nvSpPr>
        <p:spPr/>
        <p:txBody>
          <a:bodyPr/>
          <a:lstStyle/>
          <a:p>
            <a:fld id="{9040FF7F-DD5F-4459-9AC0-611A68FAC327}" type="datetimeFigureOut">
              <a:rPr lang="vi-VN" smtClean="0"/>
              <a:t>22/12/2022</a:t>
            </a:fld>
            <a:endParaRPr lang="vi-VN"/>
          </a:p>
        </p:txBody>
      </p:sp>
      <p:sp>
        <p:nvSpPr>
          <p:cNvPr id="3" name="Footer Placeholder 2">
            <a:extLst>
              <a:ext uri="{FF2B5EF4-FFF2-40B4-BE49-F238E27FC236}">
                <a16:creationId xmlns:a16="http://schemas.microsoft.com/office/drawing/2014/main" id="{5CC3CC3E-1564-4809-A688-CC666EBC7E6B}"/>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E9C4508E-5FEC-4343-ADE6-4AA754867F8B}"/>
              </a:ext>
            </a:extLst>
          </p:cNvPr>
          <p:cNvSpPr>
            <a:spLocks noGrp="1"/>
          </p:cNvSpPr>
          <p:nvPr>
            <p:ph type="sldNum" sz="quarter" idx="12"/>
          </p:nvPr>
        </p:nvSpPr>
        <p:spPr/>
        <p:txBody>
          <a:bodyPr/>
          <a:lstStyle/>
          <a:p>
            <a:fld id="{7D2C6A0C-D1F6-465E-B7AF-F9BD1BEF81B8}" type="slidenum">
              <a:rPr lang="vi-VN" smtClean="0"/>
              <a:t>‹#›</a:t>
            </a:fld>
            <a:endParaRPr lang="vi-VN"/>
          </a:p>
        </p:txBody>
      </p:sp>
    </p:spTree>
    <p:extLst>
      <p:ext uri="{BB962C8B-B14F-4D97-AF65-F5344CB8AC3E}">
        <p14:creationId xmlns:p14="http://schemas.microsoft.com/office/powerpoint/2010/main" val="591329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ED91-029C-4BCC-88EE-1F56804DEB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61A002B2-3070-440E-9EC5-2990D76C5E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A6EFCF0D-5B84-4375-A511-0BB9DB51B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D58EB7-4954-4240-BCF2-222A899D0B5F}"/>
              </a:ext>
            </a:extLst>
          </p:cNvPr>
          <p:cNvSpPr>
            <a:spLocks noGrp="1"/>
          </p:cNvSpPr>
          <p:nvPr>
            <p:ph type="dt" sz="half" idx="10"/>
          </p:nvPr>
        </p:nvSpPr>
        <p:spPr/>
        <p:txBody>
          <a:bodyPr/>
          <a:lstStyle/>
          <a:p>
            <a:fld id="{9040FF7F-DD5F-4459-9AC0-611A68FAC327}" type="datetimeFigureOut">
              <a:rPr lang="vi-VN" smtClean="0"/>
              <a:t>22/12/2022</a:t>
            </a:fld>
            <a:endParaRPr lang="vi-VN"/>
          </a:p>
        </p:txBody>
      </p:sp>
      <p:sp>
        <p:nvSpPr>
          <p:cNvPr id="6" name="Footer Placeholder 5">
            <a:extLst>
              <a:ext uri="{FF2B5EF4-FFF2-40B4-BE49-F238E27FC236}">
                <a16:creationId xmlns:a16="http://schemas.microsoft.com/office/drawing/2014/main" id="{74DFBEF1-4C00-4A71-A13C-D71EDE1DF0A7}"/>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E5F4E5B1-4F3D-4F3E-92A9-ADEE61DD701D}"/>
              </a:ext>
            </a:extLst>
          </p:cNvPr>
          <p:cNvSpPr>
            <a:spLocks noGrp="1"/>
          </p:cNvSpPr>
          <p:nvPr>
            <p:ph type="sldNum" sz="quarter" idx="12"/>
          </p:nvPr>
        </p:nvSpPr>
        <p:spPr/>
        <p:txBody>
          <a:bodyPr/>
          <a:lstStyle/>
          <a:p>
            <a:fld id="{7D2C6A0C-D1F6-465E-B7AF-F9BD1BEF81B8}" type="slidenum">
              <a:rPr lang="vi-VN" smtClean="0"/>
              <a:t>‹#›</a:t>
            </a:fld>
            <a:endParaRPr lang="vi-VN"/>
          </a:p>
        </p:txBody>
      </p:sp>
    </p:spTree>
    <p:extLst>
      <p:ext uri="{BB962C8B-B14F-4D97-AF65-F5344CB8AC3E}">
        <p14:creationId xmlns:p14="http://schemas.microsoft.com/office/powerpoint/2010/main" val="3186592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291-5AB1-4DFE-B922-9401BD956E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9E212481-E2D5-4014-A0A4-34498A303D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87659074-235C-494F-B5D6-C79CD98C0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5FBE04-238E-41E5-8638-829046CEEC92}"/>
              </a:ext>
            </a:extLst>
          </p:cNvPr>
          <p:cNvSpPr>
            <a:spLocks noGrp="1"/>
          </p:cNvSpPr>
          <p:nvPr>
            <p:ph type="dt" sz="half" idx="10"/>
          </p:nvPr>
        </p:nvSpPr>
        <p:spPr/>
        <p:txBody>
          <a:bodyPr/>
          <a:lstStyle/>
          <a:p>
            <a:fld id="{9040FF7F-DD5F-4459-9AC0-611A68FAC327}" type="datetimeFigureOut">
              <a:rPr lang="vi-VN" smtClean="0"/>
              <a:t>22/12/2022</a:t>
            </a:fld>
            <a:endParaRPr lang="vi-VN"/>
          </a:p>
        </p:txBody>
      </p:sp>
      <p:sp>
        <p:nvSpPr>
          <p:cNvPr id="6" name="Footer Placeholder 5">
            <a:extLst>
              <a:ext uri="{FF2B5EF4-FFF2-40B4-BE49-F238E27FC236}">
                <a16:creationId xmlns:a16="http://schemas.microsoft.com/office/drawing/2014/main" id="{ADBDF3BC-F669-4E13-852F-6B1A617D4CB8}"/>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C40FFFC6-9A3D-47FF-8C14-3B541F1AFA95}"/>
              </a:ext>
            </a:extLst>
          </p:cNvPr>
          <p:cNvSpPr>
            <a:spLocks noGrp="1"/>
          </p:cNvSpPr>
          <p:nvPr>
            <p:ph type="sldNum" sz="quarter" idx="12"/>
          </p:nvPr>
        </p:nvSpPr>
        <p:spPr/>
        <p:txBody>
          <a:bodyPr/>
          <a:lstStyle/>
          <a:p>
            <a:fld id="{7D2C6A0C-D1F6-465E-B7AF-F9BD1BEF81B8}" type="slidenum">
              <a:rPr lang="vi-VN" smtClean="0"/>
              <a:t>‹#›</a:t>
            </a:fld>
            <a:endParaRPr lang="vi-VN"/>
          </a:p>
        </p:txBody>
      </p:sp>
    </p:spTree>
    <p:extLst>
      <p:ext uri="{BB962C8B-B14F-4D97-AF65-F5344CB8AC3E}">
        <p14:creationId xmlns:p14="http://schemas.microsoft.com/office/powerpoint/2010/main" val="307846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F5189A-C792-41BA-A74F-3BED49B53F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CD6DE0EF-D0F7-4481-92FE-C707C65E37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47CD6AD-5AD5-4366-9739-4E099DBF4B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40FF7F-DD5F-4459-9AC0-611A68FAC327}" type="datetimeFigureOut">
              <a:rPr lang="vi-VN" smtClean="0"/>
              <a:t>22/12/2022</a:t>
            </a:fld>
            <a:endParaRPr lang="vi-VN"/>
          </a:p>
        </p:txBody>
      </p:sp>
      <p:sp>
        <p:nvSpPr>
          <p:cNvPr id="5" name="Footer Placeholder 4">
            <a:extLst>
              <a:ext uri="{FF2B5EF4-FFF2-40B4-BE49-F238E27FC236}">
                <a16:creationId xmlns:a16="http://schemas.microsoft.com/office/drawing/2014/main" id="{EB431667-6B2F-43FC-B6B4-F55D8781B8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91659C6F-26DC-474D-8C6B-EF32DFB578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2C6A0C-D1F6-465E-B7AF-F9BD1BEF81B8}" type="slidenum">
              <a:rPr lang="vi-VN" smtClean="0"/>
              <a:t>‹#›</a:t>
            </a:fld>
            <a:endParaRPr lang="vi-VN"/>
          </a:p>
        </p:txBody>
      </p:sp>
    </p:spTree>
    <p:extLst>
      <p:ext uri="{BB962C8B-B14F-4D97-AF65-F5344CB8AC3E}">
        <p14:creationId xmlns:p14="http://schemas.microsoft.com/office/powerpoint/2010/main" val="4222837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20.jpg"/><Relationship Id="rId18" Type="http://schemas.openxmlformats.org/officeDocument/2006/relationships/image" Target="../media/image15.png"/><Relationship Id="rId26" Type="http://schemas.openxmlformats.org/officeDocument/2006/relationships/image" Target="../media/image26.jpeg"/><Relationship Id="rId3" Type="http://schemas.microsoft.com/office/2007/relationships/hdphoto" Target="../media/hdphoto1.wdp"/><Relationship Id="rId21" Type="http://schemas.openxmlformats.org/officeDocument/2006/relationships/image" Target="../media/image18.sv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4.svg"/><Relationship Id="rId25" Type="http://schemas.openxmlformats.org/officeDocument/2006/relationships/image" Target="../media/image25.jpg"/><Relationship Id="rId2" Type="http://schemas.openxmlformats.org/officeDocument/2006/relationships/image" Target="../media/image1.png"/><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4.jpg"/><Relationship Id="rId5" Type="http://schemas.openxmlformats.org/officeDocument/2006/relationships/image" Target="../media/image3.png"/><Relationship Id="rId15" Type="http://schemas.openxmlformats.org/officeDocument/2006/relationships/image" Target="../media/image12.svg"/><Relationship Id="rId23" Type="http://schemas.openxmlformats.org/officeDocument/2006/relationships/image" Target="../media/image22.jpg"/><Relationship Id="rId10" Type="http://schemas.openxmlformats.org/officeDocument/2006/relationships/image" Target="../media/image8.svg"/><Relationship Id="rId19" Type="http://schemas.openxmlformats.org/officeDocument/2006/relationships/image" Target="../media/image16.svg"/><Relationship Id="rId4" Type="http://schemas.openxmlformats.org/officeDocument/2006/relationships/image" Target="../media/image19.jpg"/><Relationship Id="rId9" Type="http://schemas.openxmlformats.org/officeDocument/2006/relationships/image" Target="../media/image7.png"/><Relationship Id="rId14" Type="http://schemas.openxmlformats.org/officeDocument/2006/relationships/image" Target="../media/image11.png"/><Relationship Id="rId22" Type="http://schemas.openxmlformats.org/officeDocument/2006/relationships/image" Target="../media/image21.jpg"/></Relationships>
</file>

<file path=ppt/slides/_rels/slide1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6.xml"/><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0.jpg"/><Relationship Id="rId3" Type="http://schemas.openxmlformats.org/officeDocument/2006/relationships/image" Target="../media/image35.jpg"/><Relationship Id="rId7" Type="http://schemas.openxmlformats.org/officeDocument/2006/relationships/image" Target="../media/image39.jpg"/><Relationship Id="rId2" Type="http://schemas.openxmlformats.org/officeDocument/2006/relationships/image" Target="../media/image34.jp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jp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18" Type="http://schemas.openxmlformats.org/officeDocument/2006/relationships/image" Target="../media/image15.png"/><Relationship Id="rId3" Type="http://schemas.microsoft.com/office/2007/relationships/hdphoto" Target="../media/hdphoto1.wdp"/><Relationship Id="rId21" Type="http://schemas.openxmlformats.org/officeDocument/2006/relationships/image" Target="../media/image18.svg"/><Relationship Id="rId7" Type="http://schemas.openxmlformats.org/officeDocument/2006/relationships/image" Target="../media/image4.svg"/><Relationship Id="rId12" Type="http://schemas.openxmlformats.org/officeDocument/2006/relationships/image" Target="../media/image9.png"/><Relationship Id="rId17" Type="http://schemas.openxmlformats.org/officeDocument/2006/relationships/image" Target="../media/image14.svg"/><Relationship Id="rId2" Type="http://schemas.openxmlformats.org/officeDocument/2006/relationships/image" Target="../media/image1.png"/><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svg"/><Relationship Id="rId5" Type="http://schemas.microsoft.com/office/2007/relationships/hdphoto" Target="../media/hdphoto2.wdp"/><Relationship Id="rId15" Type="http://schemas.openxmlformats.org/officeDocument/2006/relationships/image" Target="../media/image12.svg"/><Relationship Id="rId10" Type="http://schemas.openxmlformats.org/officeDocument/2006/relationships/image" Target="../media/image7.png"/><Relationship Id="rId19" Type="http://schemas.openxmlformats.org/officeDocument/2006/relationships/image" Target="../media/image16.svg"/><Relationship Id="rId4" Type="http://schemas.openxmlformats.org/officeDocument/2006/relationships/image" Target="../media/image2.png"/><Relationship Id="rId9" Type="http://schemas.openxmlformats.org/officeDocument/2006/relationships/image" Target="../media/image6.svg"/><Relationship Id="rId1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microsoft.com/office/2007/relationships/hdphoto" Target="../media/hdphoto1.wdp"/><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20.jpg"/><Relationship Id="rId18" Type="http://schemas.openxmlformats.org/officeDocument/2006/relationships/image" Target="../media/image15.png"/><Relationship Id="rId3" Type="http://schemas.microsoft.com/office/2007/relationships/hdphoto" Target="../media/hdphoto1.wdp"/><Relationship Id="rId21" Type="http://schemas.openxmlformats.org/officeDocument/2006/relationships/image" Target="../media/image18.sv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4.svg"/><Relationship Id="rId2" Type="http://schemas.openxmlformats.org/officeDocument/2006/relationships/image" Target="../media/image1.png"/><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2.svg"/><Relationship Id="rId23" Type="http://schemas.openxmlformats.org/officeDocument/2006/relationships/image" Target="../media/image22.jpg"/><Relationship Id="rId10" Type="http://schemas.openxmlformats.org/officeDocument/2006/relationships/image" Target="../media/image8.svg"/><Relationship Id="rId19" Type="http://schemas.openxmlformats.org/officeDocument/2006/relationships/image" Target="../media/image16.svg"/><Relationship Id="rId4" Type="http://schemas.openxmlformats.org/officeDocument/2006/relationships/image" Target="../media/image19.jpg"/><Relationship Id="rId9" Type="http://schemas.openxmlformats.org/officeDocument/2006/relationships/image" Target="../media/image7.png"/><Relationship Id="rId14" Type="http://schemas.openxmlformats.org/officeDocument/2006/relationships/image" Target="../media/image11.png"/><Relationship Id="rId22"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A192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A16553-583E-4382-91CD-1FA3C713F8A3}"/>
              </a:ext>
            </a:extLst>
          </p:cNvPr>
          <p:cNvSpPr/>
          <p:nvPr/>
        </p:nvSpPr>
        <p:spPr>
          <a:xfrm>
            <a:off x="1653540" y="1005840"/>
            <a:ext cx="8884920" cy="4846320"/>
          </a:xfrm>
          <a:prstGeom prst="rect">
            <a:avLst/>
          </a:prstGeom>
          <a:solidFill>
            <a:srgbClr val="161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 Hello 1">
            <a:extLst>
              <a:ext uri="{FF2B5EF4-FFF2-40B4-BE49-F238E27FC236}">
                <a16:creationId xmlns:a16="http://schemas.microsoft.com/office/drawing/2014/main" id="{28305168-CDD8-496F-8433-6B2BE9AFE728}"/>
              </a:ext>
            </a:extLst>
          </p:cNvPr>
          <p:cNvSpPr/>
          <p:nvPr/>
        </p:nvSpPr>
        <p:spPr>
          <a:xfrm>
            <a:off x="12199620" y="1950720"/>
            <a:ext cx="12252960" cy="1737360"/>
          </a:xfrm>
          <a:custGeom>
            <a:avLst/>
            <a:gdLst>
              <a:gd name="connsiteX0" fmla="*/ 0 w 12192000"/>
              <a:gd name="connsiteY0" fmla="*/ 0 h 586740"/>
              <a:gd name="connsiteX1" fmla="*/ 12192000 w 12192000"/>
              <a:gd name="connsiteY1" fmla="*/ 0 h 586740"/>
              <a:gd name="connsiteX2" fmla="*/ 12192000 w 12192000"/>
              <a:gd name="connsiteY2" fmla="*/ 586740 h 586740"/>
              <a:gd name="connsiteX3" fmla="*/ 0 w 12192000"/>
              <a:gd name="connsiteY3" fmla="*/ 586740 h 586740"/>
              <a:gd name="connsiteX4" fmla="*/ 0 w 12192000"/>
              <a:gd name="connsiteY4" fmla="*/ 0 h 586740"/>
              <a:gd name="connsiteX0" fmla="*/ 0 w 12207240"/>
              <a:gd name="connsiteY0" fmla="*/ 1066800 h 1653540"/>
              <a:gd name="connsiteX1" fmla="*/ 12207240 w 12207240"/>
              <a:gd name="connsiteY1" fmla="*/ 0 h 1653540"/>
              <a:gd name="connsiteX2" fmla="*/ 12192000 w 12207240"/>
              <a:gd name="connsiteY2" fmla="*/ 1653540 h 1653540"/>
              <a:gd name="connsiteX3" fmla="*/ 0 w 12207240"/>
              <a:gd name="connsiteY3" fmla="*/ 1653540 h 1653540"/>
              <a:gd name="connsiteX4" fmla="*/ 0 w 12207240"/>
              <a:gd name="connsiteY4" fmla="*/ 1066800 h 1653540"/>
              <a:gd name="connsiteX0" fmla="*/ 60960 w 12268200"/>
              <a:gd name="connsiteY0" fmla="*/ 106680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60960 w 12268200"/>
              <a:gd name="connsiteY4" fmla="*/ 1066800 h 3009900"/>
              <a:gd name="connsiteX0" fmla="*/ 60960 w 12268200"/>
              <a:gd name="connsiteY0" fmla="*/ 249936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60960 w 12268200"/>
              <a:gd name="connsiteY4" fmla="*/ 2499360 h 3009900"/>
              <a:gd name="connsiteX0" fmla="*/ 15240 w 12268200"/>
              <a:gd name="connsiteY0" fmla="*/ 228600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15240 w 12268200"/>
              <a:gd name="connsiteY4" fmla="*/ 2286000 h 3009900"/>
              <a:gd name="connsiteX0" fmla="*/ 0 w 12252960"/>
              <a:gd name="connsiteY0" fmla="*/ 2286000 h 3032760"/>
              <a:gd name="connsiteX1" fmla="*/ 12252960 w 12252960"/>
              <a:gd name="connsiteY1" fmla="*/ 0 h 3032760"/>
              <a:gd name="connsiteX2" fmla="*/ 12237720 w 12252960"/>
              <a:gd name="connsiteY2" fmla="*/ 1653540 h 3032760"/>
              <a:gd name="connsiteX3" fmla="*/ 53340 w 12252960"/>
              <a:gd name="connsiteY3" fmla="*/ 3032760 h 3032760"/>
              <a:gd name="connsiteX4" fmla="*/ 0 w 12252960"/>
              <a:gd name="connsiteY4" fmla="*/ 2286000 h 3032760"/>
              <a:gd name="connsiteX0" fmla="*/ 0 w 12214860"/>
              <a:gd name="connsiteY0" fmla="*/ 2194560 h 3032760"/>
              <a:gd name="connsiteX1" fmla="*/ 12214860 w 12214860"/>
              <a:gd name="connsiteY1" fmla="*/ 0 h 3032760"/>
              <a:gd name="connsiteX2" fmla="*/ 12199620 w 12214860"/>
              <a:gd name="connsiteY2" fmla="*/ 1653540 h 3032760"/>
              <a:gd name="connsiteX3" fmla="*/ 15240 w 12214860"/>
              <a:gd name="connsiteY3" fmla="*/ 3032760 h 3032760"/>
              <a:gd name="connsiteX4" fmla="*/ 0 w 12214860"/>
              <a:gd name="connsiteY4" fmla="*/ 2194560 h 3032760"/>
              <a:gd name="connsiteX0" fmla="*/ 15240 w 12199620"/>
              <a:gd name="connsiteY0" fmla="*/ 2804160 h 3032760"/>
              <a:gd name="connsiteX1" fmla="*/ 12199620 w 12199620"/>
              <a:gd name="connsiteY1" fmla="*/ 0 h 3032760"/>
              <a:gd name="connsiteX2" fmla="*/ 12184380 w 12199620"/>
              <a:gd name="connsiteY2" fmla="*/ 1653540 h 3032760"/>
              <a:gd name="connsiteX3" fmla="*/ 0 w 12199620"/>
              <a:gd name="connsiteY3" fmla="*/ 3032760 h 3032760"/>
              <a:gd name="connsiteX4" fmla="*/ 15240 w 12199620"/>
              <a:gd name="connsiteY4" fmla="*/ 2804160 h 3032760"/>
              <a:gd name="connsiteX0" fmla="*/ 15240 w 12260580"/>
              <a:gd name="connsiteY0" fmla="*/ 2072640 h 2301240"/>
              <a:gd name="connsiteX1" fmla="*/ 12260580 w 12260580"/>
              <a:gd name="connsiteY1" fmla="*/ 0 h 2301240"/>
              <a:gd name="connsiteX2" fmla="*/ 12184380 w 12260580"/>
              <a:gd name="connsiteY2" fmla="*/ 922020 h 2301240"/>
              <a:gd name="connsiteX3" fmla="*/ 0 w 12260580"/>
              <a:gd name="connsiteY3" fmla="*/ 2301240 h 2301240"/>
              <a:gd name="connsiteX4" fmla="*/ 15240 w 12260580"/>
              <a:gd name="connsiteY4" fmla="*/ 2072640 h 2301240"/>
              <a:gd name="connsiteX0" fmla="*/ 0 w 12268200"/>
              <a:gd name="connsiteY0" fmla="*/ 2278380 h 2301240"/>
              <a:gd name="connsiteX1" fmla="*/ 12268200 w 12268200"/>
              <a:gd name="connsiteY1" fmla="*/ 0 h 2301240"/>
              <a:gd name="connsiteX2" fmla="*/ 12192000 w 12268200"/>
              <a:gd name="connsiteY2" fmla="*/ 922020 h 2301240"/>
              <a:gd name="connsiteX3" fmla="*/ 7620 w 12268200"/>
              <a:gd name="connsiteY3" fmla="*/ 2301240 h 2301240"/>
              <a:gd name="connsiteX4" fmla="*/ 0 w 12268200"/>
              <a:gd name="connsiteY4" fmla="*/ 2278380 h 2301240"/>
              <a:gd name="connsiteX0" fmla="*/ 0 w 12252960"/>
              <a:gd name="connsiteY0" fmla="*/ 1714500 h 1737360"/>
              <a:gd name="connsiteX1" fmla="*/ 12252960 w 12252960"/>
              <a:gd name="connsiteY1" fmla="*/ 0 h 1737360"/>
              <a:gd name="connsiteX2" fmla="*/ 12192000 w 12252960"/>
              <a:gd name="connsiteY2" fmla="*/ 358140 h 1737360"/>
              <a:gd name="connsiteX3" fmla="*/ 7620 w 12252960"/>
              <a:gd name="connsiteY3" fmla="*/ 1737360 h 1737360"/>
              <a:gd name="connsiteX4" fmla="*/ 0 w 12252960"/>
              <a:gd name="connsiteY4" fmla="*/ 1714500 h 1737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0" h="1737360">
                <a:moveTo>
                  <a:pt x="0" y="1714500"/>
                </a:moveTo>
                <a:lnTo>
                  <a:pt x="12252960" y="0"/>
                </a:lnTo>
                <a:lnTo>
                  <a:pt x="12192000" y="358140"/>
                </a:lnTo>
                <a:lnTo>
                  <a:pt x="7620" y="1737360"/>
                </a:lnTo>
                <a:lnTo>
                  <a:pt x="0" y="1714500"/>
                </a:lnTo>
                <a:close/>
              </a:path>
            </a:pathLst>
          </a:custGeom>
          <a:solidFill>
            <a:srgbClr val="B3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85227330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0B691A-E4E4-497C-8EF2-F491C065B2BE}"/>
              </a:ext>
            </a:extLst>
          </p:cNvPr>
          <p:cNvSpPr/>
          <p:nvPr/>
        </p:nvSpPr>
        <p:spPr>
          <a:xfrm>
            <a:off x="1657109" y="789972"/>
            <a:ext cx="8877782" cy="5278056"/>
          </a:xfrm>
          <a:prstGeom prst="rect">
            <a:avLst/>
          </a:pr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 name="TextBox 1">
            <a:extLst>
              <a:ext uri="{FF2B5EF4-FFF2-40B4-BE49-F238E27FC236}">
                <a16:creationId xmlns:a16="http://schemas.microsoft.com/office/drawing/2014/main" id="{00E2B155-FC2E-449D-913D-3699E1A4D031}"/>
              </a:ext>
            </a:extLst>
          </p:cNvPr>
          <p:cNvSpPr txBox="1"/>
          <p:nvPr/>
        </p:nvSpPr>
        <p:spPr>
          <a:xfrm>
            <a:off x="3739242" y="544237"/>
            <a:ext cx="4713515" cy="707886"/>
          </a:xfrm>
          <a:prstGeom prst="rect">
            <a:avLst/>
          </a:prstGeom>
          <a:noFill/>
        </p:spPr>
        <p:txBody>
          <a:bodyPr wrap="square" rtlCol="0">
            <a:spAutoFit/>
          </a:bodyPr>
          <a:lstStyle/>
          <a:p>
            <a:pPr algn="ctr"/>
            <a:r>
              <a:rPr lang="en-US" sz="4000" b="1" dirty="0">
                <a:solidFill>
                  <a:srgbClr val="D08C34"/>
                </a:solidFill>
                <a:effectLst>
                  <a:outerShdw blurRad="50800" dist="38100" dir="5400000" algn="t" rotWithShape="0">
                    <a:prstClr val="black">
                      <a:alpha val="40000"/>
                    </a:prstClr>
                  </a:outerShdw>
                </a:effectLst>
              </a:rPr>
              <a:t>What is IOT</a:t>
            </a:r>
            <a:endParaRPr lang="vi-VN" sz="4000" b="1" dirty="0">
              <a:solidFill>
                <a:srgbClr val="D08C34"/>
              </a:solidFill>
              <a:effectLst>
                <a:outerShdw blurRad="50800" dist="38100" dir="5400000" algn="t" rotWithShape="0">
                  <a:prstClr val="black">
                    <a:alpha val="40000"/>
                  </a:prstClr>
                </a:outerShdw>
              </a:effectLst>
            </a:endParaRPr>
          </a:p>
        </p:txBody>
      </p:sp>
      <p:sp>
        <p:nvSpPr>
          <p:cNvPr id="6" name="Rectangle 5">
            <a:extLst>
              <a:ext uri="{FF2B5EF4-FFF2-40B4-BE49-F238E27FC236}">
                <a16:creationId xmlns:a16="http://schemas.microsoft.com/office/drawing/2014/main" id="{EEDE2E6D-34C3-4CD9-8A1E-AA29271E9D12}"/>
              </a:ext>
            </a:extLst>
          </p:cNvPr>
          <p:cNvSpPr/>
          <p:nvPr/>
        </p:nvSpPr>
        <p:spPr>
          <a:xfrm>
            <a:off x="0" y="286111"/>
            <a:ext cx="6624735" cy="11196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FF044F15-D05E-4D91-BAC5-45774DE56D02}"/>
              </a:ext>
            </a:extLst>
          </p:cNvPr>
          <p:cNvSpPr/>
          <p:nvPr/>
        </p:nvSpPr>
        <p:spPr>
          <a:xfrm>
            <a:off x="5567265" y="6444290"/>
            <a:ext cx="6624735" cy="11196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9" name="Group 8">
            <a:extLst>
              <a:ext uri="{FF2B5EF4-FFF2-40B4-BE49-F238E27FC236}">
                <a16:creationId xmlns:a16="http://schemas.microsoft.com/office/drawing/2014/main" id="{648D2E3B-AC39-4678-8F5C-35AB98B103C1}"/>
              </a:ext>
            </a:extLst>
          </p:cNvPr>
          <p:cNvGrpSpPr/>
          <p:nvPr/>
        </p:nvGrpSpPr>
        <p:grpSpPr>
          <a:xfrm rot="238771">
            <a:off x="12541058" y="-623787"/>
            <a:ext cx="3686923" cy="1941911"/>
            <a:chOff x="4819650" y="3147060"/>
            <a:chExt cx="2967990" cy="1527810"/>
          </a:xfrm>
        </p:grpSpPr>
        <p:sp>
          <p:nvSpPr>
            <p:cNvPr id="10" name="Freeform: Shape 9">
              <a:extLst>
                <a:ext uri="{FF2B5EF4-FFF2-40B4-BE49-F238E27FC236}">
                  <a16:creationId xmlns:a16="http://schemas.microsoft.com/office/drawing/2014/main" id="{98B2BE0D-AEAC-4758-81E3-60151158A092}"/>
                </a:ext>
              </a:extLst>
            </p:cNvPr>
            <p:cNvSpPr/>
            <p:nvPr/>
          </p:nvSpPr>
          <p:spPr>
            <a:xfrm>
              <a:off x="4819650" y="3147060"/>
              <a:ext cx="2967990" cy="1527810"/>
            </a:xfrm>
            <a:custGeom>
              <a:avLst/>
              <a:gdLst>
                <a:gd name="connsiteX0" fmla="*/ 0 w 2967990"/>
                <a:gd name="connsiteY0" fmla="*/ 1116330 h 1527810"/>
                <a:gd name="connsiteX1" fmla="*/ 60960 w 2967990"/>
                <a:gd name="connsiteY1" fmla="*/ 1093470 h 1527810"/>
                <a:gd name="connsiteX2" fmla="*/ 278130 w 2967990"/>
                <a:gd name="connsiteY2" fmla="*/ 933450 h 1527810"/>
                <a:gd name="connsiteX3" fmla="*/ 468630 w 2967990"/>
                <a:gd name="connsiteY3" fmla="*/ 815340 h 1527810"/>
                <a:gd name="connsiteX4" fmla="*/ 655320 w 2967990"/>
                <a:gd name="connsiteY4" fmla="*/ 727710 h 1527810"/>
                <a:gd name="connsiteX5" fmla="*/ 826770 w 2967990"/>
                <a:gd name="connsiteY5" fmla="*/ 674370 h 1527810"/>
                <a:gd name="connsiteX6" fmla="*/ 803910 w 2967990"/>
                <a:gd name="connsiteY6" fmla="*/ 643890 h 1527810"/>
                <a:gd name="connsiteX7" fmla="*/ 861060 w 2967990"/>
                <a:gd name="connsiteY7" fmla="*/ 609600 h 1527810"/>
                <a:gd name="connsiteX8" fmla="*/ 998220 w 2967990"/>
                <a:gd name="connsiteY8" fmla="*/ 396240 h 1527810"/>
                <a:gd name="connsiteX9" fmla="*/ 1093470 w 2967990"/>
                <a:gd name="connsiteY9" fmla="*/ 312420 h 1527810"/>
                <a:gd name="connsiteX10" fmla="*/ 1546860 w 2967990"/>
                <a:gd name="connsiteY10" fmla="*/ 144780 h 1527810"/>
                <a:gd name="connsiteX11" fmla="*/ 1920240 w 2967990"/>
                <a:gd name="connsiteY11" fmla="*/ 45720 h 1527810"/>
                <a:gd name="connsiteX12" fmla="*/ 2194560 w 2967990"/>
                <a:gd name="connsiteY12" fmla="*/ 34290 h 1527810"/>
                <a:gd name="connsiteX13" fmla="*/ 2476500 w 2967990"/>
                <a:gd name="connsiteY13" fmla="*/ 57150 h 1527810"/>
                <a:gd name="connsiteX14" fmla="*/ 2586990 w 2967990"/>
                <a:gd name="connsiteY14" fmla="*/ 83820 h 1527810"/>
                <a:gd name="connsiteX15" fmla="*/ 2849880 w 2967990"/>
                <a:gd name="connsiteY15" fmla="*/ 0 h 1527810"/>
                <a:gd name="connsiteX16" fmla="*/ 2918460 w 2967990"/>
                <a:gd name="connsiteY16" fmla="*/ 95250 h 1527810"/>
                <a:gd name="connsiteX17" fmla="*/ 2967990 w 2967990"/>
                <a:gd name="connsiteY17" fmla="*/ 266700 h 1527810"/>
                <a:gd name="connsiteX18" fmla="*/ 2926080 w 2967990"/>
                <a:gd name="connsiteY18" fmla="*/ 392430 h 1527810"/>
                <a:gd name="connsiteX19" fmla="*/ 2792730 w 2967990"/>
                <a:gd name="connsiteY19" fmla="*/ 495300 h 1527810"/>
                <a:gd name="connsiteX20" fmla="*/ 2807970 w 2967990"/>
                <a:gd name="connsiteY20" fmla="*/ 662940 h 1527810"/>
                <a:gd name="connsiteX21" fmla="*/ 2792730 w 2967990"/>
                <a:gd name="connsiteY21" fmla="*/ 731520 h 1527810"/>
                <a:gd name="connsiteX22" fmla="*/ 2670810 w 2967990"/>
                <a:gd name="connsiteY22" fmla="*/ 792480 h 1527810"/>
                <a:gd name="connsiteX23" fmla="*/ 2560320 w 2967990"/>
                <a:gd name="connsiteY23" fmla="*/ 800100 h 1527810"/>
                <a:gd name="connsiteX24" fmla="*/ 2518410 w 2967990"/>
                <a:gd name="connsiteY24" fmla="*/ 784860 h 1527810"/>
                <a:gd name="connsiteX25" fmla="*/ 2468880 w 2967990"/>
                <a:gd name="connsiteY25" fmla="*/ 727710 h 1527810"/>
                <a:gd name="connsiteX26" fmla="*/ 1965960 w 2967990"/>
                <a:gd name="connsiteY26" fmla="*/ 880110 h 1527810"/>
                <a:gd name="connsiteX27" fmla="*/ 1935480 w 2967990"/>
                <a:gd name="connsiteY27" fmla="*/ 1002030 h 1527810"/>
                <a:gd name="connsiteX28" fmla="*/ 1855470 w 2967990"/>
                <a:gd name="connsiteY28" fmla="*/ 1047750 h 1527810"/>
                <a:gd name="connsiteX29" fmla="*/ 1756410 w 2967990"/>
                <a:gd name="connsiteY29" fmla="*/ 1055370 h 1527810"/>
                <a:gd name="connsiteX30" fmla="*/ 1684020 w 2967990"/>
                <a:gd name="connsiteY30" fmla="*/ 1021080 h 1527810"/>
                <a:gd name="connsiteX31" fmla="*/ 1661160 w 2967990"/>
                <a:gd name="connsiteY31" fmla="*/ 1005840 h 1527810"/>
                <a:gd name="connsiteX32" fmla="*/ 1653540 w 2967990"/>
                <a:gd name="connsiteY32" fmla="*/ 1021080 h 1527810"/>
                <a:gd name="connsiteX33" fmla="*/ 1649730 w 2967990"/>
                <a:gd name="connsiteY33" fmla="*/ 1146810 h 1527810"/>
                <a:gd name="connsiteX34" fmla="*/ 1539240 w 2967990"/>
                <a:gd name="connsiteY34" fmla="*/ 1238250 h 1527810"/>
                <a:gd name="connsiteX35" fmla="*/ 1375410 w 2967990"/>
                <a:gd name="connsiteY35" fmla="*/ 1295400 h 1527810"/>
                <a:gd name="connsiteX36" fmla="*/ 1276350 w 2967990"/>
                <a:gd name="connsiteY36" fmla="*/ 1249680 h 1527810"/>
                <a:gd name="connsiteX37" fmla="*/ 1257300 w 2967990"/>
                <a:gd name="connsiteY37" fmla="*/ 1169670 h 1527810"/>
                <a:gd name="connsiteX38" fmla="*/ 887730 w 2967990"/>
                <a:gd name="connsiteY38" fmla="*/ 1287780 h 1527810"/>
                <a:gd name="connsiteX39" fmla="*/ 857250 w 2967990"/>
                <a:gd name="connsiteY39" fmla="*/ 1272540 h 1527810"/>
                <a:gd name="connsiteX40" fmla="*/ 788670 w 2967990"/>
                <a:gd name="connsiteY40" fmla="*/ 1295400 h 1527810"/>
                <a:gd name="connsiteX41" fmla="*/ 735330 w 2967990"/>
                <a:gd name="connsiteY41" fmla="*/ 1459230 h 1527810"/>
                <a:gd name="connsiteX42" fmla="*/ 582930 w 2967990"/>
                <a:gd name="connsiteY42" fmla="*/ 1527810 h 1527810"/>
                <a:gd name="connsiteX43" fmla="*/ 445770 w 2967990"/>
                <a:gd name="connsiteY43" fmla="*/ 1527810 h 1527810"/>
                <a:gd name="connsiteX44" fmla="*/ 396240 w 2967990"/>
                <a:gd name="connsiteY44" fmla="*/ 1463040 h 1527810"/>
                <a:gd name="connsiteX45" fmla="*/ 369570 w 2967990"/>
                <a:gd name="connsiteY45" fmla="*/ 1413510 h 1527810"/>
                <a:gd name="connsiteX46" fmla="*/ 175260 w 2967990"/>
                <a:gd name="connsiteY46" fmla="*/ 1329690 h 1527810"/>
                <a:gd name="connsiteX47" fmla="*/ 95250 w 2967990"/>
                <a:gd name="connsiteY47" fmla="*/ 1283970 h 1527810"/>
                <a:gd name="connsiteX48" fmla="*/ 38100 w 2967990"/>
                <a:gd name="connsiteY48" fmla="*/ 1280160 h 1527810"/>
                <a:gd name="connsiteX49" fmla="*/ 11430 w 2967990"/>
                <a:gd name="connsiteY49" fmla="*/ 1245870 h 1527810"/>
                <a:gd name="connsiteX50" fmla="*/ 0 w 2967990"/>
                <a:gd name="connsiteY50" fmla="*/ 1200150 h 1527810"/>
                <a:gd name="connsiteX51" fmla="*/ 30480 w 2967990"/>
                <a:gd name="connsiteY51" fmla="*/ 1173480 h 1527810"/>
                <a:gd name="connsiteX52" fmla="*/ 0 w 2967990"/>
                <a:gd name="connsiteY52" fmla="*/ 1116330 h 15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67990" h="1527810">
                  <a:moveTo>
                    <a:pt x="0" y="1116330"/>
                  </a:moveTo>
                  <a:lnTo>
                    <a:pt x="60960" y="1093470"/>
                  </a:lnTo>
                  <a:lnTo>
                    <a:pt x="278130" y="933450"/>
                  </a:lnTo>
                  <a:lnTo>
                    <a:pt x="468630" y="815340"/>
                  </a:lnTo>
                  <a:lnTo>
                    <a:pt x="655320" y="727710"/>
                  </a:lnTo>
                  <a:lnTo>
                    <a:pt x="826770" y="674370"/>
                  </a:lnTo>
                  <a:lnTo>
                    <a:pt x="803910" y="643890"/>
                  </a:lnTo>
                  <a:lnTo>
                    <a:pt x="861060" y="609600"/>
                  </a:lnTo>
                  <a:lnTo>
                    <a:pt x="998220" y="396240"/>
                  </a:lnTo>
                  <a:lnTo>
                    <a:pt x="1093470" y="312420"/>
                  </a:lnTo>
                  <a:lnTo>
                    <a:pt x="1546860" y="144780"/>
                  </a:lnTo>
                  <a:lnTo>
                    <a:pt x="1920240" y="45720"/>
                  </a:lnTo>
                  <a:lnTo>
                    <a:pt x="2194560" y="34290"/>
                  </a:lnTo>
                  <a:lnTo>
                    <a:pt x="2476500" y="57150"/>
                  </a:lnTo>
                  <a:lnTo>
                    <a:pt x="2586990" y="83820"/>
                  </a:lnTo>
                  <a:lnTo>
                    <a:pt x="2849880" y="0"/>
                  </a:lnTo>
                  <a:lnTo>
                    <a:pt x="2918460" y="95250"/>
                  </a:lnTo>
                  <a:lnTo>
                    <a:pt x="2967990" y="266700"/>
                  </a:lnTo>
                  <a:lnTo>
                    <a:pt x="2926080" y="392430"/>
                  </a:lnTo>
                  <a:lnTo>
                    <a:pt x="2792730" y="495300"/>
                  </a:lnTo>
                  <a:lnTo>
                    <a:pt x="2807970" y="662940"/>
                  </a:lnTo>
                  <a:lnTo>
                    <a:pt x="2792730" y="731520"/>
                  </a:lnTo>
                  <a:lnTo>
                    <a:pt x="2670810" y="792480"/>
                  </a:lnTo>
                  <a:lnTo>
                    <a:pt x="2560320" y="800100"/>
                  </a:lnTo>
                  <a:lnTo>
                    <a:pt x="2518410" y="784860"/>
                  </a:lnTo>
                  <a:lnTo>
                    <a:pt x="2468880" y="727710"/>
                  </a:lnTo>
                  <a:lnTo>
                    <a:pt x="1965960" y="880110"/>
                  </a:lnTo>
                  <a:lnTo>
                    <a:pt x="1935480" y="1002030"/>
                  </a:lnTo>
                  <a:lnTo>
                    <a:pt x="1855470" y="1047750"/>
                  </a:lnTo>
                  <a:lnTo>
                    <a:pt x="1756410" y="1055370"/>
                  </a:lnTo>
                  <a:lnTo>
                    <a:pt x="1684020" y="1021080"/>
                  </a:lnTo>
                  <a:lnTo>
                    <a:pt x="1661160" y="1005840"/>
                  </a:lnTo>
                  <a:lnTo>
                    <a:pt x="1653540" y="1021080"/>
                  </a:lnTo>
                  <a:lnTo>
                    <a:pt x="1649730" y="1146810"/>
                  </a:lnTo>
                  <a:lnTo>
                    <a:pt x="1539240" y="1238250"/>
                  </a:lnTo>
                  <a:lnTo>
                    <a:pt x="1375410" y="1295400"/>
                  </a:lnTo>
                  <a:lnTo>
                    <a:pt x="1276350" y="1249680"/>
                  </a:lnTo>
                  <a:lnTo>
                    <a:pt x="1257300" y="1169670"/>
                  </a:lnTo>
                  <a:lnTo>
                    <a:pt x="887730" y="1287780"/>
                  </a:lnTo>
                  <a:lnTo>
                    <a:pt x="857250" y="1272540"/>
                  </a:lnTo>
                  <a:lnTo>
                    <a:pt x="788670" y="1295400"/>
                  </a:lnTo>
                  <a:lnTo>
                    <a:pt x="735330" y="1459230"/>
                  </a:lnTo>
                  <a:lnTo>
                    <a:pt x="582930" y="1527810"/>
                  </a:lnTo>
                  <a:lnTo>
                    <a:pt x="445770" y="1527810"/>
                  </a:lnTo>
                  <a:lnTo>
                    <a:pt x="396240" y="1463040"/>
                  </a:lnTo>
                  <a:lnTo>
                    <a:pt x="369570" y="1413510"/>
                  </a:lnTo>
                  <a:lnTo>
                    <a:pt x="175260" y="1329690"/>
                  </a:lnTo>
                  <a:lnTo>
                    <a:pt x="95250" y="1283970"/>
                  </a:lnTo>
                  <a:lnTo>
                    <a:pt x="38100" y="1280160"/>
                  </a:lnTo>
                  <a:lnTo>
                    <a:pt x="11430" y="1245870"/>
                  </a:lnTo>
                  <a:lnTo>
                    <a:pt x="0" y="1200150"/>
                  </a:lnTo>
                  <a:lnTo>
                    <a:pt x="30480" y="1173480"/>
                  </a:lnTo>
                  <a:lnTo>
                    <a:pt x="0" y="1116330"/>
                  </a:lnTo>
                  <a:close/>
                </a:path>
              </a:pathLst>
            </a:custGeom>
            <a:solidFill>
              <a:srgbClr val="1615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Freeform: Shape 10">
              <a:extLst>
                <a:ext uri="{FF2B5EF4-FFF2-40B4-BE49-F238E27FC236}">
                  <a16:creationId xmlns:a16="http://schemas.microsoft.com/office/drawing/2014/main" id="{7AB096D5-4803-4731-A22B-73FCCAEEFF3E}"/>
                </a:ext>
              </a:extLst>
            </p:cNvPr>
            <p:cNvSpPr/>
            <p:nvPr/>
          </p:nvSpPr>
          <p:spPr>
            <a:xfrm>
              <a:off x="5665470" y="3356610"/>
              <a:ext cx="910590" cy="476250"/>
            </a:xfrm>
            <a:custGeom>
              <a:avLst/>
              <a:gdLst>
                <a:gd name="connsiteX0" fmla="*/ 152400 w 910590"/>
                <a:gd name="connsiteY0" fmla="*/ 232410 h 476250"/>
                <a:gd name="connsiteX1" fmla="*/ 0 w 910590"/>
                <a:gd name="connsiteY1" fmla="*/ 476250 h 476250"/>
                <a:gd name="connsiteX2" fmla="*/ 910590 w 910590"/>
                <a:gd name="connsiteY2" fmla="*/ 190500 h 476250"/>
                <a:gd name="connsiteX3" fmla="*/ 811530 w 910590"/>
                <a:gd name="connsiteY3" fmla="*/ 0 h 476250"/>
                <a:gd name="connsiteX4" fmla="*/ 152400 w 910590"/>
                <a:gd name="connsiteY4" fmla="*/ 23241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590" h="476250">
                  <a:moveTo>
                    <a:pt x="152400" y="232410"/>
                  </a:moveTo>
                  <a:lnTo>
                    <a:pt x="0" y="476250"/>
                  </a:lnTo>
                  <a:lnTo>
                    <a:pt x="910590" y="190500"/>
                  </a:lnTo>
                  <a:lnTo>
                    <a:pt x="811530" y="0"/>
                  </a:lnTo>
                  <a:lnTo>
                    <a:pt x="152400" y="23241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Freeform: Shape 11">
              <a:extLst>
                <a:ext uri="{FF2B5EF4-FFF2-40B4-BE49-F238E27FC236}">
                  <a16:creationId xmlns:a16="http://schemas.microsoft.com/office/drawing/2014/main" id="{D92B3E31-4241-4E7C-A036-8AA84002B3E6}"/>
                </a:ext>
              </a:extLst>
            </p:cNvPr>
            <p:cNvSpPr/>
            <p:nvPr/>
          </p:nvSpPr>
          <p:spPr>
            <a:xfrm>
              <a:off x="6492240" y="3291840"/>
              <a:ext cx="346710" cy="247650"/>
            </a:xfrm>
            <a:custGeom>
              <a:avLst/>
              <a:gdLst>
                <a:gd name="connsiteX0" fmla="*/ 118110 w 346710"/>
                <a:gd name="connsiteY0" fmla="*/ 247650 h 247650"/>
                <a:gd name="connsiteX1" fmla="*/ 346710 w 346710"/>
                <a:gd name="connsiteY1" fmla="*/ 190500 h 247650"/>
                <a:gd name="connsiteX2" fmla="*/ 213360 w 346710"/>
                <a:gd name="connsiteY2" fmla="*/ 0 h 247650"/>
                <a:gd name="connsiteX3" fmla="*/ 0 w 346710"/>
                <a:gd name="connsiteY3" fmla="*/ 60960 h 247650"/>
                <a:gd name="connsiteX4" fmla="*/ 118110 w 346710"/>
                <a:gd name="connsiteY4" fmla="*/ 24765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247650">
                  <a:moveTo>
                    <a:pt x="118110" y="247650"/>
                  </a:moveTo>
                  <a:lnTo>
                    <a:pt x="346710" y="190500"/>
                  </a:lnTo>
                  <a:lnTo>
                    <a:pt x="213360" y="0"/>
                  </a:lnTo>
                  <a:lnTo>
                    <a:pt x="0" y="60960"/>
                  </a:lnTo>
                  <a:lnTo>
                    <a:pt x="118110" y="2476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Freeform: Shape 12">
              <a:extLst>
                <a:ext uri="{FF2B5EF4-FFF2-40B4-BE49-F238E27FC236}">
                  <a16:creationId xmlns:a16="http://schemas.microsoft.com/office/drawing/2014/main" id="{F494C181-AFF8-4587-8B87-4B9A5BD9FAC5}"/>
                </a:ext>
              </a:extLst>
            </p:cNvPr>
            <p:cNvSpPr/>
            <p:nvPr/>
          </p:nvSpPr>
          <p:spPr>
            <a:xfrm>
              <a:off x="6739890" y="3288030"/>
              <a:ext cx="316230" cy="171450"/>
            </a:xfrm>
            <a:custGeom>
              <a:avLst/>
              <a:gdLst>
                <a:gd name="connsiteX0" fmla="*/ 114300 w 316230"/>
                <a:gd name="connsiteY0" fmla="*/ 171450 h 171450"/>
                <a:gd name="connsiteX1" fmla="*/ 316230 w 316230"/>
                <a:gd name="connsiteY1" fmla="*/ 110490 h 171450"/>
                <a:gd name="connsiteX2" fmla="*/ 293370 w 316230"/>
                <a:gd name="connsiteY2" fmla="*/ 80010 h 171450"/>
                <a:gd name="connsiteX3" fmla="*/ 0 w 316230"/>
                <a:gd name="connsiteY3" fmla="*/ 0 h 171450"/>
                <a:gd name="connsiteX4" fmla="*/ 114300 w 316230"/>
                <a:gd name="connsiteY4" fmla="*/ 17145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0" h="171450">
                  <a:moveTo>
                    <a:pt x="114300" y="171450"/>
                  </a:moveTo>
                  <a:lnTo>
                    <a:pt x="316230" y="110490"/>
                  </a:lnTo>
                  <a:lnTo>
                    <a:pt x="293370" y="80010"/>
                  </a:lnTo>
                  <a:lnTo>
                    <a:pt x="0" y="0"/>
                  </a:lnTo>
                  <a:lnTo>
                    <a:pt x="114300" y="1714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Oval 13">
              <a:extLst>
                <a:ext uri="{FF2B5EF4-FFF2-40B4-BE49-F238E27FC236}">
                  <a16:creationId xmlns:a16="http://schemas.microsoft.com/office/drawing/2014/main" id="{B815B687-8C30-4551-A597-749927210152}"/>
                </a:ext>
              </a:extLst>
            </p:cNvPr>
            <p:cNvSpPr/>
            <p:nvPr/>
          </p:nvSpPr>
          <p:spPr>
            <a:xfrm>
              <a:off x="5615940" y="4042410"/>
              <a:ext cx="106680" cy="148590"/>
            </a:xfrm>
            <a:prstGeom prst="ellipse">
              <a:avLst/>
            </a:prstGeom>
            <a:solidFill>
              <a:srgbClr val="ECC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Oval 14">
              <a:extLst>
                <a:ext uri="{FF2B5EF4-FFF2-40B4-BE49-F238E27FC236}">
                  <a16:creationId xmlns:a16="http://schemas.microsoft.com/office/drawing/2014/main" id="{9F20ADD6-1B3E-4842-9826-33A820BA22BF}"/>
                </a:ext>
              </a:extLst>
            </p:cNvPr>
            <p:cNvSpPr/>
            <p:nvPr/>
          </p:nvSpPr>
          <p:spPr>
            <a:xfrm>
              <a:off x="4914900" y="4263390"/>
              <a:ext cx="106680" cy="148590"/>
            </a:xfrm>
            <a:prstGeom prst="ellipse">
              <a:avLst/>
            </a:prstGeom>
            <a:solidFill>
              <a:srgbClr val="E3D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3" name="Picture 2">
            <a:extLst>
              <a:ext uri="{FF2B5EF4-FFF2-40B4-BE49-F238E27FC236}">
                <a16:creationId xmlns:a16="http://schemas.microsoft.com/office/drawing/2014/main" id="{F4EA7B37-2408-4241-687A-51F108D36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4589" y="1252123"/>
            <a:ext cx="6571395" cy="438093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58294774-FB5C-6110-66FE-B00566AE239D}"/>
              </a:ext>
            </a:extLst>
          </p:cNvPr>
          <p:cNvSpPr>
            <a:spLocks noGrp="1"/>
          </p:cNvSpPr>
          <p:nvPr>
            <p:ph type="title"/>
          </p:nvPr>
        </p:nvSpPr>
        <p:spPr>
          <a:xfrm>
            <a:off x="1657109" y="1497858"/>
            <a:ext cx="2444978" cy="3770543"/>
          </a:xfrm>
        </p:spPr>
        <p:txBody>
          <a:bodyPr>
            <a:normAutofit/>
          </a:bodyPr>
          <a:lstStyle/>
          <a:p>
            <a:r>
              <a:rPr lang="en-US" sz="3000" dirty="0">
                <a:solidFill>
                  <a:srgbClr val="DA8D2C"/>
                </a:solidFill>
                <a:effectLst/>
                <a:latin typeface="inherit"/>
                <a:ea typeface="Times New Roman" panose="02020603050405020304" pitchFamily="18" charset="0"/>
                <a:cs typeface="Courier New" panose="02070309020205020404" pitchFamily="49" charset="0"/>
              </a:rPr>
              <a:t>IoT refers to the network of smart devices and </a:t>
            </a:r>
            <a:r>
              <a:rPr lang="en-US" sz="3000" dirty="0" err="1">
                <a:solidFill>
                  <a:srgbClr val="DA8D2C"/>
                </a:solidFill>
                <a:effectLst/>
                <a:latin typeface="inherit"/>
                <a:ea typeface="Times New Roman" panose="02020603050405020304" pitchFamily="18" charset="0"/>
                <a:cs typeface="Courier New" panose="02070309020205020404" pitchFamily="49" charset="0"/>
              </a:rPr>
              <a:t>technologiest</a:t>
            </a:r>
            <a:endParaRPr lang="en-US" sz="3000" dirty="0">
              <a:solidFill>
                <a:srgbClr val="DA8D2C"/>
              </a:solidFill>
            </a:endParaRPr>
          </a:p>
        </p:txBody>
      </p:sp>
    </p:spTree>
    <p:extLst>
      <p:ext uri="{BB962C8B-B14F-4D97-AF65-F5344CB8AC3E}">
        <p14:creationId xmlns:p14="http://schemas.microsoft.com/office/powerpoint/2010/main" val="14514927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1" presetClass="entr" presetSubtype="0" fill="hold" grpId="0" nodeType="withEffect">
                                  <p:stCondLst>
                                    <p:cond delay="0"/>
                                  </p:stCondLst>
                                  <p:iterate type="lt">
                                    <p:tmAbs val="80"/>
                                  </p:iterate>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A192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A16553-583E-4382-91CD-1FA3C713F8A3}"/>
              </a:ext>
            </a:extLst>
          </p:cNvPr>
          <p:cNvSpPr/>
          <p:nvPr/>
        </p:nvSpPr>
        <p:spPr>
          <a:xfrm>
            <a:off x="1653540" y="1005840"/>
            <a:ext cx="8884920" cy="4846320"/>
          </a:xfrm>
          <a:prstGeom prst="rect">
            <a:avLst/>
          </a:prstGeom>
          <a:solidFill>
            <a:srgbClr val="161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6" name="Group 45">
            <a:extLst>
              <a:ext uri="{FF2B5EF4-FFF2-40B4-BE49-F238E27FC236}">
                <a16:creationId xmlns:a16="http://schemas.microsoft.com/office/drawing/2014/main" id="{3F3A467F-8BB6-40CF-A8AE-859AACC96876}"/>
              </a:ext>
            </a:extLst>
          </p:cNvPr>
          <p:cNvGrpSpPr/>
          <p:nvPr/>
        </p:nvGrpSpPr>
        <p:grpSpPr>
          <a:xfrm rot="20951351">
            <a:off x="-17479899" y="3037840"/>
            <a:ext cx="25585718" cy="4927600"/>
            <a:chOff x="4807496" y="838592"/>
            <a:chExt cx="25585718" cy="4927600"/>
          </a:xfrm>
        </p:grpSpPr>
        <p:grpSp>
          <p:nvGrpSpPr>
            <p:cNvPr id="8" name="Group 7">
              <a:extLst>
                <a:ext uri="{FF2B5EF4-FFF2-40B4-BE49-F238E27FC236}">
                  <a16:creationId xmlns:a16="http://schemas.microsoft.com/office/drawing/2014/main" id="{C7917452-7C79-4303-B439-7E06221FD97F}"/>
                </a:ext>
              </a:extLst>
            </p:cNvPr>
            <p:cNvGrpSpPr/>
            <p:nvPr/>
          </p:nvGrpSpPr>
          <p:grpSpPr>
            <a:xfrm>
              <a:off x="4807496" y="838592"/>
              <a:ext cx="3200400" cy="4927600"/>
              <a:chOff x="4746745" y="764384"/>
              <a:chExt cx="3200400" cy="4927600"/>
            </a:xfrm>
          </p:grpSpPr>
          <p:grpSp>
            <p:nvGrpSpPr>
              <p:cNvPr id="71" name="Group 70">
                <a:extLst>
                  <a:ext uri="{FF2B5EF4-FFF2-40B4-BE49-F238E27FC236}">
                    <a16:creationId xmlns:a16="http://schemas.microsoft.com/office/drawing/2014/main" id="{A2A05557-5202-4FDF-8441-900E0AD36ABF}"/>
                  </a:ext>
                </a:extLst>
              </p:cNvPr>
              <p:cNvGrpSpPr/>
              <p:nvPr/>
            </p:nvGrpSpPr>
            <p:grpSpPr>
              <a:xfrm>
                <a:off x="4746745" y="764384"/>
                <a:ext cx="3200400" cy="4927600"/>
                <a:chOff x="4495800" y="924560"/>
                <a:chExt cx="3200400" cy="4927600"/>
              </a:xfrm>
            </p:grpSpPr>
            <p:sp>
              <p:nvSpPr>
                <p:cNvPr id="72" name="Rectangle: Rounded Corners 71">
                  <a:extLst>
                    <a:ext uri="{FF2B5EF4-FFF2-40B4-BE49-F238E27FC236}">
                      <a16:creationId xmlns:a16="http://schemas.microsoft.com/office/drawing/2014/main" id="{A75A97B2-D7F8-4F01-943A-8E6662CBA89E}"/>
                    </a:ext>
                  </a:extLst>
                </p:cNvPr>
                <p:cNvSpPr/>
                <p:nvPr/>
              </p:nvSpPr>
              <p:spPr>
                <a:xfrm>
                  <a:off x="4495800" y="924560"/>
                  <a:ext cx="3200400" cy="4927600"/>
                </a:xfrm>
                <a:prstGeom prst="roundRect">
                  <a:avLst>
                    <a:gd name="adj" fmla="val 5556"/>
                  </a:avLst>
                </a:prstGeom>
                <a:solidFill>
                  <a:srgbClr val="EDA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73" name="Picture 72" descr="Icon&#10;&#10;Description automatically generated">
                  <a:extLst>
                    <a:ext uri="{FF2B5EF4-FFF2-40B4-BE49-F238E27FC236}">
                      <a16:creationId xmlns:a16="http://schemas.microsoft.com/office/drawing/2014/main" id="{882DDFDD-6FF0-487C-A160-6E31F6C0B0E2}"/>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4641270" y="1068326"/>
                  <a:ext cx="270145" cy="348487"/>
                </a:xfrm>
                <a:prstGeom prst="rect">
                  <a:avLst/>
                </a:prstGeom>
              </p:spPr>
            </p:pic>
            <p:pic>
              <p:nvPicPr>
                <p:cNvPr id="74" name="Picture 73" descr="Icon&#10;&#10;Description automatically generated">
                  <a:extLst>
                    <a:ext uri="{FF2B5EF4-FFF2-40B4-BE49-F238E27FC236}">
                      <a16:creationId xmlns:a16="http://schemas.microsoft.com/office/drawing/2014/main" id="{01460D7E-53C5-4BBD-A6E0-41E099C9D6D4}"/>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643175" y="5343909"/>
                  <a:ext cx="270145" cy="348487"/>
                </a:xfrm>
                <a:prstGeom prst="rect">
                  <a:avLst/>
                </a:prstGeom>
              </p:spPr>
            </p:pic>
            <p:pic>
              <p:nvPicPr>
                <p:cNvPr id="75" name="Picture 74" descr="Icon&#10;&#10;Description automatically generated">
                  <a:extLst>
                    <a:ext uri="{FF2B5EF4-FFF2-40B4-BE49-F238E27FC236}">
                      <a16:creationId xmlns:a16="http://schemas.microsoft.com/office/drawing/2014/main" id="{73935D97-11AC-48F5-9F5D-E7720DB6F65E}"/>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24214" y="5340099"/>
                  <a:ext cx="270145" cy="348487"/>
                </a:xfrm>
                <a:prstGeom prst="rect">
                  <a:avLst/>
                </a:prstGeom>
              </p:spPr>
            </p:pic>
            <p:pic>
              <p:nvPicPr>
                <p:cNvPr id="76" name="Picture 75" descr="Icon&#10;&#10;Description automatically generated">
                  <a:extLst>
                    <a:ext uri="{FF2B5EF4-FFF2-40B4-BE49-F238E27FC236}">
                      <a16:creationId xmlns:a16="http://schemas.microsoft.com/office/drawing/2014/main" id="{4498BB6A-F789-446B-987B-B8EEBF763E7B}"/>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7224214" y="1068325"/>
                  <a:ext cx="270145" cy="348487"/>
                </a:xfrm>
                <a:prstGeom prst="rect">
                  <a:avLst/>
                </a:prstGeom>
              </p:spPr>
            </p:pic>
            <p:pic>
              <p:nvPicPr>
                <p:cNvPr id="77" name="Picture 76">
                  <a:extLst>
                    <a:ext uri="{FF2B5EF4-FFF2-40B4-BE49-F238E27FC236}">
                      <a16:creationId xmlns:a16="http://schemas.microsoft.com/office/drawing/2014/main" id="{1F88727C-9B63-44A9-9F00-A0C7684F0833}"/>
                    </a:ext>
                  </a:extLst>
                </p:cNvPr>
                <p:cNvPicPr>
                  <a:picLocks noChangeAspect="1"/>
                </p:cNvPicPr>
                <p:nvPr/>
              </p:nvPicPr>
              <p:blipFill rotWithShape="1">
                <a:blip r:embed="rId4" cstate="hqprint">
                  <a:extLst>
                    <a:ext uri="{28A0092B-C50C-407E-A947-70E740481C1C}">
                      <a14:useLocalDpi xmlns:a14="http://schemas.microsoft.com/office/drawing/2010/main" val="0"/>
                    </a:ext>
                  </a:extLst>
                </a:blip>
                <a:srcRect t="544" b="544"/>
                <a:stretch/>
              </p:blipFill>
              <p:spPr>
                <a:xfrm>
                  <a:off x="5151088" y="1437642"/>
                  <a:ext cx="1894494" cy="1795816"/>
                </a:xfrm>
                <a:prstGeom prst="ellipse">
                  <a:avLst/>
                </a:prstGeom>
                <a:ln w="76200">
                  <a:solidFill>
                    <a:schemeClr val="bg1"/>
                  </a:solidFill>
                </a:ln>
              </p:spPr>
            </p:pic>
          </p:grpSp>
          <p:sp>
            <p:nvSpPr>
              <p:cNvPr id="2" name="TextBox 1">
                <a:extLst>
                  <a:ext uri="{FF2B5EF4-FFF2-40B4-BE49-F238E27FC236}">
                    <a16:creationId xmlns:a16="http://schemas.microsoft.com/office/drawing/2014/main" id="{3436DCCC-D161-4755-B948-B4DBD22F41A3}"/>
                  </a:ext>
                </a:extLst>
              </p:cNvPr>
              <p:cNvSpPr txBox="1"/>
              <p:nvPr/>
            </p:nvSpPr>
            <p:spPr>
              <a:xfrm rot="34156">
                <a:off x="4931393" y="3343233"/>
                <a:ext cx="2809301" cy="584775"/>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HỌ VÀ TÊN</a:t>
                </a:r>
                <a:endParaRPr lang="vi-VN" sz="3200" b="1">
                  <a:solidFill>
                    <a:schemeClr val="bg1"/>
                  </a:solidFill>
                  <a:latin typeface="Arial" panose="020B0604020202020204" pitchFamily="34" charset="0"/>
                  <a:cs typeface="Arial" panose="020B0604020202020204" pitchFamily="34" charset="0"/>
                </a:endParaRPr>
              </a:p>
            </p:txBody>
          </p:sp>
        </p:grpSp>
        <p:grpSp>
          <p:nvGrpSpPr>
            <p:cNvPr id="30" name="Group 29">
              <a:extLst>
                <a:ext uri="{FF2B5EF4-FFF2-40B4-BE49-F238E27FC236}">
                  <a16:creationId xmlns:a16="http://schemas.microsoft.com/office/drawing/2014/main" id="{7F9C0439-053C-4CDE-A92C-3E135A7C1D8B}"/>
                </a:ext>
              </a:extLst>
            </p:cNvPr>
            <p:cNvGrpSpPr/>
            <p:nvPr/>
          </p:nvGrpSpPr>
          <p:grpSpPr>
            <a:xfrm rot="21589612">
              <a:off x="8304284" y="838592"/>
              <a:ext cx="3200400" cy="4927600"/>
              <a:chOff x="8417942" y="23490"/>
              <a:chExt cx="3200400" cy="4927600"/>
            </a:xfrm>
          </p:grpSpPr>
          <p:grpSp>
            <p:nvGrpSpPr>
              <p:cNvPr id="63" name="Group 62">
                <a:extLst>
                  <a:ext uri="{FF2B5EF4-FFF2-40B4-BE49-F238E27FC236}">
                    <a16:creationId xmlns:a16="http://schemas.microsoft.com/office/drawing/2014/main" id="{52368C4D-60B3-4E1D-9DE5-FE7D17D7F09A}"/>
                  </a:ext>
                </a:extLst>
              </p:cNvPr>
              <p:cNvGrpSpPr/>
              <p:nvPr/>
            </p:nvGrpSpPr>
            <p:grpSpPr>
              <a:xfrm>
                <a:off x="8417942" y="23490"/>
                <a:ext cx="3200400" cy="4927600"/>
                <a:chOff x="1952102" y="244608"/>
                <a:chExt cx="3200400" cy="4927600"/>
              </a:xfrm>
            </p:grpSpPr>
            <p:sp>
              <p:nvSpPr>
                <p:cNvPr id="64" name="Rectangle: Rounded Corners 63">
                  <a:extLst>
                    <a:ext uri="{FF2B5EF4-FFF2-40B4-BE49-F238E27FC236}">
                      <a16:creationId xmlns:a16="http://schemas.microsoft.com/office/drawing/2014/main" id="{97EBADFD-A4FB-45EF-B6CE-A683D91B78F5}"/>
                    </a:ext>
                  </a:extLst>
                </p:cNvPr>
                <p:cNvSpPr/>
                <p:nvPr/>
              </p:nvSpPr>
              <p:spPr>
                <a:xfrm>
                  <a:off x="1952102" y="244608"/>
                  <a:ext cx="3200400" cy="4927600"/>
                </a:xfrm>
                <a:prstGeom prst="roundRect">
                  <a:avLst>
                    <a:gd name="adj" fmla="val 555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65" name="Graphic 64" descr="Diamond Suit with solid fill">
                  <a:extLst>
                    <a:ext uri="{FF2B5EF4-FFF2-40B4-BE49-F238E27FC236}">
                      <a16:creationId xmlns:a16="http://schemas.microsoft.com/office/drawing/2014/main" id="{E9DA3B2C-C305-4D6C-8E19-8CB738272588}"/>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13252" y="4673251"/>
                  <a:ext cx="376378" cy="376378"/>
                </a:xfrm>
                <a:prstGeom prst="rect">
                  <a:avLst/>
                </a:prstGeom>
              </p:spPr>
            </p:pic>
            <p:pic>
              <p:nvPicPr>
                <p:cNvPr id="66" name="Graphic 65" descr="Club Suit with solid fill">
                  <a:extLst>
                    <a:ext uri="{FF2B5EF4-FFF2-40B4-BE49-F238E27FC236}">
                      <a16:creationId xmlns:a16="http://schemas.microsoft.com/office/drawing/2014/main" id="{605ED019-7901-4C9E-92EE-4B301F6CDC84}"/>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61837" y="4719060"/>
                  <a:ext cx="376378" cy="376378"/>
                </a:xfrm>
                <a:prstGeom prst="rect">
                  <a:avLst/>
                </a:prstGeom>
              </p:spPr>
            </p:pic>
            <p:pic>
              <p:nvPicPr>
                <p:cNvPr id="67" name="Graphic 66" descr="Spade Suit with solid fill">
                  <a:extLst>
                    <a:ext uri="{FF2B5EF4-FFF2-40B4-BE49-F238E27FC236}">
                      <a16:creationId xmlns:a16="http://schemas.microsoft.com/office/drawing/2014/main" id="{4C8E9B7E-649C-4511-B8EF-0C1E7DFF3E0D}"/>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58848" y="354041"/>
                  <a:ext cx="411540" cy="411540"/>
                </a:xfrm>
                <a:prstGeom prst="rect">
                  <a:avLst/>
                </a:prstGeom>
              </p:spPr>
            </p:pic>
            <p:pic>
              <p:nvPicPr>
                <p:cNvPr id="68" name="Graphic 67" descr="Heart with solid fill">
                  <a:extLst>
                    <a:ext uri="{FF2B5EF4-FFF2-40B4-BE49-F238E27FC236}">
                      <a16:creationId xmlns:a16="http://schemas.microsoft.com/office/drawing/2014/main" id="{D2AA4D73-C274-4D4E-92EE-83848BBA1CEC}"/>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90104" y="394064"/>
                  <a:ext cx="376378" cy="376378"/>
                </a:xfrm>
                <a:prstGeom prst="rect">
                  <a:avLst/>
                </a:prstGeom>
              </p:spPr>
            </p:pic>
          </p:grpSp>
          <p:pic>
            <p:nvPicPr>
              <p:cNvPr id="22" name="Picture 21" descr="A person sitting at a desk&#10;&#10;Description automatically generated with medium confidence">
                <a:extLst>
                  <a:ext uri="{FF2B5EF4-FFF2-40B4-BE49-F238E27FC236}">
                    <a16:creationId xmlns:a16="http://schemas.microsoft.com/office/drawing/2014/main" id="{94C22D39-AFD5-4A09-9EC4-96064234C0BE}"/>
                  </a:ext>
                </a:extLst>
              </p:cNvPr>
              <p:cNvPicPr>
                <a:picLocks noChangeAspect="1"/>
              </p:cNvPicPr>
              <p:nvPr/>
            </p:nvPicPr>
            <p:blipFill rotWithShape="1">
              <a:blip r:embed="rId13">
                <a:extLst>
                  <a:ext uri="{28A0092B-C50C-407E-A947-70E740481C1C}">
                    <a14:useLocalDpi xmlns:a14="http://schemas.microsoft.com/office/drawing/2010/main" val="0"/>
                  </a:ext>
                </a:extLst>
              </a:blip>
              <a:srcRect l="18124" t="1390" r="25742" b="-1390"/>
              <a:stretch/>
            </p:blipFill>
            <p:spPr>
              <a:xfrm>
                <a:off x="9030706" y="579233"/>
                <a:ext cx="2111531" cy="2106466"/>
              </a:xfrm>
              <a:prstGeom prst="ellipse">
                <a:avLst/>
              </a:prstGeom>
              <a:ln w="76200">
                <a:solidFill>
                  <a:srgbClr val="B33D46"/>
                </a:solidFill>
              </a:ln>
            </p:spPr>
          </p:pic>
          <p:sp>
            <p:nvSpPr>
              <p:cNvPr id="86" name="TextBox 85">
                <a:extLst>
                  <a:ext uri="{FF2B5EF4-FFF2-40B4-BE49-F238E27FC236}">
                    <a16:creationId xmlns:a16="http://schemas.microsoft.com/office/drawing/2014/main" id="{04306AD7-524E-47C5-BEFE-46F665EEE483}"/>
                  </a:ext>
                </a:extLst>
              </p:cNvPr>
              <p:cNvSpPr txBox="1"/>
              <p:nvPr/>
            </p:nvSpPr>
            <p:spPr>
              <a:xfrm>
                <a:off x="8695359" y="2906426"/>
                <a:ext cx="2809301" cy="584775"/>
              </a:xfrm>
              <a:prstGeom prst="rect">
                <a:avLst/>
              </a:prstGeom>
              <a:noFill/>
            </p:spPr>
            <p:txBody>
              <a:bodyPr wrap="square" rtlCol="0">
                <a:spAutoFit/>
              </a:bodyPr>
              <a:lstStyle/>
              <a:p>
                <a:pPr algn="ctr"/>
                <a:r>
                  <a:rPr lang="en-US" sz="3200" b="1">
                    <a:solidFill>
                      <a:srgbClr val="B33D46"/>
                    </a:solidFill>
                    <a:latin typeface="Arial" panose="020B0604020202020204" pitchFamily="34" charset="0"/>
                    <a:cs typeface="Arial" panose="020B0604020202020204" pitchFamily="34" charset="0"/>
                  </a:rPr>
                  <a:t>HỌ VÀ TÊN</a:t>
                </a:r>
                <a:endParaRPr lang="vi-VN" sz="3200" b="1">
                  <a:solidFill>
                    <a:srgbClr val="B33D46"/>
                  </a:solidFill>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6E1E5B42-6752-4684-816B-E87FB1F17E46}"/>
                </a:ext>
              </a:extLst>
            </p:cNvPr>
            <p:cNvGrpSpPr/>
            <p:nvPr/>
          </p:nvGrpSpPr>
          <p:grpSpPr>
            <a:xfrm>
              <a:off x="11884773" y="838592"/>
              <a:ext cx="3200400" cy="4927600"/>
              <a:chOff x="10059445" y="-513918"/>
              <a:chExt cx="3200400" cy="4927600"/>
            </a:xfrm>
          </p:grpSpPr>
          <p:grpSp>
            <p:nvGrpSpPr>
              <p:cNvPr id="51" name="Group 50">
                <a:extLst>
                  <a:ext uri="{FF2B5EF4-FFF2-40B4-BE49-F238E27FC236}">
                    <a16:creationId xmlns:a16="http://schemas.microsoft.com/office/drawing/2014/main" id="{007A597A-70C6-488E-B274-8DE30F391275}"/>
                  </a:ext>
                </a:extLst>
              </p:cNvPr>
              <p:cNvGrpSpPr/>
              <p:nvPr/>
            </p:nvGrpSpPr>
            <p:grpSpPr>
              <a:xfrm>
                <a:off x="10059445" y="-513918"/>
                <a:ext cx="3200400" cy="4927600"/>
                <a:chOff x="1952102" y="244608"/>
                <a:chExt cx="3200400" cy="4927600"/>
              </a:xfrm>
            </p:grpSpPr>
            <p:sp>
              <p:nvSpPr>
                <p:cNvPr id="52" name="Rectangle: Rounded Corners 51">
                  <a:extLst>
                    <a:ext uri="{FF2B5EF4-FFF2-40B4-BE49-F238E27FC236}">
                      <a16:creationId xmlns:a16="http://schemas.microsoft.com/office/drawing/2014/main" id="{87667B44-2114-4203-AE3E-2A3A13EF65AA}"/>
                    </a:ext>
                  </a:extLst>
                </p:cNvPr>
                <p:cNvSpPr/>
                <p:nvPr/>
              </p:nvSpPr>
              <p:spPr>
                <a:xfrm>
                  <a:off x="1952102" y="244608"/>
                  <a:ext cx="3200400" cy="4927600"/>
                </a:xfrm>
                <a:prstGeom prst="roundRect">
                  <a:avLst>
                    <a:gd name="adj" fmla="val 5556"/>
                  </a:avLst>
                </a:prstGeom>
                <a:solidFill>
                  <a:srgbClr val="B3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3" name="Graphic 52" descr="Diamond Suit with solid fill">
                  <a:extLst>
                    <a:ext uri="{FF2B5EF4-FFF2-40B4-BE49-F238E27FC236}">
                      <a16:creationId xmlns:a16="http://schemas.microsoft.com/office/drawing/2014/main" id="{594BEF1F-BB1F-4C7B-951A-5B2F40F30D15}"/>
                    </a:ext>
                  </a:extLst>
                </p:cNvPr>
                <p:cNvPicPr>
                  <a:picLocks noChangeAspect="1"/>
                </p:cNvPicPr>
                <p:nvPr/>
              </p:nvPicPr>
              <p:blipFill>
                <a:blip r:embed="rId14" cstate="hq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113252" y="4673251"/>
                  <a:ext cx="376378" cy="376378"/>
                </a:xfrm>
                <a:prstGeom prst="rect">
                  <a:avLst/>
                </a:prstGeom>
              </p:spPr>
            </p:pic>
            <p:pic>
              <p:nvPicPr>
                <p:cNvPr id="54" name="Graphic 53" descr="Club Suit with solid fill">
                  <a:extLst>
                    <a:ext uri="{FF2B5EF4-FFF2-40B4-BE49-F238E27FC236}">
                      <a16:creationId xmlns:a16="http://schemas.microsoft.com/office/drawing/2014/main" id="{3FD1CA96-A35A-41E3-9A9F-B57EFAD992EB}"/>
                    </a:ext>
                  </a:extLst>
                </p:cNvPr>
                <p:cNvPicPr>
                  <a:picLocks noChangeAspect="1"/>
                </p:cNvPicPr>
                <p:nvPr/>
              </p:nvPicPr>
              <p:blipFill>
                <a:blip r:embed="rId16" cstate="hq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61837" y="4719060"/>
                  <a:ext cx="376378" cy="376378"/>
                </a:xfrm>
                <a:prstGeom prst="rect">
                  <a:avLst/>
                </a:prstGeom>
              </p:spPr>
            </p:pic>
            <p:pic>
              <p:nvPicPr>
                <p:cNvPr id="55" name="Graphic 54" descr="Spade Suit with solid fill">
                  <a:extLst>
                    <a:ext uri="{FF2B5EF4-FFF2-40B4-BE49-F238E27FC236}">
                      <a16:creationId xmlns:a16="http://schemas.microsoft.com/office/drawing/2014/main" id="{F6C6D688-E7A1-4BDF-A680-01736596F565}"/>
                    </a:ext>
                  </a:extLst>
                </p:cNvPr>
                <p:cNvPicPr>
                  <a:picLocks noChangeAspect="1"/>
                </p:cNvPicPr>
                <p:nvPr/>
              </p:nvPicPr>
              <p:blipFill>
                <a:blip r:embed="rId18" cstate="hq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058848" y="354041"/>
                  <a:ext cx="411540" cy="411540"/>
                </a:xfrm>
                <a:prstGeom prst="rect">
                  <a:avLst/>
                </a:prstGeom>
              </p:spPr>
            </p:pic>
            <p:pic>
              <p:nvPicPr>
                <p:cNvPr id="56" name="Graphic 55" descr="Heart with solid fill">
                  <a:extLst>
                    <a:ext uri="{FF2B5EF4-FFF2-40B4-BE49-F238E27FC236}">
                      <a16:creationId xmlns:a16="http://schemas.microsoft.com/office/drawing/2014/main" id="{C8DDA1DD-17AC-4EAC-9B34-68858177B8D9}"/>
                    </a:ext>
                  </a:extLst>
                </p:cNvPr>
                <p:cNvPicPr>
                  <a:picLocks noChangeAspect="1"/>
                </p:cNvPicPr>
                <p:nvPr/>
              </p:nvPicPr>
              <p:blipFill>
                <a:blip r:embed="rId20" cstate="hq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590104" y="394064"/>
                  <a:ext cx="376378" cy="376378"/>
                </a:xfrm>
                <a:prstGeom prst="rect">
                  <a:avLst/>
                </a:prstGeom>
              </p:spPr>
            </p:pic>
            <p:pic>
              <p:nvPicPr>
                <p:cNvPr id="62" name="Graphic 61">
                  <a:extLst>
                    <a:ext uri="{FF2B5EF4-FFF2-40B4-BE49-F238E27FC236}">
                      <a16:creationId xmlns:a16="http://schemas.microsoft.com/office/drawing/2014/main" id="{767E165C-2D7D-4D51-8774-5B7CDA747C0D}"/>
                    </a:ext>
                  </a:extLst>
                </p:cNvPr>
                <p:cNvPicPr>
                  <a:picLocks noChangeAspect="1"/>
                </p:cNvPicPr>
                <p:nvPr/>
              </p:nvPicPr>
              <p:blipFill rotWithShape="1">
                <a:blip r:embed="rId22">
                  <a:extLst>
                    <a:ext uri="{28A0092B-C50C-407E-A947-70E740481C1C}">
                      <a14:useLocalDpi xmlns:a14="http://schemas.microsoft.com/office/drawing/2010/main" val="0"/>
                    </a:ext>
                  </a:extLst>
                </a:blip>
                <a:srcRect l="-51" t="5799" r="51" b="23635"/>
                <a:stretch/>
              </p:blipFill>
              <p:spPr>
                <a:xfrm>
                  <a:off x="2542026" y="896486"/>
                  <a:ext cx="2113770" cy="1988792"/>
                </a:xfrm>
                <a:prstGeom prst="ellipse">
                  <a:avLst/>
                </a:prstGeom>
                <a:ln w="76200">
                  <a:solidFill>
                    <a:srgbClr val="FFFFFF"/>
                  </a:solidFill>
                </a:ln>
              </p:spPr>
            </p:pic>
          </p:grpSp>
          <p:sp>
            <p:nvSpPr>
              <p:cNvPr id="88" name="TextBox 87">
                <a:extLst>
                  <a:ext uri="{FF2B5EF4-FFF2-40B4-BE49-F238E27FC236}">
                    <a16:creationId xmlns:a16="http://schemas.microsoft.com/office/drawing/2014/main" id="{2091BE6D-1A65-4359-8AA7-597187A0906F}"/>
                  </a:ext>
                </a:extLst>
              </p:cNvPr>
              <p:cNvSpPr txBox="1"/>
              <p:nvPr/>
            </p:nvSpPr>
            <p:spPr>
              <a:xfrm>
                <a:off x="10290026" y="2393054"/>
                <a:ext cx="2809301" cy="584775"/>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HỌ VÀ TÊN</a:t>
                </a:r>
                <a:endParaRPr lang="vi-VN" sz="3200" b="1">
                  <a:solidFill>
                    <a:schemeClr val="bg1"/>
                  </a:solidFill>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CE7CA203-5567-48FA-A6B0-895C1C94ECB8}"/>
                </a:ext>
              </a:extLst>
            </p:cNvPr>
            <p:cNvGrpSpPr/>
            <p:nvPr/>
          </p:nvGrpSpPr>
          <p:grpSpPr>
            <a:xfrm>
              <a:off x="15593019" y="838592"/>
              <a:ext cx="3200400" cy="4927600"/>
              <a:chOff x="15593019" y="892686"/>
              <a:chExt cx="3200400" cy="4927600"/>
            </a:xfrm>
          </p:grpSpPr>
          <p:grpSp>
            <p:nvGrpSpPr>
              <p:cNvPr id="49" name="Group 48">
                <a:extLst>
                  <a:ext uri="{FF2B5EF4-FFF2-40B4-BE49-F238E27FC236}">
                    <a16:creationId xmlns:a16="http://schemas.microsoft.com/office/drawing/2014/main" id="{15C41BF8-5748-4C78-8C4C-45601F2A9F57}"/>
                  </a:ext>
                </a:extLst>
              </p:cNvPr>
              <p:cNvGrpSpPr/>
              <p:nvPr/>
            </p:nvGrpSpPr>
            <p:grpSpPr>
              <a:xfrm rot="21599646">
                <a:off x="15593019" y="892686"/>
                <a:ext cx="3200400" cy="4927600"/>
                <a:chOff x="1952102" y="244608"/>
                <a:chExt cx="3200400" cy="4927600"/>
              </a:xfrm>
            </p:grpSpPr>
            <p:sp>
              <p:nvSpPr>
                <p:cNvPr id="33" name="Rectangle: Rounded Corners 32">
                  <a:extLst>
                    <a:ext uri="{FF2B5EF4-FFF2-40B4-BE49-F238E27FC236}">
                      <a16:creationId xmlns:a16="http://schemas.microsoft.com/office/drawing/2014/main" id="{6D066C8D-8B6A-4418-9F36-512B02D93F7C}"/>
                    </a:ext>
                  </a:extLst>
                </p:cNvPr>
                <p:cNvSpPr/>
                <p:nvPr/>
              </p:nvSpPr>
              <p:spPr>
                <a:xfrm>
                  <a:off x="1952102" y="244608"/>
                  <a:ext cx="3200400" cy="4927600"/>
                </a:xfrm>
                <a:prstGeom prst="roundRect">
                  <a:avLst>
                    <a:gd name="adj" fmla="val 555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1" name="Graphic 40" descr="Diamond Suit with solid fill">
                  <a:extLst>
                    <a:ext uri="{FF2B5EF4-FFF2-40B4-BE49-F238E27FC236}">
                      <a16:creationId xmlns:a16="http://schemas.microsoft.com/office/drawing/2014/main" id="{49987E9F-5A94-4B72-A1C0-701338E53AE6}"/>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13252" y="4673251"/>
                  <a:ext cx="376378" cy="376378"/>
                </a:xfrm>
                <a:prstGeom prst="rect">
                  <a:avLst/>
                </a:prstGeom>
              </p:spPr>
            </p:pic>
            <p:pic>
              <p:nvPicPr>
                <p:cNvPr id="43" name="Graphic 42" descr="Club Suit with solid fill">
                  <a:extLst>
                    <a:ext uri="{FF2B5EF4-FFF2-40B4-BE49-F238E27FC236}">
                      <a16:creationId xmlns:a16="http://schemas.microsoft.com/office/drawing/2014/main" id="{04D4ABE8-D311-4466-A50D-04CF401B6296}"/>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61837" y="4719060"/>
                  <a:ext cx="376378" cy="376378"/>
                </a:xfrm>
                <a:prstGeom prst="rect">
                  <a:avLst/>
                </a:prstGeom>
              </p:spPr>
            </p:pic>
            <p:pic>
              <p:nvPicPr>
                <p:cNvPr id="45" name="Graphic 44" descr="Spade Suit with solid fill">
                  <a:extLst>
                    <a:ext uri="{FF2B5EF4-FFF2-40B4-BE49-F238E27FC236}">
                      <a16:creationId xmlns:a16="http://schemas.microsoft.com/office/drawing/2014/main" id="{EA8CB9C2-E319-4E72-985B-AFD65F7D3C57}"/>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58848" y="354041"/>
                  <a:ext cx="411540" cy="411540"/>
                </a:xfrm>
                <a:prstGeom prst="rect">
                  <a:avLst/>
                </a:prstGeom>
              </p:spPr>
            </p:pic>
            <p:pic>
              <p:nvPicPr>
                <p:cNvPr id="47" name="Graphic 46" descr="Heart with solid fill">
                  <a:extLst>
                    <a:ext uri="{FF2B5EF4-FFF2-40B4-BE49-F238E27FC236}">
                      <a16:creationId xmlns:a16="http://schemas.microsoft.com/office/drawing/2014/main" id="{307878DE-5F52-4F8F-8EEA-58472423160D}"/>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90104" y="394064"/>
                  <a:ext cx="376378" cy="376378"/>
                </a:xfrm>
                <a:prstGeom prst="rect">
                  <a:avLst/>
                </a:prstGeom>
              </p:spPr>
            </p:pic>
            <p:pic>
              <p:nvPicPr>
                <p:cNvPr id="50" name="Graphic 49">
                  <a:extLst>
                    <a:ext uri="{FF2B5EF4-FFF2-40B4-BE49-F238E27FC236}">
                      <a16:creationId xmlns:a16="http://schemas.microsoft.com/office/drawing/2014/main" id="{DDCD56B5-C140-471F-B1FF-348A712DE634}"/>
                    </a:ext>
                  </a:extLst>
                </p:cNvPr>
                <p:cNvPicPr>
                  <a:picLocks noChangeAspect="1"/>
                </p:cNvPicPr>
                <p:nvPr/>
              </p:nvPicPr>
              <p:blipFill rotWithShape="1">
                <a:blip r:embed="rId23">
                  <a:extLst>
                    <a:ext uri="{28A0092B-C50C-407E-A947-70E740481C1C}">
                      <a14:useLocalDpi xmlns:a14="http://schemas.microsoft.com/office/drawing/2010/main" val="0"/>
                    </a:ext>
                  </a:extLst>
                </a:blip>
                <a:srcRect/>
                <a:stretch/>
              </p:blipFill>
              <p:spPr>
                <a:xfrm>
                  <a:off x="2448572" y="797086"/>
                  <a:ext cx="2305377" cy="2292551"/>
                </a:xfrm>
                <a:prstGeom prst="ellipse">
                  <a:avLst/>
                </a:prstGeom>
                <a:ln w="76200">
                  <a:solidFill>
                    <a:srgbClr val="B33D46"/>
                  </a:solidFill>
                </a:ln>
              </p:spPr>
            </p:pic>
          </p:grpSp>
          <p:sp>
            <p:nvSpPr>
              <p:cNvPr id="89" name="TextBox 88">
                <a:extLst>
                  <a:ext uri="{FF2B5EF4-FFF2-40B4-BE49-F238E27FC236}">
                    <a16:creationId xmlns:a16="http://schemas.microsoft.com/office/drawing/2014/main" id="{F5F2E2D3-ACC6-414F-A954-44C70B33BDE4}"/>
                  </a:ext>
                </a:extLst>
              </p:cNvPr>
              <p:cNvSpPr txBox="1"/>
              <p:nvPr/>
            </p:nvSpPr>
            <p:spPr>
              <a:xfrm rot="21589612">
                <a:off x="15869200" y="3917842"/>
                <a:ext cx="2809301" cy="584775"/>
              </a:xfrm>
              <a:prstGeom prst="rect">
                <a:avLst/>
              </a:prstGeom>
              <a:noFill/>
            </p:spPr>
            <p:txBody>
              <a:bodyPr wrap="square" rtlCol="0">
                <a:spAutoFit/>
              </a:bodyPr>
              <a:lstStyle/>
              <a:p>
                <a:pPr algn="ctr"/>
                <a:r>
                  <a:rPr lang="en-US" sz="3200" b="1">
                    <a:solidFill>
                      <a:srgbClr val="B33D46"/>
                    </a:solidFill>
                    <a:latin typeface="Arial" panose="020B0604020202020204" pitchFamily="34" charset="0"/>
                    <a:cs typeface="Arial" panose="020B0604020202020204" pitchFamily="34" charset="0"/>
                  </a:rPr>
                  <a:t>HỌ VÀ TÊN</a:t>
                </a:r>
                <a:endParaRPr lang="vi-VN" sz="3200" b="1">
                  <a:solidFill>
                    <a:srgbClr val="B33D46"/>
                  </a:solidFill>
                  <a:latin typeface="Arial" panose="020B0604020202020204" pitchFamily="34" charset="0"/>
                  <a:cs typeface="Arial" panose="020B0604020202020204" pitchFamily="34" charset="0"/>
                </a:endParaRPr>
              </a:p>
            </p:txBody>
          </p:sp>
        </p:grpSp>
        <p:grpSp>
          <p:nvGrpSpPr>
            <p:cNvPr id="39" name="Group 38">
              <a:extLst>
                <a:ext uri="{FF2B5EF4-FFF2-40B4-BE49-F238E27FC236}">
                  <a16:creationId xmlns:a16="http://schemas.microsoft.com/office/drawing/2014/main" id="{CCCDC2DE-62C0-4611-B6AE-9B5372F46374}"/>
                </a:ext>
              </a:extLst>
            </p:cNvPr>
            <p:cNvGrpSpPr/>
            <p:nvPr/>
          </p:nvGrpSpPr>
          <p:grpSpPr>
            <a:xfrm>
              <a:off x="19576341" y="838592"/>
              <a:ext cx="3200400" cy="4927600"/>
              <a:chOff x="19576341" y="892686"/>
              <a:chExt cx="3200400" cy="4927600"/>
            </a:xfrm>
          </p:grpSpPr>
          <p:grpSp>
            <p:nvGrpSpPr>
              <p:cNvPr id="24" name="Group 23">
                <a:extLst>
                  <a:ext uri="{FF2B5EF4-FFF2-40B4-BE49-F238E27FC236}">
                    <a16:creationId xmlns:a16="http://schemas.microsoft.com/office/drawing/2014/main" id="{9E0FD57B-85E9-411A-AC97-97E7B1CD84C7}"/>
                  </a:ext>
                </a:extLst>
              </p:cNvPr>
              <p:cNvGrpSpPr/>
              <p:nvPr/>
            </p:nvGrpSpPr>
            <p:grpSpPr>
              <a:xfrm rot="21564871">
                <a:off x="19576341" y="892686"/>
                <a:ext cx="3200400" cy="4927600"/>
                <a:chOff x="4495800" y="924560"/>
                <a:chExt cx="3200400" cy="4927600"/>
              </a:xfrm>
            </p:grpSpPr>
            <p:sp>
              <p:nvSpPr>
                <p:cNvPr id="25" name="Rectangle: Rounded Corners 24">
                  <a:extLst>
                    <a:ext uri="{FF2B5EF4-FFF2-40B4-BE49-F238E27FC236}">
                      <a16:creationId xmlns:a16="http://schemas.microsoft.com/office/drawing/2014/main" id="{651DCC19-3074-4D15-9159-0D62C94B98EC}"/>
                    </a:ext>
                  </a:extLst>
                </p:cNvPr>
                <p:cNvSpPr/>
                <p:nvPr/>
              </p:nvSpPr>
              <p:spPr>
                <a:xfrm>
                  <a:off x="4495800" y="924560"/>
                  <a:ext cx="3200400" cy="4927600"/>
                </a:xfrm>
                <a:prstGeom prst="roundRect">
                  <a:avLst>
                    <a:gd name="adj" fmla="val 5556"/>
                  </a:avLst>
                </a:prstGeom>
                <a:solidFill>
                  <a:srgbClr val="B3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6" name="Picture 25" descr="Icon&#10;&#10;Description automatically generated">
                  <a:extLst>
                    <a:ext uri="{FF2B5EF4-FFF2-40B4-BE49-F238E27FC236}">
                      <a16:creationId xmlns:a16="http://schemas.microsoft.com/office/drawing/2014/main" id="{D7305980-DCFC-4A4E-B066-9F7E385C6587}"/>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4641270" y="1068326"/>
                  <a:ext cx="270145" cy="348487"/>
                </a:xfrm>
                <a:prstGeom prst="rect">
                  <a:avLst/>
                </a:prstGeom>
              </p:spPr>
            </p:pic>
            <p:pic>
              <p:nvPicPr>
                <p:cNvPr id="27" name="Picture 26" descr="Icon&#10;&#10;Description automatically generated">
                  <a:extLst>
                    <a:ext uri="{FF2B5EF4-FFF2-40B4-BE49-F238E27FC236}">
                      <a16:creationId xmlns:a16="http://schemas.microsoft.com/office/drawing/2014/main" id="{977E5643-AA95-49B2-A33A-4F70313BAF97}"/>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643175" y="5343909"/>
                  <a:ext cx="270145" cy="348487"/>
                </a:xfrm>
                <a:prstGeom prst="rect">
                  <a:avLst/>
                </a:prstGeom>
              </p:spPr>
            </p:pic>
            <p:pic>
              <p:nvPicPr>
                <p:cNvPr id="28" name="Picture 27" descr="Icon&#10;&#10;Description automatically generated">
                  <a:extLst>
                    <a:ext uri="{FF2B5EF4-FFF2-40B4-BE49-F238E27FC236}">
                      <a16:creationId xmlns:a16="http://schemas.microsoft.com/office/drawing/2014/main" id="{07B33C88-5712-42B0-81A0-9E0DA66E857E}"/>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24214" y="5340099"/>
                  <a:ext cx="270145" cy="348487"/>
                </a:xfrm>
                <a:prstGeom prst="rect">
                  <a:avLst/>
                </a:prstGeom>
              </p:spPr>
            </p:pic>
            <p:pic>
              <p:nvPicPr>
                <p:cNvPr id="29" name="Picture 28" descr="Icon&#10;&#10;Description automatically generated">
                  <a:extLst>
                    <a:ext uri="{FF2B5EF4-FFF2-40B4-BE49-F238E27FC236}">
                      <a16:creationId xmlns:a16="http://schemas.microsoft.com/office/drawing/2014/main" id="{94D2B9C4-9ED0-459F-ABFB-D5668DCA5A70}"/>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7224214" y="1068325"/>
                  <a:ext cx="270145" cy="348487"/>
                </a:xfrm>
                <a:prstGeom prst="rect">
                  <a:avLst/>
                </a:prstGeom>
              </p:spPr>
            </p:pic>
          </p:grpSp>
          <p:pic>
            <p:nvPicPr>
              <p:cNvPr id="38" name="Picture 37" descr="A person wearing a red shirt&#10;&#10;Description automatically generated with medium confidence">
                <a:extLst>
                  <a:ext uri="{FF2B5EF4-FFF2-40B4-BE49-F238E27FC236}">
                    <a16:creationId xmlns:a16="http://schemas.microsoft.com/office/drawing/2014/main" id="{57FA1EF1-0C81-4C8A-B020-878D642F56C9}"/>
                  </a:ext>
                </a:extLst>
              </p:cNvPr>
              <p:cNvPicPr>
                <a:picLocks noChangeAspect="1"/>
              </p:cNvPicPr>
              <p:nvPr/>
            </p:nvPicPr>
            <p:blipFill rotWithShape="1">
              <a:blip r:embed="rId24">
                <a:extLst>
                  <a:ext uri="{28A0092B-C50C-407E-A947-70E740481C1C}">
                    <a14:useLocalDpi xmlns:a14="http://schemas.microsoft.com/office/drawing/2010/main" val="0"/>
                  </a:ext>
                </a:extLst>
              </a:blip>
              <a:srcRect t="5342" b="10844"/>
              <a:stretch/>
            </p:blipFill>
            <p:spPr>
              <a:xfrm>
                <a:off x="19971872" y="1478338"/>
                <a:ext cx="2436715" cy="2292789"/>
              </a:xfrm>
              <a:prstGeom prst="ellipse">
                <a:avLst/>
              </a:prstGeom>
              <a:ln w="76200">
                <a:solidFill>
                  <a:srgbClr val="FFFFFF"/>
                </a:solidFill>
              </a:ln>
            </p:spPr>
          </p:pic>
          <p:sp>
            <p:nvSpPr>
              <p:cNvPr id="90" name="TextBox 89">
                <a:extLst>
                  <a:ext uri="{FF2B5EF4-FFF2-40B4-BE49-F238E27FC236}">
                    <a16:creationId xmlns:a16="http://schemas.microsoft.com/office/drawing/2014/main" id="{B1AA0F4F-982E-4CF6-A5D2-F3AB30475365}"/>
                  </a:ext>
                </a:extLst>
              </p:cNvPr>
              <p:cNvSpPr txBox="1"/>
              <p:nvPr/>
            </p:nvSpPr>
            <p:spPr>
              <a:xfrm>
                <a:off x="19848726" y="3962796"/>
                <a:ext cx="2809301" cy="584775"/>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HỌ VÀ TÊN</a:t>
                </a:r>
                <a:endParaRPr lang="vi-VN" sz="3200" b="1">
                  <a:solidFill>
                    <a:schemeClr val="bg1"/>
                  </a:solidFill>
                  <a:latin typeface="Arial" panose="020B0604020202020204" pitchFamily="34" charset="0"/>
                  <a:cs typeface="Arial" panose="020B0604020202020204" pitchFamily="34" charset="0"/>
                </a:endParaRPr>
              </a:p>
            </p:txBody>
          </p:sp>
        </p:grpSp>
        <p:grpSp>
          <p:nvGrpSpPr>
            <p:cNvPr id="44" name="Group 43">
              <a:extLst>
                <a:ext uri="{FF2B5EF4-FFF2-40B4-BE49-F238E27FC236}">
                  <a16:creationId xmlns:a16="http://schemas.microsoft.com/office/drawing/2014/main" id="{14CB4C32-2E6B-4D6F-9AE9-75EC516004B0}"/>
                </a:ext>
              </a:extLst>
            </p:cNvPr>
            <p:cNvGrpSpPr/>
            <p:nvPr/>
          </p:nvGrpSpPr>
          <p:grpSpPr>
            <a:xfrm>
              <a:off x="23581778" y="838592"/>
              <a:ext cx="3200400" cy="4927600"/>
              <a:chOff x="23825039" y="892686"/>
              <a:chExt cx="3200400" cy="4927600"/>
            </a:xfrm>
          </p:grpSpPr>
          <p:grpSp>
            <p:nvGrpSpPr>
              <p:cNvPr id="14" name="Group 13">
                <a:extLst>
                  <a:ext uri="{FF2B5EF4-FFF2-40B4-BE49-F238E27FC236}">
                    <a16:creationId xmlns:a16="http://schemas.microsoft.com/office/drawing/2014/main" id="{F482E5FF-4E7B-45C3-825C-6C23685827BC}"/>
                  </a:ext>
                </a:extLst>
              </p:cNvPr>
              <p:cNvGrpSpPr/>
              <p:nvPr/>
            </p:nvGrpSpPr>
            <p:grpSpPr>
              <a:xfrm rot="21564871">
                <a:off x="23825039" y="892686"/>
                <a:ext cx="3200400" cy="4927600"/>
                <a:chOff x="4495800" y="924560"/>
                <a:chExt cx="3200400" cy="4927600"/>
              </a:xfrm>
            </p:grpSpPr>
            <p:sp>
              <p:nvSpPr>
                <p:cNvPr id="15" name="Rectangle: Rounded Corners 14">
                  <a:extLst>
                    <a:ext uri="{FF2B5EF4-FFF2-40B4-BE49-F238E27FC236}">
                      <a16:creationId xmlns:a16="http://schemas.microsoft.com/office/drawing/2014/main" id="{C65F74B2-B04A-4575-AF54-86115BA99EA5}"/>
                    </a:ext>
                  </a:extLst>
                </p:cNvPr>
                <p:cNvSpPr/>
                <p:nvPr/>
              </p:nvSpPr>
              <p:spPr>
                <a:xfrm>
                  <a:off x="4495800" y="924560"/>
                  <a:ext cx="3200400" cy="4927600"/>
                </a:xfrm>
                <a:prstGeom prst="roundRect">
                  <a:avLst>
                    <a:gd name="adj" fmla="val 5556"/>
                  </a:avLst>
                </a:prstGeom>
                <a:solidFill>
                  <a:srgbClr val="0C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6" name="Picture 15" descr="Icon&#10;&#10;Description automatically generated">
                  <a:extLst>
                    <a:ext uri="{FF2B5EF4-FFF2-40B4-BE49-F238E27FC236}">
                      <a16:creationId xmlns:a16="http://schemas.microsoft.com/office/drawing/2014/main" id="{81961CD3-0066-423F-859E-335BB5DD21B8}"/>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4641270" y="1068326"/>
                  <a:ext cx="270145" cy="348487"/>
                </a:xfrm>
                <a:prstGeom prst="rect">
                  <a:avLst/>
                </a:prstGeom>
              </p:spPr>
            </p:pic>
            <p:pic>
              <p:nvPicPr>
                <p:cNvPr id="17" name="Picture 16" descr="Icon&#10;&#10;Description automatically generated">
                  <a:extLst>
                    <a:ext uri="{FF2B5EF4-FFF2-40B4-BE49-F238E27FC236}">
                      <a16:creationId xmlns:a16="http://schemas.microsoft.com/office/drawing/2014/main" id="{8B419933-422E-4418-8B65-A6B682C054DA}"/>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643175" y="5343909"/>
                  <a:ext cx="270145" cy="348487"/>
                </a:xfrm>
                <a:prstGeom prst="rect">
                  <a:avLst/>
                </a:prstGeom>
              </p:spPr>
            </p:pic>
            <p:pic>
              <p:nvPicPr>
                <p:cNvPr id="18" name="Picture 17" descr="Icon&#10;&#10;Description automatically generated">
                  <a:extLst>
                    <a:ext uri="{FF2B5EF4-FFF2-40B4-BE49-F238E27FC236}">
                      <a16:creationId xmlns:a16="http://schemas.microsoft.com/office/drawing/2014/main" id="{325B895C-BAD9-4771-822B-776F648CB57C}"/>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24214" y="5340099"/>
                  <a:ext cx="270145" cy="348487"/>
                </a:xfrm>
                <a:prstGeom prst="rect">
                  <a:avLst/>
                </a:prstGeom>
              </p:spPr>
            </p:pic>
            <p:pic>
              <p:nvPicPr>
                <p:cNvPr id="19" name="Picture 18" descr="Icon&#10;&#10;Description automatically generated">
                  <a:extLst>
                    <a:ext uri="{FF2B5EF4-FFF2-40B4-BE49-F238E27FC236}">
                      <a16:creationId xmlns:a16="http://schemas.microsoft.com/office/drawing/2014/main" id="{4A3A45B3-81DE-4B10-ABC2-D1A4EF51BACD}"/>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7224214" y="1068325"/>
                  <a:ext cx="270145" cy="348487"/>
                </a:xfrm>
                <a:prstGeom prst="rect">
                  <a:avLst/>
                </a:prstGeom>
              </p:spPr>
            </p:pic>
          </p:grpSp>
          <p:pic>
            <p:nvPicPr>
              <p:cNvPr id="42" name="Picture 41" descr="A picture containing person, indoor&#10;&#10;Description automatically generated">
                <a:extLst>
                  <a:ext uri="{FF2B5EF4-FFF2-40B4-BE49-F238E27FC236}">
                    <a16:creationId xmlns:a16="http://schemas.microsoft.com/office/drawing/2014/main" id="{544FA780-97DA-4E56-9F01-ABA6938A8862}"/>
                  </a:ext>
                </a:extLst>
              </p:cNvPr>
              <p:cNvPicPr>
                <a:picLocks noChangeAspect="1"/>
              </p:cNvPicPr>
              <p:nvPr/>
            </p:nvPicPr>
            <p:blipFill>
              <a:blip r:embed="rId25" cstate="hqprint">
                <a:extLst>
                  <a:ext uri="{28A0092B-C50C-407E-A947-70E740481C1C}">
                    <a14:useLocalDpi xmlns:a14="http://schemas.microsoft.com/office/drawing/2010/main" val="0"/>
                  </a:ext>
                </a:extLst>
              </a:blip>
              <a:stretch>
                <a:fillRect/>
              </a:stretch>
            </p:blipFill>
            <p:spPr>
              <a:xfrm>
                <a:off x="24289122" y="1544564"/>
                <a:ext cx="2429383" cy="2429383"/>
              </a:xfrm>
              <a:prstGeom prst="ellipse">
                <a:avLst/>
              </a:prstGeom>
              <a:ln w="76200">
                <a:solidFill>
                  <a:srgbClr val="FFFFFF"/>
                </a:solidFill>
              </a:ln>
            </p:spPr>
          </p:pic>
          <p:sp>
            <p:nvSpPr>
              <p:cNvPr id="91" name="TextBox 90">
                <a:extLst>
                  <a:ext uri="{FF2B5EF4-FFF2-40B4-BE49-F238E27FC236}">
                    <a16:creationId xmlns:a16="http://schemas.microsoft.com/office/drawing/2014/main" id="{8F91D5B5-D538-4895-A165-7ED3094CF4E0}"/>
                  </a:ext>
                </a:extLst>
              </p:cNvPr>
              <p:cNvSpPr txBox="1"/>
              <p:nvPr/>
            </p:nvSpPr>
            <p:spPr>
              <a:xfrm>
                <a:off x="24137598" y="4210229"/>
                <a:ext cx="2809301" cy="584775"/>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HỌ VÀ TÊN</a:t>
                </a:r>
                <a:endParaRPr lang="vi-VN" sz="3200" b="1">
                  <a:solidFill>
                    <a:schemeClr val="bg1"/>
                  </a:solidFill>
                  <a:latin typeface="Arial" panose="020B0604020202020204" pitchFamily="34" charset="0"/>
                  <a:cs typeface="Arial" panose="020B0604020202020204" pitchFamily="34" charset="0"/>
                </a:endParaRPr>
              </a:p>
            </p:txBody>
          </p:sp>
        </p:grpSp>
        <p:grpSp>
          <p:nvGrpSpPr>
            <p:cNvPr id="92" name="Group 91">
              <a:extLst>
                <a:ext uri="{FF2B5EF4-FFF2-40B4-BE49-F238E27FC236}">
                  <a16:creationId xmlns:a16="http://schemas.microsoft.com/office/drawing/2014/main" id="{F1BED001-A52D-4575-945A-85B344396537}"/>
                </a:ext>
              </a:extLst>
            </p:cNvPr>
            <p:cNvGrpSpPr/>
            <p:nvPr/>
          </p:nvGrpSpPr>
          <p:grpSpPr>
            <a:xfrm>
              <a:off x="27192814" y="838592"/>
              <a:ext cx="3200400" cy="4927600"/>
              <a:chOff x="4495800" y="924560"/>
              <a:chExt cx="3200400" cy="4927600"/>
            </a:xfrm>
          </p:grpSpPr>
          <p:sp>
            <p:nvSpPr>
              <p:cNvPr id="93" name="Rectangle: Rounded Corners 92">
                <a:extLst>
                  <a:ext uri="{FF2B5EF4-FFF2-40B4-BE49-F238E27FC236}">
                    <a16:creationId xmlns:a16="http://schemas.microsoft.com/office/drawing/2014/main" id="{E20CCECC-33C1-4A72-AEF3-F1E8E09C265B}"/>
                  </a:ext>
                </a:extLst>
              </p:cNvPr>
              <p:cNvSpPr/>
              <p:nvPr/>
            </p:nvSpPr>
            <p:spPr>
              <a:xfrm>
                <a:off x="4495800" y="924560"/>
                <a:ext cx="3200400" cy="4927600"/>
              </a:xfrm>
              <a:prstGeom prst="roundRect">
                <a:avLst>
                  <a:gd name="adj" fmla="val 5556"/>
                </a:avLst>
              </a:prstGeom>
              <a:solidFill>
                <a:srgbClr val="0E0D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94" name="Picture 93" descr="Icon&#10;&#10;Description automatically generated">
                <a:extLst>
                  <a:ext uri="{FF2B5EF4-FFF2-40B4-BE49-F238E27FC236}">
                    <a16:creationId xmlns:a16="http://schemas.microsoft.com/office/drawing/2014/main" id="{726E2B19-4AE7-4AC5-B115-D7D4B847465D}"/>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4641270" y="1068326"/>
                <a:ext cx="270145" cy="348487"/>
              </a:xfrm>
              <a:prstGeom prst="rect">
                <a:avLst/>
              </a:prstGeom>
            </p:spPr>
          </p:pic>
          <p:pic>
            <p:nvPicPr>
              <p:cNvPr id="95" name="Picture 94" descr="Icon&#10;&#10;Description automatically generated">
                <a:extLst>
                  <a:ext uri="{FF2B5EF4-FFF2-40B4-BE49-F238E27FC236}">
                    <a16:creationId xmlns:a16="http://schemas.microsoft.com/office/drawing/2014/main" id="{400D028C-7477-402C-98D1-96BBA2518FDC}"/>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643175" y="5343909"/>
                <a:ext cx="270145" cy="348487"/>
              </a:xfrm>
              <a:prstGeom prst="rect">
                <a:avLst/>
              </a:prstGeom>
            </p:spPr>
          </p:pic>
          <p:pic>
            <p:nvPicPr>
              <p:cNvPr id="96" name="Picture 95" descr="Icon&#10;&#10;Description automatically generated">
                <a:extLst>
                  <a:ext uri="{FF2B5EF4-FFF2-40B4-BE49-F238E27FC236}">
                    <a16:creationId xmlns:a16="http://schemas.microsoft.com/office/drawing/2014/main" id="{B3E2DD98-F382-4FC6-8CB8-3B33B45EAD31}"/>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24214" y="5340099"/>
                <a:ext cx="270145" cy="348487"/>
              </a:xfrm>
              <a:prstGeom prst="rect">
                <a:avLst/>
              </a:prstGeom>
            </p:spPr>
          </p:pic>
          <p:pic>
            <p:nvPicPr>
              <p:cNvPr id="97" name="Picture 96" descr="Icon&#10;&#10;Description automatically generated">
                <a:extLst>
                  <a:ext uri="{FF2B5EF4-FFF2-40B4-BE49-F238E27FC236}">
                    <a16:creationId xmlns:a16="http://schemas.microsoft.com/office/drawing/2014/main" id="{1432E3F6-4A04-41AF-A76E-24AD631BF822}"/>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7224214" y="1068325"/>
                <a:ext cx="270145" cy="348487"/>
              </a:xfrm>
              <a:prstGeom prst="rect">
                <a:avLst/>
              </a:prstGeom>
            </p:spPr>
          </p:pic>
          <p:sp>
            <p:nvSpPr>
              <p:cNvPr id="98" name="TextBox 97">
                <a:extLst>
                  <a:ext uri="{FF2B5EF4-FFF2-40B4-BE49-F238E27FC236}">
                    <a16:creationId xmlns:a16="http://schemas.microsoft.com/office/drawing/2014/main" id="{3BC4D8E9-8DE0-4DB4-904B-C0A3673B411F}"/>
                  </a:ext>
                </a:extLst>
              </p:cNvPr>
              <p:cNvSpPr txBox="1"/>
              <p:nvPr/>
            </p:nvSpPr>
            <p:spPr>
              <a:xfrm>
                <a:off x="4728210" y="2796033"/>
                <a:ext cx="2735580" cy="830997"/>
              </a:xfrm>
              <a:prstGeom prst="rect">
                <a:avLst/>
              </a:prstGeom>
              <a:noFill/>
            </p:spPr>
            <p:txBody>
              <a:bodyPr wrap="square" rtlCol="0">
                <a:spAutoFit/>
              </a:bodyPr>
              <a:lstStyle/>
              <a:p>
                <a:pPr algn="ctr"/>
                <a:r>
                  <a:rPr lang="en-US" sz="2400" b="1">
                    <a:solidFill>
                      <a:schemeClr val="bg1"/>
                    </a:solidFill>
                    <a:latin typeface="Arial" panose="020B0604020202020204" pitchFamily="34" charset="0"/>
                    <a:cs typeface="Arial" panose="020B0604020202020204" pitchFamily="34" charset="0"/>
                  </a:rPr>
                  <a:t>THÀNH VIÊN TRONG NHÓM</a:t>
                </a:r>
                <a:endParaRPr lang="vi-VN" sz="2400" b="1">
                  <a:solidFill>
                    <a:schemeClr val="bg1"/>
                  </a:solidFill>
                  <a:latin typeface="Arial" panose="020B0604020202020204" pitchFamily="34" charset="0"/>
                  <a:cs typeface="Arial" panose="020B0604020202020204" pitchFamily="34" charset="0"/>
                </a:endParaRPr>
              </a:p>
            </p:txBody>
          </p:sp>
        </p:grpSp>
      </p:grpSp>
      <p:sp>
        <p:nvSpPr>
          <p:cNvPr id="48" name="Rectangle 47">
            <a:extLst>
              <a:ext uri="{FF2B5EF4-FFF2-40B4-BE49-F238E27FC236}">
                <a16:creationId xmlns:a16="http://schemas.microsoft.com/office/drawing/2014/main" id="{B8587281-FFB9-4AB4-A88B-917E2E7B420D}"/>
              </a:ext>
            </a:extLst>
          </p:cNvPr>
          <p:cNvSpPr/>
          <p:nvPr/>
        </p:nvSpPr>
        <p:spPr>
          <a:xfrm rot="20855605">
            <a:off x="-11739209" y="-3885917"/>
            <a:ext cx="33561322" cy="12121350"/>
          </a:xfrm>
          <a:custGeom>
            <a:avLst/>
            <a:gdLst>
              <a:gd name="connsiteX0" fmla="*/ 0 w 460548"/>
              <a:gd name="connsiteY0" fmla="*/ 0 h 9185563"/>
              <a:gd name="connsiteX1" fmla="*/ 460548 w 460548"/>
              <a:gd name="connsiteY1" fmla="*/ 0 h 9185563"/>
              <a:gd name="connsiteX2" fmla="*/ 460548 w 460548"/>
              <a:gd name="connsiteY2" fmla="*/ 9185563 h 9185563"/>
              <a:gd name="connsiteX3" fmla="*/ 0 w 460548"/>
              <a:gd name="connsiteY3" fmla="*/ 9185563 h 9185563"/>
              <a:gd name="connsiteX4" fmla="*/ 0 w 460548"/>
              <a:gd name="connsiteY4" fmla="*/ 0 h 9185563"/>
              <a:gd name="connsiteX0" fmla="*/ 0 w 554418"/>
              <a:gd name="connsiteY0" fmla="*/ 0 h 9279034"/>
              <a:gd name="connsiteX1" fmla="*/ 554418 w 554418"/>
              <a:gd name="connsiteY1" fmla="*/ 93471 h 9279034"/>
              <a:gd name="connsiteX2" fmla="*/ 554418 w 554418"/>
              <a:gd name="connsiteY2" fmla="*/ 9279034 h 9279034"/>
              <a:gd name="connsiteX3" fmla="*/ 93870 w 554418"/>
              <a:gd name="connsiteY3" fmla="*/ 9279034 h 9279034"/>
              <a:gd name="connsiteX4" fmla="*/ 0 w 554418"/>
              <a:gd name="connsiteY4" fmla="*/ 0 h 9279034"/>
              <a:gd name="connsiteX0" fmla="*/ 0 w 589743"/>
              <a:gd name="connsiteY0" fmla="*/ 0 h 9307611"/>
              <a:gd name="connsiteX1" fmla="*/ 589743 w 589743"/>
              <a:gd name="connsiteY1" fmla="*/ 122048 h 9307611"/>
              <a:gd name="connsiteX2" fmla="*/ 589743 w 589743"/>
              <a:gd name="connsiteY2" fmla="*/ 9307611 h 9307611"/>
              <a:gd name="connsiteX3" fmla="*/ 129195 w 589743"/>
              <a:gd name="connsiteY3" fmla="*/ 9307611 h 9307611"/>
              <a:gd name="connsiteX4" fmla="*/ 0 w 589743"/>
              <a:gd name="connsiteY4" fmla="*/ 0 h 9307611"/>
              <a:gd name="connsiteX0" fmla="*/ 0 w 762004"/>
              <a:gd name="connsiteY0" fmla="*/ 0 h 9470341"/>
              <a:gd name="connsiteX1" fmla="*/ 589743 w 762004"/>
              <a:gd name="connsiteY1" fmla="*/ 122048 h 9470341"/>
              <a:gd name="connsiteX2" fmla="*/ 762004 w 762004"/>
              <a:gd name="connsiteY2" fmla="*/ 9470341 h 9470341"/>
              <a:gd name="connsiteX3" fmla="*/ 129195 w 762004"/>
              <a:gd name="connsiteY3" fmla="*/ 9307611 h 9470341"/>
              <a:gd name="connsiteX4" fmla="*/ 0 w 762004"/>
              <a:gd name="connsiteY4" fmla="*/ 0 h 9470341"/>
              <a:gd name="connsiteX0" fmla="*/ 0 w 7866574"/>
              <a:gd name="connsiteY0" fmla="*/ 0 h 9470341"/>
              <a:gd name="connsiteX1" fmla="*/ 7866574 w 7866574"/>
              <a:gd name="connsiteY1" fmla="*/ 1020641 h 9470341"/>
              <a:gd name="connsiteX2" fmla="*/ 762004 w 7866574"/>
              <a:gd name="connsiteY2" fmla="*/ 9470341 h 9470341"/>
              <a:gd name="connsiteX3" fmla="*/ 129195 w 7866574"/>
              <a:gd name="connsiteY3" fmla="*/ 9307611 h 9470341"/>
              <a:gd name="connsiteX4" fmla="*/ 0 w 7866574"/>
              <a:gd name="connsiteY4" fmla="*/ 0 h 9470341"/>
              <a:gd name="connsiteX0" fmla="*/ 0 w 7866574"/>
              <a:gd name="connsiteY0" fmla="*/ 0 h 11287310"/>
              <a:gd name="connsiteX1" fmla="*/ 7866574 w 7866574"/>
              <a:gd name="connsiteY1" fmla="*/ 1020641 h 11287310"/>
              <a:gd name="connsiteX2" fmla="*/ 6042302 w 7866574"/>
              <a:gd name="connsiteY2" fmla="*/ 11287310 h 11287310"/>
              <a:gd name="connsiteX3" fmla="*/ 129195 w 7866574"/>
              <a:gd name="connsiteY3" fmla="*/ 9307611 h 11287310"/>
              <a:gd name="connsiteX4" fmla="*/ 0 w 7866574"/>
              <a:gd name="connsiteY4" fmla="*/ 0 h 11287310"/>
              <a:gd name="connsiteX0" fmla="*/ 0 w 15007395"/>
              <a:gd name="connsiteY0" fmla="*/ 0 h 14293786"/>
              <a:gd name="connsiteX1" fmla="*/ 15007395 w 15007395"/>
              <a:gd name="connsiteY1" fmla="*/ 4027117 h 14293786"/>
              <a:gd name="connsiteX2" fmla="*/ 13183123 w 15007395"/>
              <a:gd name="connsiteY2" fmla="*/ 14293786 h 14293786"/>
              <a:gd name="connsiteX3" fmla="*/ 7270016 w 15007395"/>
              <a:gd name="connsiteY3" fmla="*/ 12314087 h 14293786"/>
              <a:gd name="connsiteX4" fmla="*/ 0 w 15007395"/>
              <a:gd name="connsiteY4" fmla="*/ 0 h 14293786"/>
              <a:gd name="connsiteX0" fmla="*/ 1894999 w 16902394"/>
              <a:gd name="connsiteY0" fmla="*/ 0 h 14293786"/>
              <a:gd name="connsiteX1" fmla="*/ 16902394 w 16902394"/>
              <a:gd name="connsiteY1" fmla="*/ 4027117 h 14293786"/>
              <a:gd name="connsiteX2" fmla="*/ 15078122 w 16902394"/>
              <a:gd name="connsiteY2" fmla="*/ 14293786 h 14293786"/>
              <a:gd name="connsiteX3" fmla="*/ 0 w 16902394"/>
              <a:gd name="connsiteY3" fmla="*/ 11983200 h 14293786"/>
              <a:gd name="connsiteX4" fmla="*/ 1894999 w 16902394"/>
              <a:gd name="connsiteY4" fmla="*/ 0 h 14293786"/>
              <a:gd name="connsiteX0" fmla="*/ 1894999 w 16902394"/>
              <a:gd name="connsiteY0" fmla="*/ 0 h 12665503"/>
              <a:gd name="connsiteX1" fmla="*/ 16902394 w 16902394"/>
              <a:gd name="connsiteY1" fmla="*/ 4027117 h 12665503"/>
              <a:gd name="connsiteX2" fmla="*/ 12783572 w 16902394"/>
              <a:gd name="connsiteY2" fmla="*/ 12665503 h 12665503"/>
              <a:gd name="connsiteX3" fmla="*/ 0 w 16902394"/>
              <a:gd name="connsiteY3" fmla="*/ 11983200 h 12665503"/>
              <a:gd name="connsiteX4" fmla="*/ 1894999 w 16902394"/>
              <a:gd name="connsiteY4" fmla="*/ 0 h 12665503"/>
              <a:gd name="connsiteX0" fmla="*/ 1894999 w 16902394"/>
              <a:gd name="connsiteY0" fmla="*/ 0 h 11983200"/>
              <a:gd name="connsiteX1" fmla="*/ 16902394 w 16902394"/>
              <a:gd name="connsiteY1" fmla="*/ 4027117 h 11983200"/>
              <a:gd name="connsiteX2" fmla="*/ 14047511 w 16902394"/>
              <a:gd name="connsiteY2" fmla="*/ 11601572 h 11983200"/>
              <a:gd name="connsiteX3" fmla="*/ 0 w 16902394"/>
              <a:gd name="connsiteY3" fmla="*/ 11983200 h 11983200"/>
              <a:gd name="connsiteX4" fmla="*/ 1894999 w 16902394"/>
              <a:gd name="connsiteY4" fmla="*/ 0 h 11983200"/>
              <a:gd name="connsiteX0" fmla="*/ 576919 w 15584314"/>
              <a:gd name="connsiteY0" fmla="*/ 0 h 11601572"/>
              <a:gd name="connsiteX1" fmla="*/ 15584314 w 15584314"/>
              <a:gd name="connsiteY1" fmla="*/ 4027117 h 11601572"/>
              <a:gd name="connsiteX2" fmla="*/ 12729431 w 15584314"/>
              <a:gd name="connsiteY2" fmla="*/ 11601572 h 11601572"/>
              <a:gd name="connsiteX3" fmla="*/ 0 w 15584314"/>
              <a:gd name="connsiteY3" fmla="*/ 8403266 h 11601572"/>
              <a:gd name="connsiteX4" fmla="*/ 576919 w 15584314"/>
              <a:gd name="connsiteY4" fmla="*/ 0 h 11601572"/>
              <a:gd name="connsiteX0" fmla="*/ 790646 w 15798041"/>
              <a:gd name="connsiteY0" fmla="*/ 0 h 11601572"/>
              <a:gd name="connsiteX1" fmla="*/ 15798041 w 15798041"/>
              <a:gd name="connsiteY1" fmla="*/ 4027117 h 11601572"/>
              <a:gd name="connsiteX2" fmla="*/ 12943158 w 15798041"/>
              <a:gd name="connsiteY2" fmla="*/ 11601572 h 11601572"/>
              <a:gd name="connsiteX3" fmla="*/ 0 w 15798041"/>
              <a:gd name="connsiteY3" fmla="*/ 8949216 h 11601572"/>
              <a:gd name="connsiteX4" fmla="*/ 790646 w 15798041"/>
              <a:gd name="connsiteY4" fmla="*/ 0 h 11601572"/>
              <a:gd name="connsiteX0" fmla="*/ 790646 w 15798041"/>
              <a:gd name="connsiteY0" fmla="*/ 0 h 11551559"/>
              <a:gd name="connsiteX1" fmla="*/ 15798041 w 15798041"/>
              <a:gd name="connsiteY1" fmla="*/ 4027117 h 11551559"/>
              <a:gd name="connsiteX2" fmla="*/ 13141413 w 15798041"/>
              <a:gd name="connsiteY2" fmla="*/ 11551559 h 11551559"/>
              <a:gd name="connsiteX3" fmla="*/ 0 w 15798041"/>
              <a:gd name="connsiteY3" fmla="*/ 8949216 h 11551559"/>
              <a:gd name="connsiteX4" fmla="*/ 790646 w 15798041"/>
              <a:gd name="connsiteY4" fmla="*/ 0 h 11551559"/>
              <a:gd name="connsiteX0" fmla="*/ 790646 w 19809604"/>
              <a:gd name="connsiteY0" fmla="*/ 0 h 11551559"/>
              <a:gd name="connsiteX1" fmla="*/ 19809604 w 19809604"/>
              <a:gd name="connsiteY1" fmla="*/ 4659929 h 11551559"/>
              <a:gd name="connsiteX2" fmla="*/ 13141413 w 19809604"/>
              <a:gd name="connsiteY2" fmla="*/ 11551559 h 11551559"/>
              <a:gd name="connsiteX3" fmla="*/ 0 w 19809604"/>
              <a:gd name="connsiteY3" fmla="*/ 8949216 h 11551559"/>
              <a:gd name="connsiteX4" fmla="*/ 790646 w 19809604"/>
              <a:gd name="connsiteY4" fmla="*/ 0 h 11551559"/>
              <a:gd name="connsiteX0" fmla="*/ 2880370 w 19809604"/>
              <a:gd name="connsiteY0" fmla="*/ 0 h 11403939"/>
              <a:gd name="connsiteX1" fmla="*/ 19809604 w 19809604"/>
              <a:gd name="connsiteY1" fmla="*/ 4512309 h 11403939"/>
              <a:gd name="connsiteX2" fmla="*/ 13141413 w 19809604"/>
              <a:gd name="connsiteY2" fmla="*/ 11403939 h 11403939"/>
              <a:gd name="connsiteX3" fmla="*/ 0 w 19809604"/>
              <a:gd name="connsiteY3" fmla="*/ 8801596 h 11403939"/>
              <a:gd name="connsiteX4" fmla="*/ 2880370 w 19809604"/>
              <a:gd name="connsiteY4" fmla="*/ 0 h 11403939"/>
              <a:gd name="connsiteX0" fmla="*/ 3058980 w 19809604"/>
              <a:gd name="connsiteY0" fmla="*/ 0 h 11364647"/>
              <a:gd name="connsiteX1" fmla="*/ 19809604 w 19809604"/>
              <a:gd name="connsiteY1" fmla="*/ 4473017 h 11364647"/>
              <a:gd name="connsiteX2" fmla="*/ 13141413 w 19809604"/>
              <a:gd name="connsiteY2" fmla="*/ 11364647 h 11364647"/>
              <a:gd name="connsiteX3" fmla="*/ 0 w 19809604"/>
              <a:gd name="connsiteY3" fmla="*/ 8762304 h 11364647"/>
              <a:gd name="connsiteX4" fmla="*/ 3058980 w 19809604"/>
              <a:gd name="connsiteY4" fmla="*/ 0 h 11364647"/>
              <a:gd name="connsiteX0" fmla="*/ 4911159 w 19809604"/>
              <a:gd name="connsiteY0" fmla="*/ 0 h 10988405"/>
              <a:gd name="connsiteX1" fmla="*/ 19809604 w 19809604"/>
              <a:gd name="connsiteY1" fmla="*/ 4096775 h 10988405"/>
              <a:gd name="connsiteX2" fmla="*/ 13141413 w 19809604"/>
              <a:gd name="connsiteY2" fmla="*/ 10988405 h 10988405"/>
              <a:gd name="connsiteX3" fmla="*/ 0 w 19809604"/>
              <a:gd name="connsiteY3" fmla="*/ 8386062 h 10988405"/>
              <a:gd name="connsiteX4" fmla="*/ 4911159 w 19809604"/>
              <a:gd name="connsiteY4" fmla="*/ 0 h 10988405"/>
              <a:gd name="connsiteX0" fmla="*/ 3669818 w 19809604"/>
              <a:gd name="connsiteY0" fmla="*/ 0 h 11729613"/>
              <a:gd name="connsiteX1" fmla="*/ 19809604 w 19809604"/>
              <a:gd name="connsiteY1" fmla="*/ 4837983 h 11729613"/>
              <a:gd name="connsiteX2" fmla="*/ 13141413 w 19809604"/>
              <a:gd name="connsiteY2" fmla="*/ 11729613 h 11729613"/>
              <a:gd name="connsiteX3" fmla="*/ 0 w 19809604"/>
              <a:gd name="connsiteY3" fmla="*/ 9127270 h 11729613"/>
              <a:gd name="connsiteX4" fmla="*/ 3669818 w 19809604"/>
              <a:gd name="connsiteY4" fmla="*/ 0 h 11729613"/>
              <a:gd name="connsiteX0" fmla="*/ 2882148 w 19809604"/>
              <a:gd name="connsiteY0" fmla="*/ 0 h 12121350"/>
              <a:gd name="connsiteX1" fmla="*/ 19809604 w 19809604"/>
              <a:gd name="connsiteY1" fmla="*/ 5229720 h 12121350"/>
              <a:gd name="connsiteX2" fmla="*/ 13141413 w 19809604"/>
              <a:gd name="connsiteY2" fmla="*/ 12121350 h 12121350"/>
              <a:gd name="connsiteX3" fmla="*/ 0 w 19809604"/>
              <a:gd name="connsiteY3" fmla="*/ 9519007 h 12121350"/>
              <a:gd name="connsiteX4" fmla="*/ 2882148 w 19809604"/>
              <a:gd name="connsiteY4" fmla="*/ 0 h 12121350"/>
              <a:gd name="connsiteX0" fmla="*/ 5866118 w 22793574"/>
              <a:gd name="connsiteY0" fmla="*/ 0 h 12121350"/>
              <a:gd name="connsiteX1" fmla="*/ 22793574 w 22793574"/>
              <a:gd name="connsiteY1" fmla="*/ 5229720 h 12121350"/>
              <a:gd name="connsiteX2" fmla="*/ 16125383 w 22793574"/>
              <a:gd name="connsiteY2" fmla="*/ 12121350 h 12121350"/>
              <a:gd name="connsiteX3" fmla="*/ 0 w 22793574"/>
              <a:gd name="connsiteY3" fmla="*/ 8612909 h 12121350"/>
              <a:gd name="connsiteX4" fmla="*/ 5866118 w 22793574"/>
              <a:gd name="connsiteY4" fmla="*/ 0 h 12121350"/>
              <a:gd name="connsiteX0" fmla="*/ 6133433 w 23060889"/>
              <a:gd name="connsiteY0" fmla="*/ 0 h 12121350"/>
              <a:gd name="connsiteX1" fmla="*/ 23060889 w 23060889"/>
              <a:gd name="connsiteY1" fmla="*/ 5229720 h 12121350"/>
              <a:gd name="connsiteX2" fmla="*/ 16392698 w 23060889"/>
              <a:gd name="connsiteY2" fmla="*/ 12121350 h 12121350"/>
              <a:gd name="connsiteX3" fmla="*/ 0 w 23060889"/>
              <a:gd name="connsiteY3" fmla="*/ 8834983 h 12121350"/>
              <a:gd name="connsiteX4" fmla="*/ 6133433 w 23060889"/>
              <a:gd name="connsiteY4" fmla="*/ 0 h 12121350"/>
              <a:gd name="connsiteX0" fmla="*/ 6133433 w 27118290"/>
              <a:gd name="connsiteY0" fmla="*/ 0 h 12121350"/>
              <a:gd name="connsiteX1" fmla="*/ 27118290 w 27118290"/>
              <a:gd name="connsiteY1" fmla="*/ 5654154 h 12121350"/>
              <a:gd name="connsiteX2" fmla="*/ 16392698 w 27118290"/>
              <a:gd name="connsiteY2" fmla="*/ 12121350 h 12121350"/>
              <a:gd name="connsiteX3" fmla="*/ 0 w 27118290"/>
              <a:gd name="connsiteY3" fmla="*/ 8834983 h 12121350"/>
              <a:gd name="connsiteX4" fmla="*/ 6133433 w 27118290"/>
              <a:gd name="connsiteY4" fmla="*/ 0 h 12121350"/>
              <a:gd name="connsiteX0" fmla="*/ 12576465 w 33561322"/>
              <a:gd name="connsiteY0" fmla="*/ 0 h 12121350"/>
              <a:gd name="connsiteX1" fmla="*/ 33561322 w 33561322"/>
              <a:gd name="connsiteY1" fmla="*/ 5654154 h 12121350"/>
              <a:gd name="connsiteX2" fmla="*/ 22835730 w 33561322"/>
              <a:gd name="connsiteY2" fmla="*/ 12121350 h 12121350"/>
              <a:gd name="connsiteX3" fmla="*/ 0 w 33561322"/>
              <a:gd name="connsiteY3" fmla="*/ 7480032 h 12121350"/>
              <a:gd name="connsiteX4" fmla="*/ 12576465 w 33561322"/>
              <a:gd name="connsiteY4" fmla="*/ 0 h 12121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61322" h="12121350">
                <a:moveTo>
                  <a:pt x="12576465" y="0"/>
                </a:moveTo>
                <a:lnTo>
                  <a:pt x="33561322" y="5654154"/>
                </a:lnTo>
                <a:lnTo>
                  <a:pt x="22835730" y="12121350"/>
                </a:lnTo>
                <a:lnTo>
                  <a:pt x="0" y="7480032"/>
                </a:lnTo>
                <a:lnTo>
                  <a:pt x="1257646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9" name="Rectangle 68">
            <a:extLst>
              <a:ext uri="{FF2B5EF4-FFF2-40B4-BE49-F238E27FC236}">
                <a16:creationId xmlns:a16="http://schemas.microsoft.com/office/drawing/2014/main" id="{57CF3C3C-D3BF-4321-9A99-692259B775CF}"/>
              </a:ext>
            </a:extLst>
          </p:cNvPr>
          <p:cNvSpPr/>
          <p:nvPr/>
        </p:nvSpPr>
        <p:spPr>
          <a:xfrm>
            <a:off x="1657109" y="789972"/>
            <a:ext cx="8877782" cy="5278056"/>
          </a:xfrm>
          <a:prstGeom prst="rect">
            <a:avLst/>
          </a:pr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0" name="TextBox 69">
            <a:extLst>
              <a:ext uri="{FF2B5EF4-FFF2-40B4-BE49-F238E27FC236}">
                <a16:creationId xmlns:a16="http://schemas.microsoft.com/office/drawing/2014/main" id="{100A72A8-BAFA-4410-BDAB-681211E9050D}"/>
              </a:ext>
            </a:extLst>
          </p:cNvPr>
          <p:cNvSpPr txBox="1"/>
          <p:nvPr/>
        </p:nvSpPr>
        <p:spPr>
          <a:xfrm>
            <a:off x="3659529" y="8200278"/>
            <a:ext cx="4872942" cy="523220"/>
          </a:xfrm>
          <a:prstGeom prst="rect">
            <a:avLst/>
          </a:prstGeom>
          <a:noFill/>
        </p:spPr>
        <p:txBody>
          <a:bodyPr wrap="square" rtlCol="0">
            <a:spAutoFit/>
          </a:bodyPr>
          <a:lstStyle/>
          <a:p>
            <a:pPr algn="ctr"/>
            <a:r>
              <a:rPr lang="en-US" sz="2800" b="1">
                <a:latin typeface="Arial" panose="020B0604020202020204" pitchFamily="34" charset="0"/>
                <a:cs typeface="Arial" panose="020B0604020202020204" pitchFamily="34" charset="0"/>
              </a:rPr>
              <a:t>NỘI DUNG THUYẾT TRÌNH </a:t>
            </a:r>
            <a:endParaRPr lang="vi-VN" sz="2800" b="1">
              <a:latin typeface="Arial" panose="020B0604020202020204" pitchFamily="34" charset="0"/>
              <a:cs typeface="Arial" panose="020B0604020202020204" pitchFamily="34" charset="0"/>
            </a:endParaRPr>
          </a:p>
        </p:txBody>
      </p:sp>
      <p:pic>
        <p:nvPicPr>
          <p:cNvPr id="20" name="Picture 2" descr="IoT là gì">
            <a:extLst>
              <a:ext uri="{FF2B5EF4-FFF2-40B4-BE49-F238E27FC236}">
                <a16:creationId xmlns:a16="http://schemas.microsoft.com/office/drawing/2014/main" id="{9C7413A3-3109-FA62-8A95-0A50C59ED411}"/>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965141" y="1064974"/>
            <a:ext cx="8237769" cy="462369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BB3C5207-9C60-9F69-B136-FF5CBCE2EF2E}"/>
              </a:ext>
            </a:extLst>
          </p:cNvPr>
          <p:cNvSpPr txBox="1"/>
          <p:nvPr/>
        </p:nvSpPr>
        <p:spPr>
          <a:xfrm>
            <a:off x="2145404" y="2913150"/>
            <a:ext cx="1733668" cy="400110"/>
          </a:xfrm>
          <a:prstGeom prst="rect">
            <a:avLst/>
          </a:prstGeom>
          <a:noFill/>
        </p:spPr>
        <p:txBody>
          <a:bodyPr wrap="square" rtlCol="0">
            <a:spAutoFit/>
          </a:bodyPr>
          <a:lstStyle/>
          <a:p>
            <a:r>
              <a:rPr lang="en-US" sz="2000" dirty="0">
                <a:solidFill>
                  <a:schemeClr val="bg1"/>
                </a:solidFill>
                <a:effectLst/>
                <a:latin typeface="inherit"/>
                <a:ea typeface="Calibri" panose="020F0502020204030204" pitchFamily="34" charset="0"/>
                <a:cs typeface="Times New Roman" panose="02020603050405020304" pitchFamily="18" charset="0"/>
              </a:rPr>
              <a:t>refrigerators</a:t>
            </a:r>
            <a:endParaRPr lang="en-US" sz="2000" dirty="0">
              <a:solidFill>
                <a:schemeClr val="bg1"/>
              </a:solidFill>
            </a:endParaRPr>
          </a:p>
        </p:txBody>
      </p:sp>
      <p:sp>
        <p:nvSpPr>
          <p:cNvPr id="23" name="TextBox 22">
            <a:extLst>
              <a:ext uri="{FF2B5EF4-FFF2-40B4-BE49-F238E27FC236}">
                <a16:creationId xmlns:a16="http://schemas.microsoft.com/office/drawing/2014/main" id="{33D87992-ACAC-7CAF-161B-5DD6D927604C}"/>
              </a:ext>
            </a:extLst>
          </p:cNvPr>
          <p:cNvSpPr txBox="1"/>
          <p:nvPr/>
        </p:nvSpPr>
        <p:spPr>
          <a:xfrm>
            <a:off x="2685164" y="4079580"/>
            <a:ext cx="811927" cy="400110"/>
          </a:xfrm>
          <a:prstGeom prst="rect">
            <a:avLst/>
          </a:prstGeom>
          <a:noFill/>
        </p:spPr>
        <p:txBody>
          <a:bodyPr wrap="square" rtlCol="0">
            <a:spAutoFit/>
          </a:bodyPr>
          <a:lstStyle/>
          <a:p>
            <a:r>
              <a:rPr lang="en-US" sz="2000" dirty="0">
                <a:solidFill>
                  <a:schemeClr val="bg1"/>
                </a:solidFill>
              </a:rPr>
              <a:t>car</a:t>
            </a:r>
          </a:p>
        </p:txBody>
      </p:sp>
      <p:sp>
        <p:nvSpPr>
          <p:cNvPr id="31" name="TextBox 30">
            <a:extLst>
              <a:ext uri="{FF2B5EF4-FFF2-40B4-BE49-F238E27FC236}">
                <a16:creationId xmlns:a16="http://schemas.microsoft.com/office/drawing/2014/main" id="{19E6CCC1-7C01-3D22-0C26-D80BFA809EBB}"/>
              </a:ext>
            </a:extLst>
          </p:cNvPr>
          <p:cNvSpPr txBox="1"/>
          <p:nvPr/>
        </p:nvSpPr>
        <p:spPr>
          <a:xfrm>
            <a:off x="4614719" y="6711876"/>
            <a:ext cx="480588" cy="1015663"/>
          </a:xfrm>
          <a:prstGeom prst="rect">
            <a:avLst/>
          </a:prstGeom>
          <a:noFill/>
        </p:spPr>
        <p:txBody>
          <a:bodyPr wrap="square" rtlCol="0">
            <a:spAutoFit/>
          </a:bodyPr>
          <a:lstStyle/>
          <a:p>
            <a:r>
              <a:rPr lang="en-US" sz="2000" dirty="0">
                <a:solidFill>
                  <a:schemeClr val="bg1"/>
                </a:solidFill>
              </a:rPr>
              <a:t>lights</a:t>
            </a:r>
          </a:p>
        </p:txBody>
      </p:sp>
      <p:sp>
        <p:nvSpPr>
          <p:cNvPr id="32" name="TextBox 31">
            <a:extLst>
              <a:ext uri="{FF2B5EF4-FFF2-40B4-BE49-F238E27FC236}">
                <a16:creationId xmlns:a16="http://schemas.microsoft.com/office/drawing/2014/main" id="{756A766B-6E9F-8470-57DB-F56F57E84B01}"/>
              </a:ext>
            </a:extLst>
          </p:cNvPr>
          <p:cNvSpPr txBox="1"/>
          <p:nvPr/>
        </p:nvSpPr>
        <p:spPr>
          <a:xfrm>
            <a:off x="4223501" y="1161374"/>
            <a:ext cx="1154929" cy="400110"/>
          </a:xfrm>
          <a:prstGeom prst="rect">
            <a:avLst/>
          </a:prstGeom>
          <a:noFill/>
        </p:spPr>
        <p:txBody>
          <a:bodyPr wrap="square" rtlCol="0">
            <a:spAutoFit/>
          </a:bodyPr>
          <a:lstStyle/>
          <a:p>
            <a:r>
              <a:rPr lang="en-US" sz="2000" dirty="0">
                <a:solidFill>
                  <a:schemeClr val="bg1"/>
                </a:solidFill>
              </a:rPr>
              <a:t>speaker</a:t>
            </a:r>
          </a:p>
        </p:txBody>
      </p:sp>
      <p:sp>
        <p:nvSpPr>
          <p:cNvPr id="34" name="TextBox 33">
            <a:extLst>
              <a:ext uri="{FF2B5EF4-FFF2-40B4-BE49-F238E27FC236}">
                <a16:creationId xmlns:a16="http://schemas.microsoft.com/office/drawing/2014/main" id="{F52C8314-4034-343F-D58D-DDBD3823836B}"/>
              </a:ext>
            </a:extLst>
          </p:cNvPr>
          <p:cNvSpPr txBox="1"/>
          <p:nvPr/>
        </p:nvSpPr>
        <p:spPr>
          <a:xfrm>
            <a:off x="10299902" y="1715807"/>
            <a:ext cx="119432" cy="249005"/>
          </a:xfrm>
          <a:prstGeom prst="rect">
            <a:avLst/>
          </a:prstGeom>
          <a:noFill/>
        </p:spPr>
        <p:txBody>
          <a:bodyPr wrap="square" rtlCol="0">
            <a:spAutoFit/>
          </a:bodyPr>
          <a:lstStyle/>
          <a:p>
            <a:endParaRPr lang="en-US" dirty="0"/>
          </a:p>
        </p:txBody>
      </p:sp>
      <p:sp>
        <p:nvSpPr>
          <p:cNvPr id="37" name="TextBox 36">
            <a:extLst>
              <a:ext uri="{FF2B5EF4-FFF2-40B4-BE49-F238E27FC236}">
                <a16:creationId xmlns:a16="http://schemas.microsoft.com/office/drawing/2014/main" id="{5DB2C49A-855D-417E-2A37-BDCDE8DC4BBB}"/>
              </a:ext>
            </a:extLst>
          </p:cNvPr>
          <p:cNvSpPr txBox="1"/>
          <p:nvPr/>
        </p:nvSpPr>
        <p:spPr>
          <a:xfrm>
            <a:off x="7535894" y="1279205"/>
            <a:ext cx="1534870" cy="400110"/>
          </a:xfrm>
          <a:prstGeom prst="rect">
            <a:avLst/>
          </a:prstGeom>
          <a:noFill/>
        </p:spPr>
        <p:txBody>
          <a:bodyPr wrap="square" rtlCol="0">
            <a:spAutoFit/>
          </a:bodyPr>
          <a:lstStyle/>
          <a:p>
            <a:r>
              <a:rPr lang="en-US" sz="2000" dirty="0">
                <a:solidFill>
                  <a:schemeClr val="bg1"/>
                </a:solidFill>
              </a:rPr>
              <a:t>microware</a:t>
            </a:r>
          </a:p>
        </p:txBody>
      </p:sp>
      <p:sp>
        <p:nvSpPr>
          <p:cNvPr id="40" name="TextBox 39">
            <a:extLst>
              <a:ext uri="{FF2B5EF4-FFF2-40B4-BE49-F238E27FC236}">
                <a16:creationId xmlns:a16="http://schemas.microsoft.com/office/drawing/2014/main" id="{86CC50A2-656B-7B6B-CC28-94A7049FF6CB}"/>
              </a:ext>
            </a:extLst>
          </p:cNvPr>
          <p:cNvSpPr txBox="1"/>
          <p:nvPr/>
        </p:nvSpPr>
        <p:spPr>
          <a:xfrm>
            <a:off x="12393746" y="4922833"/>
            <a:ext cx="94246" cy="348452"/>
          </a:xfrm>
          <a:prstGeom prst="rect">
            <a:avLst/>
          </a:prstGeom>
          <a:noFill/>
        </p:spPr>
        <p:txBody>
          <a:bodyPr wrap="square" rtlCol="0">
            <a:spAutoFit/>
          </a:bodyPr>
          <a:lstStyle/>
          <a:p>
            <a:endParaRPr lang="en-US" dirty="0"/>
          </a:p>
        </p:txBody>
      </p:sp>
      <p:sp>
        <p:nvSpPr>
          <p:cNvPr id="57" name="TextBox 56">
            <a:extLst>
              <a:ext uri="{FF2B5EF4-FFF2-40B4-BE49-F238E27FC236}">
                <a16:creationId xmlns:a16="http://schemas.microsoft.com/office/drawing/2014/main" id="{E29D247C-6508-63D4-5E86-0411A74896A6}"/>
              </a:ext>
            </a:extLst>
          </p:cNvPr>
          <p:cNvSpPr txBox="1"/>
          <p:nvPr/>
        </p:nvSpPr>
        <p:spPr>
          <a:xfrm>
            <a:off x="3635556" y="4942474"/>
            <a:ext cx="685893" cy="369332"/>
          </a:xfrm>
          <a:prstGeom prst="rect">
            <a:avLst/>
          </a:prstGeom>
          <a:noFill/>
        </p:spPr>
        <p:txBody>
          <a:bodyPr wrap="none" rtlCol="0">
            <a:spAutoFit/>
          </a:bodyPr>
          <a:lstStyle/>
          <a:p>
            <a:r>
              <a:rPr lang="en-US" dirty="0">
                <a:solidFill>
                  <a:schemeClr val="bg1"/>
                </a:solidFill>
              </a:rPr>
              <a:t>lights</a:t>
            </a:r>
          </a:p>
        </p:txBody>
      </p:sp>
    </p:spTree>
    <p:extLst>
      <p:ext uri="{BB962C8B-B14F-4D97-AF65-F5344CB8AC3E}">
        <p14:creationId xmlns:p14="http://schemas.microsoft.com/office/powerpoint/2010/main" val="3213195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D4846"/>
        </a:solidFill>
        <a:effectLst/>
      </p:bgPr>
    </p:bg>
    <p:spTree>
      <p:nvGrpSpPr>
        <p:cNvPr id="1" name=""/>
        <p:cNvGrpSpPr/>
        <p:nvPr/>
      </p:nvGrpSpPr>
      <p:grpSpPr>
        <a:xfrm>
          <a:off x="0" y="0"/>
          <a:ext cx="0" cy="0"/>
          <a:chOff x="0" y="0"/>
          <a:chExt cx="0" cy="0"/>
        </a:xfrm>
      </p:grpSpPr>
      <p:pic>
        <p:nvPicPr>
          <p:cNvPr id="1028" name="Picture 4" descr="Smart Home - Nhà thông minh có những gì">
            <a:extLst>
              <a:ext uri="{FF2B5EF4-FFF2-40B4-BE49-F238E27FC236}">
                <a16:creationId xmlns:a16="http://schemas.microsoft.com/office/drawing/2014/main" id="{7B44947B-54FE-09C3-2C39-F519487998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782" y="403098"/>
            <a:ext cx="10654599" cy="5993212"/>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86F67B69-1CAF-436A-9002-7F20DE05F9B0}"/>
              </a:ext>
            </a:extLst>
          </p:cNvPr>
          <p:cNvGrpSpPr/>
          <p:nvPr/>
        </p:nvGrpSpPr>
        <p:grpSpPr>
          <a:xfrm rot="238771">
            <a:off x="8913938" y="724098"/>
            <a:ext cx="3686923" cy="1941911"/>
            <a:chOff x="4819650" y="3147060"/>
            <a:chExt cx="2967990" cy="1527810"/>
          </a:xfrm>
        </p:grpSpPr>
        <p:sp>
          <p:nvSpPr>
            <p:cNvPr id="6" name="Freeform: Shape 5">
              <a:extLst>
                <a:ext uri="{FF2B5EF4-FFF2-40B4-BE49-F238E27FC236}">
                  <a16:creationId xmlns:a16="http://schemas.microsoft.com/office/drawing/2014/main" id="{39364B50-B492-4940-B94A-C33AD7558590}"/>
                </a:ext>
              </a:extLst>
            </p:cNvPr>
            <p:cNvSpPr/>
            <p:nvPr/>
          </p:nvSpPr>
          <p:spPr>
            <a:xfrm>
              <a:off x="4819650" y="3147060"/>
              <a:ext cx="2967990" cy="1527810"/>
            </a:xfrm>
            <a:custGeom>
              <a:avLst/>
              <a:gdLst>
                <a:gd name="connsiteX0" fmla="*/ 0 w 2967990"/>
                <a:gd name="connsiteY0" fmla="*/ 1116330 h 1527810"/>
                <a:gd name="connsiteX1" fmla="*/ 60960 w 2967990"/>
                <a:gd name="connsiteY1" fmla="*/ 1093470 h 1527810"/>
                <a:gd name="connsiteX2" fmla="*/ 278130 w 2967990"/>
                <a:gd name="connsiteY2" fmla="*/ 933450 h 1527810"/>
                <a:gd name="connsiteX3" fmla="*/ 468630 w 2967990"/>
                <a:gd name="connsiteY3" fmla="*/ 815340 h 1527810"/>
                <a:gd name="connsiteX4" fmla="*/ 655320 w 2967990"/>
                <a:gd name="connsiteY4" fmla="*/ 727710 h 1527810"/>
                <a:gd name="connsiteX5" fmla="*/ 826770 w 2967990"/>
                <a:gd name="connsiteY5" fmla="*/ 674370 h 1527810"/>
                <a:gd name="connsiteX6" fmla="*/ 803910 w 2967990"/>
                <a:gd name="connsiteY6" fmla="*/ 643890 h 1527810"/>
                <a:gd name="connsiteX7" fmla="*/ 861060 w 2967990"/>
                <a:gd name="connsiteY7" fmla="*/ 609600 h 1527810"/>
                <a:gd name="connsiteX8" fmla="*/ 998220 w 2967990"/>
                <a:gd name="connsiteY8" fmla="*/ 396240 h 1527810"/>
                <a:gd name="connsiteX9" fmla="*/ 1093470 w 2967990"/>
                <a:gd name="connsiteY9" fmla="*/ 312420 h 1527810"/>
                <a:gd name="connsiteX10" fmla="*/ 1546860 w 2967990"/>
                <a:gd name="connsiteY10" fmla="*/ 144780 h 1527810"/>
                <a:gd name="connsiteX11" fmla="*/ 1920240 w 2967990"/>
                <a:gd name="connsiteY11" fmla="*/ 45720 h 1527810"/>
                <a:gd name="connsiteX12" fmla="*/ 2194560 w 2967990"/>
                <a:gd name="connsiteY12" fmla="*/ 34290 h 1527810"/>
                <a:gd name="connsiteX13" fmla="*/ 2476500 w 2967990"/>
                <a:gd name="connsiteY13" fmla="*/ 57150 h 1527810"/>
                <a:gd name="connsiteX14" fmla="*/ 2586990 w 2967990"/>
                <a:gd name="connsiteY14" fmla="*/ 83820 h 1527810"/>
                <a:gd name="connsiteX15" fmla="*/ 2849880 w 2967990"/>
                <a:gd name="connsiteY15" fmla="*/ 0 h 1527810"/>
                <a:gd name="connsiteX16" fmla="*/ 2918460 w 2967990"/>
                <a:gd name="connsiteY16" fmla="*/ 95250 h 1527810"/>
                <a:gd name="connsiteX17" fmla="*/ 2967990 w 2967990"/>
                <a:gd name="connsiteY17" fmla="*/ 266700 h 1527810"/>
                <a:gd name="connsiteX18" fmla="*/ 2926080 w 2967990"/>
                <a:gd name="connsiteY18" fmla="*/ 392430 h 1527810"/>
                <a:gd name="connsiteX19" fmla="*/ 2792730 w 2967990"/>
                <a:gd name="connsiteY19" fmla="*/ 495300 h 1527810"/>
                <a:gd name="connsiteX20" fmla="*/ 2807970 w 2967990"/>
                <a:gd name="connsiteY20" fmla="*/ 662940 h 1527810"/>
                <a:gd name="connsiteX21" fmla="*/ 2792730 w 2967990"/>
                <a:gd name="connsiteY21" fmla="*/ 731520 h 1527810"/>
                <a:gd name="connsiteX22" fmla="*/ 2670810 w 2967990"/>
                <a:gd name="connsiteY22" fmla="*/ 792480 h 1527810"/>
                <a:gd name="connsiteX23" fmla="*/ 2560320 w 2967990"/>
                <a:gd name="connsiteY23" fmla="*/ 800100 h 1527810"/>
                <a:gd name="connsiteX24" fmla="*/ 2518410 w 2967990"/>
                <a:gd name="connsiteY24" fmla="*/ 784860 h 1527810"/>
                <a:gd name="connsiteX25" fmla="*/ 2468880 w 2967990"/>
                <a:gd name="connsiteY25" fmla="*/ 727710 h 1527810"/>
                <a:gd name="connsiteX26" fmla="*/ 1965960 w 2967990"/>
                <a:gd name="connsiteY26" fmla="*/ 880110 h 1527810"/>
                <a:gd name="connsiteX27" fmla="*/ 1935480 w 2967990"/>
                <a:gd name="connsiteY27" fmla="*/ 1002030 h 1527810"/>
                <a:gd name="connsiteX28" fmla="*/ 1855470 w 2967990"/>
                <a:gd name="connsiteY28" fmla="*/ 1047750 h 1527810"/>
                <a:gd name="connsiteX29" fmla="*/ 1756410 w 2967990"/>
                <a:gd name="connsiteY29" fmla="*/ 1055370 h 1527810"/>
                <a:gd name="connsiteX30" fmla="*/ 1684020 w 2967990"/>
                <a:gd name="connsiteY30" fmla="*/ 1021080 h 1527810"/>
                <a:gd name="connsiteX31" fmla="*/ 1661160 w 2967990"/>
                <a:gd name="connsiteY31" fmla="*/ 1005840 h 1527810"/>
                <a:gd name="connsiteX32" fmla="*/ 1653540 w 2967990"/>
                <a:gd name="connsiteY32" fmla="*/ 1021080 h 1527810"/>
                <a:gd name="connsiteX33" fmla="*/ 1649730 w 2967990"/>
                <a:gd name="connsiteY33" fmla="*/ 1146810 h 1527810"/>
                <a:gd name="connsiteX34" fmla="*/ 1539240 w 2967990"/>
                <a:gd name="connsiteY34" fmla="*/ 1238250 h 1527810"/>
                <a:gd name="connsiteX35" fmla="*/ 1375410 w 2967990"/>
                <a:gd name="connsiteY35" fmla="*/ 1295400 h 1527810"/>
                <a:gd name="connsiteX36" fmla="*/ 1276350 w 2967990"/>
                <a:gd name="connsiteY36" fmla="*/ 1249680 h 1527810"/>
                <a:gd name="connsiteX37" fmla="*/ 1257300 w 2967990"/>
                <a:gd name="connsiteY37" fmla="*/ 1169670 h 1527810"/>
                <a:gd name="connsiteX38" fmla="*/ 887730 w 2967990"/>
                <a:gd name="connsiteY38" fmla="*/ 1287780 h 1527810"/>
                <a:gd name="connsiteX39" fmla="*/ 857250 w 2967990"/>
                <a:gd name="connsiteY39" fmla="*/ 1272540 h 1527810"/>
                <a:gd name="connsiteX40" fmla="*/ 788670 w 2967990"/>
                <a:gd name="connsiteY40" fmla="*/ 1295400 h 1527810"/>
                <a:gd name="connsiteX41" fmla="*/ 735330 w 2967990"/>
                <a:gd name="connsiteY41" fmla="*/ 1459230 h 1527810"/>
                <a:gd name="connsiteX42" fmla="*/ 582930 w 2967990"/>
                <a:gd name="connsiteY42" fmla="*/ 1527810 h 1527810"/>
                <a:gd name="connsiteX43" fmla="*/ 445770 w 2967990"/>
                <a:gd name="connsiteY43" fmla="*/ 1527810 h 1527810"/>
                <a:gd name="connsiteX44" fmla="*/ 396240 w 2967990"/>
                <a:gd name="connsiteY44" fmla="*/ 1463040 h 1527810"/>
                <a:gd name="connsiteX45" fmla="*/ 369570 w 2967990"/>
                <a:gd name="connsiteY45" fmla="*/ 1413510 h 1527810"/>
                <a:gd name="connsiteX46" fmla="*/ 175260 w 2967990"/>
                <a:gd name="connsiteY46" fmla="*/ 1329690 h 1527810"/>
                <a:gd name="connsiteX47" fmla="*/ 95250 w 2967990"/>
                <a:gd name="connsiteY47" fmla="*/ 1283970 h 1527810"/>
                <a:gd name="connsiteX48" fmla="*/ 38100 w 2967990"/>
                <a:gd name="connsiteY48" fmla="*/ 1280160 h 1527810"/>
                <a:gd name="connsiteX49" fmla="*/ 11430 w 2967990"/>
                <a:gd name="connsiteY49" fmla="*/ 1245870 h 1527810"/>
                <a:gd name="connsiteX50" fmla="*/ 0 w 2967990"/>
                <a:gd name="connsiteY50" fmla="*/ 1200150 h 1527810"/>
                <a:gd name="connsiteX51" fmla="*/ 30480 w 2967990"/>
                <a:gd name="connsiteY51" fmla="*/ 1173480 h 1527810"/>
                <a:gd name="connsiteX52" fmla="*/ 0 w 2967990"/>
                <a:gd name="connsiteY52" fmla="*/ 1116330 h 15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67990" h="1527810">
                  <a:moveTo>
                    <a:pt x="0" y="1116330"/>
                  </a:moveTo>
                  <a:lnTo>
                    <a:pt x="60960" y="1093470"/>
                  </a:lnTo>
                  <a:lnTo>
                    <a:pt x="278130" y="933450"/>
                  </a:lnTo>
                  <a:lnTo>
                    <a:pt x="468630" y="815340"/>
                  </a:lnTo>
                  <a:lnTo>
                    <a:pt x="655320" y="727710"/>
                  </a:lnTo>
                  <a:lnTo>
                    <a:pt x="826770" y="674370"/>
                  </a:lnTo>
                  <a:lnTo>
                    <a:pt x="803910" y="643890"/>
                  </a:lnTo>
                  <a:lnTo>
                    <a:pt x="861060" y="609600"/>
                  </a:lnTo>
                  <a:lnTo>
                    <a:pt x="998220" y="396240"/>
                  </a:lnTo>
                  <a:lnTo>
                    <a:pt x="1093470" y="312420"/>
                  </a:lnTo>
                  <a:lnTo>
                    <a:pt x="1546860" y="144780"/>
                  </a:lnTo>
                  <a:lnTo>
                    <a:pt x="1920240" y="45720"/>
                  </a:lnTo>
                  <a:lnTo>
                    <a:pt x="2194560" y="34290"/>
                  </a:lnTo>
                  <a:lnTo>
                    <a:pt x="2476500" y="57150"/>
                  </a:lnTo>
                  <a:lnTo>
                    <a:pt x="2586990" y="83820"/>
                  </a:lnTo>
                  <a:lnTo>
                    <a:pt x="2849880" y="0"/>
                  </a:lnTo>
                  <a:lnTo>
                    <a:pt x="2918460" y="95250"/>
                  </a:lnTo>
                  <a:lnTo>
                    <a:pt x="2967990" y="266700"/>
                  </a:lnTo>
                  <a:lnTo>
                    <a:pt x="2926080" y="392430"/>
                  </a:lnTo>
                  <a:lnTo>
                    <a:pt x="2792730" y="495300"/>
                  </a:lnTo>
                  <a:lnTo>
                    <a:pt x="2807970" y="662940"/>
                  </a:lnTo>
                  <a:lnTo>
                    <a:pt x="2792730" y="731520"/>
                  </a:lnTo>
                  <a:lnTo>
                    <a:pt x="2670810" y="792480"/>
                  </a:lnTo>
                  <a:lnTo>
                    <a:pt x="2560320" y="800100"/>
                  </a:lnTo>
                  <a:lnTo>
                    <a:pt x="2518410" y="784860"/>
                  </a:lnTo>
                  <a:lnTo>
                    <a:pt x="2468880" y="727710"/>
                  </a:lnTo>
                  <a:lnTo>
                    <a:pt x="1965960" y="880110"/>
                  </a:lnTo>
                  <a:lnTo>
                    <a:pt x="1935480" y="1002030"/>
                  </a:lnTo>
                  <a:lnTo>
                    <a:pt x="1855470" y="1047750"/>
                  </a:lnTo>
                  <a:lnTo>
                    <a:pt x="1756410" y="1055370"/>
                  </a:lnTo>
                  <a:lnTo>
                    <a:pt x="1684020" y="1021080"/>
                  </a:lnTo>
                  <a:lnTo>
                    <a:pt x="1661160" y="1005840"/>
                  </a:lnTo>
                  <a:lnTo>
                    <a:pt x="1653540" y="1021080"/>
                  </a:lnTo>
                  <a:lnTo>
                    <a:pt x="1649730" y="1146810"/>
                  </a:lnTo>
                  <a:lnTo>
                    <a:pt x="1539240" y="1238250"/>
                  </a:lnTo>
                  <a:lnTo>
                    <a:pt x="1375410" y="1295400"/>
                  </a:lnTo>
                  <a:lnTo>
                    <a:pt x="1276350" y="1249680"/>
                  </a:lnTo>
                  <a:lnTo>
                    <a:pt x="1257300" y="1169670"/>
                  </a:lnTo>
                  <a:lnTo>
                    <a:pt x="887730" y="1287780"/>
                  </a:lnTo>
                  <a:lnTo>
                    <a:pt x="857250" y="1272540"/>
                  </a:lnTo>
                  <a:lnTo>
                    <a:pt x="788670" y="1295400"/>
                  </a:lnTo>
                  <a:lnTo>
                    <a:pt x="735330" y="1459230"/>
                  </a:lnTo>
                  <a:lnTo>
                    <a:pt x="582930" y="1527810"/>
                  </a:lnTo>
                  <a:lnTo>
                    <a:pt x="445770" y="1527810"/>
                  </a:lnTo>
                  <a:lnTo>
                    <a:pt x="396240" y="1463040"/>
                  </a:lnTo>
                  <a:lnTo>
                    <a:pt x="369570" y="1413510"/>
                  </a:lnTo>
                  <a:lnTo>
                    <a:pt x="175260" y="1329690"/>
                  </a:lnTo>
                  <a:lnTo>
                    <a:pt x="95250" y="1283970"/>
                  </a:lnTo>
                  <a:lnTo>
                    <a:pt x="38100" y="1280160"/>
                  </a:lnTo>
                  <a:lnTo>
                    <a:pt x="11430" y="1245870"/>
                  </a:lnTo>
                  <a:lnTo>
                    <a:pt x="0" y="1200150"/>
                  </a:lnTo>
                  <a:lnTo>
                    <a:pt x="30480" y="1173480"/>
                  </a:lnTo>
                  <a:lnTo>
                    <a:pt x="0" y="1116330"/>
                  </a:lnTo>
                  <a:close/>
                </a:path>
              </a:pathLst>
            </a:custGeom>
            <a:solidFill>
              <a:srgbClr val="1615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Freeform: Shape 6">
              <a:extLst>
                <a:ext uri="{FF2B5EF4-FFF2-40B4-BE49-F238E27FC236}">
                  <a16:creationId xmlns:a16="http://schemas.microsoft.com/office/drawing/2014/main" id="{3378B503-6581-491D-8475-B6D315D90446}"/>
                </a:ext>
              </a:extLst>
            </p:cNvPr>
            <p:cNvSpPr/>
            <p:nvPr/>
          </p:nvSpPr>
          <p:spPr>
            <a:xfrm>
              <a:off x="5665470" y="3356610"/>
              <a:ext cx="910590" cy="476250"/>
            </a:xfrm>
            <a:custGeom>
              <a:avLst/>
              <a:gdLst>
                <a:gd name="connsiteX0" fmla="*/ 152400 w 910590"/>
                <a:gd name="connsiteY0" fmla="*/ 232410 h 476250"/>
                <a:gd name="connsiteX1" fmla="*/ 0 w 910590"/>
                <a:gd name="connsiteY1" fmla="*/ 476250 h 476250"/>
                <a:gd name="connsiteX2" fmla="*/ 910590 w 910590"/>
                <a:gd name="connsiteY2" fmla="*/ 190500 h 476250"/>
                <a:gd name="connsiteX3" fmla="*/ 811530 w 910590"/>
                <a:gd name="connsiteY3" fmla="*/ 0 h 476250"/>
                <a:gd name="connsiteX4" fmla="*/ 152400 w 910590"/>
                <a:gd name="connsiteY4" fmla="*/ 23241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590" h="476250">
                  <a:moveTo>
                    <a:pt x="152400" y="232410"/>
                  </a:moveTo>
                  <a:lnTo>
                    <a:pt x="0" y="476250"/>
                  </a:lnTo>
                  <a:lnTo>
                    <a:pt x="910590" y="190500"/>
                  </a:lnTo>
                  <a:lnTo>
                    <a:pt x="811530" y="0"/>
                  </a:lnTo>
                  <a:lnTo>
                    <a:pt x="152400" y="23241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Freeform: Shape 7">
              <a:extLst>
                <a:ext uri="{FF2B5EF4-FFF2-40B4-BE49-F238E27FC236}">
                  <a16:creationId xmlns:a16="http://schemas.microsoft.com/office/drawing/2014/main" id="{756B80B3-21E8-4190-8F8F-F3E49B284959}"/>
                </a:ext>
              </a:extLst>
            </p:cNvPr>
            <p:cNvSpPr/>
            <p:nvPr/>
          </p:nvSpPr>
          <p:spPr>
            <a:xfrm>
              <a:off x="6492240" y="3291840"/>
              <a:ext cx="346710" cy="247650"/>
            </a:xfrm>
            <a:custGeom>
              <a:avLst/>
              <a:gdLst>
                <a:gd name="connsiteX0" fmla="*/ 118110 w 346710"/>
                <a:gd name="connsiteY0" fmla="*/ 247650 h 247650"/>
                <a:gd name="connsiteX1" fmla="*/ 346710 w 346710"/>
                <a:gd name="connsiteY1" fmla="*/ 190500 h 247650"/>
                <a:gd name="connsiteX2" fmla="*/ 213360 w 346710"/>
                <a:gd name="connsiteY2" fmla="*/ 0 h 247650"/>
                <a:gd name="connsiteX3" fmla="*/ 0 w 346710"/>
                <a:gd name="connsiteY3" fmla="*/ 60960 h 247650"/>
                <a:gd name="connsiteX4" fmla="*/ 118110 w 346710"/>
                <a:gd name="connsiteY4" fmla="*/ 24765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247650">
                  <a:moveTo>
                    <a:pt x="118110" y="247650"/>
                  </a:moveTo>
                  <a:lnTo>
                    <a:pt x="346710" y="190500"/>
                  </a:lnTo>
                  <a:lnTo>
                    <a:pt x="213360" y="0"/>
                  </a:lnTo>
                  <a:lnTo>
                    <a:pt x="0" y="60960"/>
                  </a:lnTo>
                  <a:lnTo>
                    <a:pt x="118110" y="2476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Freeform: Shape 8">
              <a:extLst>
                <a:ext uri="{FF2B5EF4-FFF2-40B4-BE49-F238E27FC236}">
                  <a16:creationId xmlns:a16="http://schemas.microsoft.com/office/drawing/2014/main" id="{EB6735E3-6747-4493-8B2F-E36EEC43C09A}"/>
                </a:ext>
              </a:extLst>
            </p:cNvPr>
            <p:cNvSpPr/>
            <p:nvPr/>
          </p:nvSpPr>
          <p:spPr>
            <a:xfrm>
              <a:off x="6739890" y="3288030"/>
              <a:ext cx="316230" cy="171450"/>
            </a:xfrm>
            <a:custGeom>
              <a:avLst/>
              <a:gdLst>
                <a:gd name="connsiteX0" fmla="*/ 114300 w 316230"/>
                <a:gd name="connsiteY0" fmla="*/ 171450 h 171450"/>
                <a:gd name="connsiteX1" fmla="*/ 316230 w 316230"/>
                <a:gd name="connsiteY1" fmla="*/ 110490 h 171450"/>
                <a:gd name="connsiteX2" fmla="*/ 293370 w 316230"/>
                <a:gd name="connsiteY2" fmla="*/ 80010 h 171450"/>
                <a:gd name="connsiteX3" fmla="*/ 0 w 316230"/>
                <a:gd name="connsiteY3" fmla="*/ 0 h 171450"/>
                <a:gd name="connsiteX4" fmla="*/ 114300 w 316230"/>
                <a:gd name="connsiteY4" fmla="*/ 17145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0" h="171450">
                  <a:moveTo>
                    <a:pt x="114300" y="171450"/>
                  </a:moveTo>
                  <a:lnTo>
                    <a:pt x="316230" y="110490"/>
                  </a:lnTo>
                  <a:lnTo>
                    <a:pt x="293370" y="80010"/>
                  </a:lnTo>
                  <a:lnTo>
                    <a:pt x="0" y="0"/>
                  </a:lnTo>
                  <a:lnTo>
                    <a:pt x="114300" y="1714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Oval 9">
              <a:extLst>
                <a:ext uri="{FF2B5EF4-FFF2-40B4-BE49-F238E27FC236}">
                  <a16:creationId xmlns:a16="http://schemas.microsoft.com/office/drawing/2014/main" id="{6AA3FFFB-6A81-4DD7-B24B-52F109B9C493}"/>
                </a:ext>
              </a:extLst>
            </p:cNvPr>
            <p:cNvSpPr/>
            <p:nvPr/>
          </p:nvSpPr>
          <p:spPr>
            <a:xfrm>
              <a:off x="5615940" y="4042410"/>
              <a:ext cx="106680" cy="148590"/>
            </a:xfrm>
            <a:prstGeom prst="ellipse">
              <a:avLst/>
            </a:prstGeom>
            <a:solidFill>
              <a:srgbClr val="ECC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Oval 10">
              <a:extLst>
                <a:ext uri="{FF2B5EF4-FFF2-40B4-BE49-F238E27FC236}">
                  <a16:creationId xmlns:a16="http://schemas.microsoft.com/office/drawing/2014/main" id="{574C5F10-45FE-4B7C-89DA-173F7AAA54FE}"/>
                </a:ext>
              </a:extLst>
            </p:cNvPr>
            <p:cNvSpPr/>
            <p:nvPr/>
          </p:nvSpPr>
          <p:spPr>
            <a:xfrm>
              <a:off x="4914900" y="4263390"/>
              <a:ext cx="106680" cy="148590"/>
            </a:xfrm>
            <a:prstGeom prst="ellipse">
              <a:avLst/>
            </a:prstGeom>
            <a:solidFill>
              <a:srgbClr val="E3D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4" name="Freeform: Shape 13">
            <a:extLst>
              <a:ext uri="{FF2B5EF4-FFF2-40B4-BE49-F238E27FC236}">
                <a16:creationId xmlns:a16="http://schemas.microsoft.com/office/drawing/2014/main" id="{775AD538-830C-4CFF-A362-3B6FD4A545F8}"/>
              </a:ext>
            </a:extLst>
          </p:cNvPr>
          <p:cNvSpPr/>
          <p:nvPr/>
        </p:nvSpPr>
        <p:spPr>
          <a:xfrm rot="20858813">
            <a:off x="-440943" y="2151650"/>
            <a:ext cx="9714431" cy="2210207"/>
          </a:xfrm>
          <a:custGeom>
            <a:avLst/>
            <a:gdLst>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0080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36330 w 8747760"/>
              <a:gd name="connsiteY0" fmla="*/ 48514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36330 w 8747760"/>
              <a:gd name="connsiteY5" fmla="*/ 485140 h 1391920"/>
              <a:gd name="connsiteX0" fmla="*/ 8700135 w 8747760"/>
              <a:gd name="connsiteY0" fmla="*/ 467995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00135 w 8747760"/>
              <a:gd name="connsiteY5" fmla="*/ 467995 h 1391920"/>
              <a:gd name="connsiteX0" fmla="*/ 8772525 w 8772525"/>
              <a:gd name="connsiteY0" fmla="*/ 555625 h 1391920"/>
              <a:gd name="connsiteX1" fmla="*/ 8747760 w 8772525"/>
              <a:gd name="connsiteY1" fmla="*/ 508000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72525 w 8772525"/>
              <a:gd name="connsiteY0" fmla="*/ 555625 h 1391920"/>
              <a:gd name="connsiteX1" fmla="*/ 8703945 w 8772525"/>
              <a:gd name="connsiteY1" fmla="*/ 471805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32520 w 8732520"/>
              <a:gd name="connsiteY0" fmla="*/ 551815 h 1391920"/>
              <a:gd name="connsiteX1" fmla="*/ 8703945 w 8732520"/>
              <a:gd name="connsiteY1" fmla="*/ 471805 h 1391920"/>
              <a:gd name="connsiteX2" fmla="*/ 10160 w 8732520"/>
              <a:gd name="connsiteY2" fmla="*/ 0 h 1391920"/>
              <a:gd name="connsiteX3" fmla="*/ 0 w 8732520"/>
              <a:gd name="connsiteY3" fmla="*/ 1391920 h 1391920"/>
              <a:gd name="connsiteX4" fmla="*/ 8696960 w 8732520"/>
              <a:gd name="connsiteY4" fmla="*/ 645795 h 1391920"/>
              <a:gd name="connsiteX5" fmla="*/ 8732520 w 8732520"/>
              <a:gd name="connsiteY5" fmla="*/ 551815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9382886 w 9382886"/>
              <a:gd name="connsiteY0" fmla="*/ 973463 h 1819283"/>
              <a:gd name="connsiteX1" fmla="*/ 9346691 w 9382886"/>
              <a:gd name="connsiteY1" fmla="*/ 899168 h 1819283"/>
              <a:gd name="connsiteX2" fmla="*/ 13 w 9382886"/>
              <a:gd name="connsiteY2" fmla="*/ 0 h 1819283"/>
              <a:gd name="connsiteX3" fmla="*/ 642746 w 9382886"/>
              <a:gd name="connsiteY3" fmla="*/ 1819283 h 1819283"/>
              <a:gd name="connsiteX4" fmla="*/ 9339706 w 9382886"/>
              <a:gd name="connsiteY4" fmla="*/ 1073158 h 1819283"/>
              <a:gd name="connsiteX5" fmla="*/ 9382886 w 9382886"/>
              <a:gd name="connsiteY5" fmla="*/ 973463 h 1819283"/>
              <a:gd name="connsiteX0" fmla="*/ 9714431 w 9714431"/>
              <a:gd name="connsiteY0" fmla="*/ 973463 h 2210207"/>
              <a:gd name="connsiteX1" fmla="*/ 9678236 w 9714431"/>
              <a:gd name="connsiteY1" fmla="*/ 899168 h 2210207"/>
              <a:gd name="connsiteX2" fmla="*/ 331558 w 9714431"/>
              <a:gd name="connsiteY2" fmla="*/ 0 h 2210207"/>
              <a:gd name="connsiteX3" fmla="*/ 0 w 9714431"/>
              <a:gd name="connsiteY3" fmla="*/ 2210207 h 2210207"/>
              <a:gd name="connsiteX4" fmla="*/ 9671251 w 9714431"/>
              <a:gd name="connsiteY4" fmla="*/ 1073158 h 2210207"/>
              <a:gd name="connsiteX5" fmla="*/ 9714431 w 9714431"/>
              <a:gd name="connsiteY5" fmla="*/ 973463 h 221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14431" h="2210207">
                <a:moveTo>
                  <a:pt x="9714431" y="973463"/>
                </a:moveTo>
                <a:lnTo>
                  <a:pt x="9678236" y="899168"/>
                </a:lnTo>
                <a:lnTo>
                  <a:pt x="331558" y="0"/>
                </a:lnTo>
                <a:cubicBezTo>
                  <a:pt x="328171" y="463973"/>
                  <a:pt x="3387" y="1746234"/>
                  <a:pt x="0" y="2210207"/>
                </a:cubicBezTo>
                <a:lnTo>
                  <a:pt x="9671251" y="1073158"/>
                </a:lnTo>
                <a:cubicBezTo>
                  <a:pt x="9714854" y="1010081"/>
                  <a:pt x="9697498" y="1019395"/>
                  <a:pt x="9714431" y="973463"/>
                </a:cubicBezTo>
                <a:close/>
              </a:path>
            </a:pathLst>
          </a:custGeom>
          <a:solidFill>
            <a:srgbClr val="E3DB8F">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Freeform: Shape 14">
            <a:extLst>
              <a:ext uri="{FF2B5EF4-FFF2-40B4-BE49-F238E27FC236}">
                <a16:creationId xmlns:a16="http://schemas.microsoft.com/office/drawing/2014/main" id="{84646BE6-4553-4B87-83BD-ADCD608F28E8}"/>
              </a:ext>
            </a:extLst>
          </p:cNvPr>
          <p:cNvSpPr/>
          <p:nvPr/>
        </p:nvSpPr>
        <p:spPr>
          <a:xfrm rot="20858813">
            <a:off x="-373444" y="2934518"/>
            <a:ext cx="10701570" cy="1873784"/>
          </a:xfrm>
          <a:custGeom>
            <a:avLst/>
            <a:gdLst>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0080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36330 w 8747760"/>
              <a:gd name="connsiteY0" fmla="*/ 48514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36330 w 8747760"/>
              <a:gd name="connsiteY5" fmla="*/ 485140 h 1391920"/>
              <a:gd name="connsiteX0" fmla="*/ 8700135 w 8747760"/>
              <a:gd name="connsiteY0" fmla="*/ 467995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00135 w 8747760"/>
              <a:gd name="connsiteY5" fmla="*/ 467995 h 1391920"/>
              <a:gd name="connsiteX0" fmla="*/ 8772525 w 8772525"/>
              <a:gd name="connsiteY0" fmla="*/ 555625 h 1391920"/>
              <a:gd name="connsiteX1" fmla="*/ 8747760 w 8772525"/>
              <a:gd name="connsiteY1" fmla="*/ 508000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72525 w 8772525"/>
              <a:gd name="connsiteY0" fmla="*/ 555625 h 1391920"/>
              <a:gd name="connsiteX1" fmla="*/ 8703945 w 8772525"/>
              <a:gd name="connsiteY1" fmla="*/ 471805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32520 w 8732520"/>
              <a:gd name="connsiteY0" fmla="*/ 551815 h 1391920"/>
              <a:gd name="connsiteX1" fmla="*/ 8703945 w 8732520"/>
              <a:gd name="connsiteY1" fmla="*/ 471805 h 1391920"/>
              <a:gd name="connsiteX2" fmla="*/ 10160 w 8732520"/>
              <a:gd name="connsiteY2" fmla="*/ 0 h 1391920"/>
              <a:gd name="connsiteX3" fmla="*/ 0 w 8732520"/>
              <a:gd name="connsiteY3" fmla="*/ 1391920 h 1391920"/>
              <a:gd name="connsiteX4" fmla="*/ 8696960 w 8732520"/>
              <a:gd name="connsiteY4" fmla="*/ 645795 h 1391920"/>
              <a:gd name="connsiteX5" fmla="*/ 8732520 w 8732520"/>
              <a:gd name="connsiteY5" fmla="*/ 551815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9695188 w 9695188"/>
              <a:gd name="connsiteY0" fmla="*/ 861060 h 1706880"/>
              <a:gd name="connsiteX1" fmla="*/ 9658993 w 9695188"/>
              <a:gd name="connsiteY1" fmla="*/ 786765 h 1706880"/>
              <a:gd name="connsiteX2" fmla="*/ 8 w 9695188"/>
              <a:gd name="connsiteY2" fmla="*/ 0 h 1706880"/>
              <a:gd name="connsiteX3" fmla="*/ 955048 w 9695188"/>
              <a:gd name="connsiteY3" fmla="*/ 1706880 h 1706880"/>
              <a:gd name="connsiteX4" fmla="*/ 9652008 w 9695188"/>
              <a:gd name="connsiteY4" fmla="*/ 960755 h 1706880"/>
              <a:gd name="connsiteX5" fmla="*/ 9695188 w 9695188"/>
              <a:gd name="connsiteY5" fmla="*/ 861060 h 1706880"/>
              <a:gd name="connsiteX0" fmla="*/ 9695630 w 9695630"/>
              <a:gd name="connsiteY0" fmla="*/ 861060 h 2103120"/>
              <a:gd name="connsiteX1" fmla="*/ 9659435 w 9695630"/>
              <a:gd name="connsiteY1" fmla="*/ 786765 h 2103120"/>
              <a:gd name="connsiteX2" fmla="*/ 450 w 9695630"/>
              <a:gd name="connsiteY2" fmla="*/ 0 h 2103120"/>
              <a:gd name="connsiteX3" fmla="*/ 10610 w 9695630"/>
              <a:gd name="connsiteY3" fmla="*/ 2103120 h 2103120"/>
              <a:gd name="connsiteX4" fmla="*/ 9652450 w 9695630"/>
              <a:gd name="connsiteY4" fmla="*/ 960755 h 2103120"/>
              <a:gd name="connsiteX5" fmla="*/ 9695630 w 9695630"/>
              <a:gd name="connsiteY5" fmla="*/ 861060 h 2103120"/>
              <a:gd name="connsiteX0" fmla="*/ 9685998 w 9685998"/>
              <a:gd name="connsiteY0" fmla="*/ 139700 h 1381760"/>
              <a:gd name="connsiteX1" fmla="*/ 9649803 w 9685998"/>
              <a:gd name="connsiteY1" fmla="*/ 65405 h 1381760"/>
              <a:gd name="connsiteX2" fmla="*/ 978 w 9685998"/>
              <a:gd name="connsiteY2" fmla="*/ 0 h 1381760"/>
              <a:gd name="connsiteX3" fmla="*/ 978 w 9685998"/>
              <a:gd name="connsiteY3" fmla="*/ 1381760 h 1381760"/>
              <a:gd name="connsiteX4" fmla="*/ 9642818 w 9685998"/>
              <a:gd name="connsiteY4" fmla="*/ 239395 h 1381760"/>
              <a:gd name="connsiteX5" fmla="*/ 9685998 w 9685998"/>
              <a:gd name="connsiteY5" fmla="*/ 139700 h 1381760"/>
              <a:gd name="connsiteX0" fmla="*/ 10279003 w 10279003"/>
              <a:gd name="connsiteY0" fmla="*/ 134573 h 1376633"/>
              <a:gd name="connsiteX1" fmla="*/ 10242808 w 10279003"/>
              <a:gd name="connsiteY1" fmla="*/ 60278 h 1376633"/>
              <a:gd name="connsiteX2" fmla="*/ 14 w 10279003"/>
              <a:gd name="connsiteY2" fmla="*/ 0 h 1376633"/>
              <a:gd name="connsiteX3" fmla="*/ 593983 w 10279003"/>
              <a:gd name="connsiteY3" fmla="*/ 1376633 h 1376633"/>
              <a:gd name="connsiteX4" fmla="*/ 10235823 w 10279003"/>
              <a:gd name="connsiteY4" fmla="*/ 234268 h 1376633"/>
              <a:gd name="connsiteX5" fmla="*/ 10279003 w 10279003"/>
              <a:gd name="connsiteY5" fmla="*/ 134573 h 1376633"/>
              <a:gd name="connsiteX0" fmla="*/ 10701570 w 10701570"/>
              <a:gd name="connsiteY0" fmla="*/ 134573 h 1934062"/>
              <a:gd name="connsiteX1" fmla="*/ 10665375 w 10701570"/>
              <a:gd name="connsiteY1" fmla="*/ 60278 h 1934062"/>
              <a:gd name="connsiteX2" fmla="*/ 422581 w 10701570"/>
              <a:gd name="connsiteY2" fmla="*/ 0 h 1934062"/>
              <a:gd name="connsiteX3" fmla="*/ 0 w 10701570"/>
              <a:gd name="connsiteY3" fmla="*/ 1934062 h 1934062"/>
              <a:gd name="connsiteX4" fmla="*/ 10658390 w 10701570"/>
              <a:gd name="connsiteY4" fmla="*/ 234268 h 1934062"/>
              <a:gd name="connsiteX5" fmla="*/ 10701570 w 10701570"/>
              <a:gd name="connsiteY5" fmla="*/ 134573 h 1934062"/>
              <a:gd name="connsiteX0" fmla="*/ 10701570 w 10701570"/>
              <a:gd name="connsiteY0" fmla="*/ 568228 h 2367717"/>
              <a:gd name="connsiteX1" fmla="*/ 10665375 w 10701570"/>
              <a:gd name="connsiteY1" fmla="*/ 493933 h 2367717"/>
              <a:gd name="connsiteX2" fmla="*/ 247134 w 10701570"/>
              <a:gd name="connsiteY2" fmla="*/ 0 h 2367717"/>
              <a:gd name="connsiteX3" fmla="*/ 0 w 10701570"/>
              <a:gd name="connsiteY3" fmla="*/ 2367717 h 2367717"/>
              <a:gd name="connsiteX4" fmla="*/ 10658390 w 10701570"/>
              <a:gd name="connsiteY4" fmla="*/ 667923 h 2367717"/>
              <a:gd name="connsiteX5" fmla="*/ 10701570 w 10701570"/>
              <a:gd name="connsiteY5" fmla="*/ 568228 h 2367717"/>
              <a:gd name="connsiteX0" fmla="*/ 10701570 w 10701570"/>
              <a:gd name="connsiteY0" fmla="*/ 74295 h 1873784"/>
              <a:gd name="connsiteX1" fmla="*/ 10665375 w 10701570"/>
              <a:gd name="connsiteY1" fmla="*/ 0 h 1873784"/>
              <a:gd name="connsiteX2" fmla="*/ 122902 w 10701570"/>
              <a:gd name="connsiteY2" fmla="*/ 343838 h 1873784"/>
              <a:gd name="connsiteX3" fmla="*/ 0 w 10701570"/>
              <a:gd name="connsiteY3" fmla="*/ 1873784 h 1873784"/>
              <a:gd name="connsiteX4" fmla="*/ 10658390 w 10701570"/>
              <a:gd name="connsiteY4" fmla="*/ 173990 h 1873784"/>
              <a:gd name="connsiteX5" fmla="*/ 10701570 w 10701570"/>
              <a:gd name="connsiteY5" fmla="*/ 74295 h 187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01570" h="1873784">
                <a:moveTo>
                  <a:pt x="10701570" y="74295"/>
                </a:moveTo>
                <a:lnTo>
                  <a:pt x="10665375" y="0"/>
                </a:lnTo>
                <a:lnTo>
                  <a:pt x="122902" y="343838"/>
                </a:lnTo>
                <a:cubicBezTo>
                  <a:pt x="119515" y="807811"/>
                  <a:pt x="3387" y="1409811"/>
                  <a:pt x="0" y="1873784"/>
                </a:cubicBezTo>
                <a:lnTo>
                  <a:pt x="10658390" y="173990"/>
                </a:lnTo>
                <a:cubicBezTo>
                  <a:pt x="10701993" y="110913"/>
                  <a:pt x="10684637" y="120227"/>
                  <a:pt x="10701570" y="74295"/>
                </a:cubicBezTo>
                <a:close/>
              </a:path>
            </a:pathLst>
          </a:custGeom>
          <a:solidFill>
            <a:srgbClr val="E3DB8F">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ectangle 16">
            <a:extLst>
              <a:ext uri="{FF2B5EF4-FFF2-40B4-BE49-F238E27FC236}">
                <a16:creationId xmlns:a16="http://schemas.microsoft.com/office/drawing/2014/main" id="{F1A9EFD7-C0BD-4C0A-9C9E-0D44DD082D00}"/>
              </a:ext>
            </a:extLst>
          </p:cNvPr>
          <p:cNvSpPr/>
          <p:nvPr/>
        </p:nvSpPr>
        <p:spPr>
          <a:xfrm>
            <a:off x="0" y="286111"/>
            <a:ext cx="12192000" cy="129461"/>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17">
            <a:extLst>
              <a:ext uri="{FF2B5EF4-FFF2-40B4-BE49-F238E27FC236}">
                <a16:creationId xmlns:a16="http://schemas.microsoft.com/office/drawing/2014/main" id="{8449F50E-5B1F-409C-9A1B-63A6856E9A2A}"/>
              </a:ext>
            </a:extLst>
          </p:cNvPr>
          <p:cNvSpPr/>
          <p:nvPr/>
        </p:nvSpPr>
        <p:spPr>
          <a:xfrm>
            <a:off x="1" y="6396310"/>
            <a:ext cx="12192000" cy="15994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TextBox 20">
            <a:extLst>
              <a:ext uri="{FF2B5EF4-FFF2-40B4-BE49-F238E27FC236}">
                <a16:creationId xmlns:a16="http://schemas.microsoft.com/office/drawing/2014/main" id="{22C43DCE-A24E-4E70-A416-A588237C2B60}"/>
              </a:ext>
            </a:extLst>
          </p:cNvPr>
          <p:cNvSpPr txBox="1"/>
          <p:nvPr/>
        </p:nvSpPr>
        <p:spPr>
          <a:xfrm rot="20660315">
            <a:off x="1069095" y="2920781"/>
            <a:ext cx="6077751" cy="1107996"/>
          </a:xfrm>
          <a:prstGeom prst="rect">
            <a:avLst/>
          </a:prstGeom>
          <a:noFill/>
        </p:spPr>
        <p:txBody>
          <a:bodyPr wrap="square" rtlCol="0">
            <a:spAutoFit/>
          </a:bodyPr>
          <a:lstStyle/>
          <a:p>
            <a:pPr algn="ctr"/>
            <a:r>
              <a:rPr lang="en-US" sz="6600" b="1" dirty="0">
                <a:solidFill>
                  <a:srgbClr val="DA8D2C"/>
                </a:solidFill>
              </a:rPr>
              <a:t>SMARTHOME</a:t>
            </a:r>
          </a:p>
        </p:txBody>
      </p:sp>
      <p:sp>
        <p:nvSpPr>
          <p:cNvPr id="23" name="TextBox 22">
            <a:extLst>
              <a:ext uri="{FF2B5EF4-FFF2-40B4-BE49-F238E27FC236}">
                <a16:creationId xmlns:a16="http://schemas.microsoft.com/office/drawing/2014/main" id="{08228667-B7FA-4433-9504-08554F1A5BF7}"/>
              </a:ext>
            </a:extLst>
          </p:cNvPr>
          <p:cNvSpPr txBox="1"/>
          <p:nvPr/>
        </p:nvSpPr>
        <p:spPr>
          <a:xfrm>
            <a:off x="1916014" y="7461621"/>
            <a:ext cx="3616960" cy="369332"/>
          </a:xfrm>
          <a:prstGeom prst="rect">
            <a:avLst/>
          </a:prstGeom>
          <a:noFill/>
        </p:spPr>
        <p:txBody>
          <a:bodyPr wrap="square" rtlCol="0">
            <a:spAutoFit/>
          </a:bodyPr>
          <a:lstStyle/>
          <a:p>
            <a:r>
              <a:rPr lang="vi-VN">
                <a:solidFill>
                  <a:srgbClr val="DA8D2C"/>
                </a:solidFill>
              </a:rPr>
              <a:t>Trình bày thuyết trinh ở đây</a:t>
            </a:r>
          </a:p>
        </p:txBody>
      </p:sp>
      <p:sp>
        <p:nvSpPr>
          <p:cNvPr id="24" name="TextBox 23">
            <a:extLst>
              <a:ext uri="{FF2B5EF4-FFF2-40B4-BE49-F238E27FC236}">
                <a16:creationId xmlns:a16="http://schemas.microsoft.com/office/drawing/2014/main" id="{C674A83C-F20C-4BE9-A0E6-BA5EC861FE11}"/>
              </a:ext>
            </a:extLst>
          </p:cNvPr>
          <p:cNvSpPr txBox="1"/>
          <p:nvPr/>
        </p:nvSpPr>
        <p:spPr>
          <a:xfrm>
            <a:off x="1916014" y="9242086"/>
            <a:ext cx="8183026" cy="3416320"/>
          </a:xfrm>
          <a:prstGeom prst="rect">
            <a:avLst/>
          </a:prstGeom>
          <a:noFill/>
        </p:spPr>
        <p:txBody>
          <a:bodyPr wrap="square" rtlCol="0">
            <a:spAutoFit/>
          </a:bodyPr>
          <a:lstStyle/>
          <a:p>
            <a:r>
              <a:rPr lang="vi-VN">
                <a:solidFill>
                  <a:srgbClr val="DA8D2C"/>
                </a:solidFill>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a:t>
            </a:r>
          </a:p>
        </p:txBody>
      </p:sp>
    </p:spTree>
    <p:extLst>
      <p:ext uri="{BB962C8B-B14F-4D97-AF65-F5344CB8AC3E}">
        <p14:creationId xmlns:p14="http://schemas.microsoft.com/office/powerpoint/2010/main" val="122165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xit" presetSubtype="0" fill="hold" grpId="1" nodeType="withEffect">
                                  <p:stCondLst>
                                    <p:cond delay="20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xit" presetSubtype="0" fill="hold" grpId="1" nodeType="withEffect">
                                  <p:stCondLst>
                                    <p:cond delay="200"/>
                                  </p:stCondLst>
                                  <p:childTnLst>
                                    <p:set>
                                      <p:cBhvr>
                                        <p:cTn id="12" dur="1" fill="hold">
                                          <p:stCondLst>
                                            <p:cond delay="0"/>
                                          </p:stCondLst>
                                        </p:cTn>
                                        <p:tgtEl>
                                          <p:spTgt spid="14"/>
                                        </p:tgtEl>
                                        <p:attrNameLst>
                                          <p:attrName>style.visibility</p:attrName>
                                        </p:attrNameLst>
                                      </p:cBhvr>
                                      <p:to>
                                        <p:strVal val="hidden"/>
                                      </p:to>
                                    </p:set>
                                  </p:childTnLst>
                                </p:cTn>
                              </p:par>
                              <p:par>
                                <p:cTn id="13" presetID="1" presetClass="entr" presetSubtype="0" fill="hold" grpId="2" nodeType="withEffect">
                                  <p:stCondLst>
                                    <p:cond delay="40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2" nodeType="withEffect">
                                  <p:stCondLst>
                                    <p:cond delay="40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xit" presetSubtype="0" fill="hold" grpId="3" nodeType="withEffect">
                                  <p:stCondLst>
                                    <p:cond delay="60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xit" presetSubtype="0" fill="hold" grpId="3" nodeType="withEffect">
                                  <p:stCondLst>
                                    <p:cond delay="60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ntr" presetSubtype="0" fill="hold" grpId="4" nodeType="withEffect">
                                  <p:stCondLst>
                                    <p:cond delay="80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4" nodeType="withEffect">
                                  <p:stCondLst>
                                    <p:cond delay="80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iterate type="lt">
                                    <p:tmAbs val="80"/>
                                  </p:iterate>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4" grpId="3" animBg="1"/>
      <p:bldP spid="14" grpId="4" animBg="1"/>
      <p:bldP spid="15" grpId="0" animBg="1"/>
      <p:bldP spid="15" grpId="1" animBg="1"/>
      <p:bldP spid="15" grpId="2" animBg="1"/>
      <p:bldP spid="15" grpId="3" animBg="1"/>
      <p:bldP spid="15" grpId="4" animBg="1"/>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D4846"/>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C782079-18C0-4D98-9248-C81B52E6411E}"/>
              </a:ext>
            </a:extLst>
          </p:cNvPr>
          <p:cNvSpPr/>
          <p:nvPr/>
        </p:nvSpPr>
        <p:spPr>
          <a:xfrm>
            <a:off x="1649234" y="926275"/>
            <a:ext cx="8877782" cy="5278056"/>
          </a:xfrm>
          <a:prstGeom prst="rect">
            <a:avLst/>
          </a:prstGeom>
          <a:solidFill>
            <a:srgbClr val="0B3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 name="Picture 2" descr="Internet of Things (IoT) hay Mạng lưới vạn vật kết nối là gì?">
            <a:extLst>
              <a:ext uri="{FF2B5EF4-FFF2-40B4-BE49-F238E27FC236}">
                <a16:creationId xmlns:a16="http://schemas.microsoft.com/office/drawing/2014/main" id="{EC4C0747-E12E-007D-26AA-EF2CDD60FC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01" y="1722094"/>
            <a:ext cx="7960257" cy="4482237"/>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86F67B69-1CAF-436A-9002-7F20DE05F9B0}"/>
              </a:ext>
            </a:extLst>
          </p:cNvPr>
          <p:cNvGrpSpPr/>
          <p:nvPr/>
        </p:nvGrpSpPr>
        <p:grpSpPr>
          <a:xfrm rot="1124810">
            <a:off x="8813022" y="-194119"/>
            <a:ext cx="3686923" cy="1941911"/>
            <a:chOff x="4819650" y="3147060"/>
            <a:chExt cx="2967990" cy="1527810"/>
          </a:xfrm>
        </p:grpSpPr>
        <p:sp>
          <p:nvSpPr>
            <p:cNvPr id="6" name="Freeform: Shape 5">
              <a:extLst>
                <a:ext uri="{FF2B5EF4-FFF2-40B4-BE49-F238E27FC236}">
                  <a16:creationId xmlns:a16="http://schemas.microsoft.com/office/drawing/2014/main" id="{39364B50-B492-4940-B94A-C33AD7558590}"/>
                </a:ext>
              </a:extLst>
            </p:cNvPr>
            <p:cNvSpPr/>
            <p:nvPr/>
          </p:nvSpPr>
          <p:spPr>
            <a:xfrm>
              <a:off x="4819650" y="3147060"/>
              <a:ext cx="2967990" cy="1527810"/>
            </a:xfrm>
            <a:custGeom>
              <a:avLst/>
              <a:gdLst>
                <a:gd name="connsiteX0" fmla="*/ 0 w 2967990"/>
                <a:gd name="connsiteY0" fmla="*/ 1116330 h 1527810"/>
                <a:gd name="connsiteX1" fmla="*/ 60960 w 2967990"/>
                <a:gd name="connsiteY1" fmla="*/ 1093470 h 1527810"/>
                <a:gd name="connsiteX2" fmla="*/ 278130 w 2967990"/>
                <a:gd name="connsiteY2" fmla="*/ 933450 h 1527810"/>
                <a:gd name="connsiteX3" fmla="*/ 468630 w 2967990"/>
                <a:gd name="connsiteY3" fmla="*/ 815340 h 1527810"/>
                <a:gd name="connsiteX4" fmla="*/ 655320 w 2967990"/>
                <a:gd name="connsiteY4" fmla="*/ 727710 h 1527810"/>
                <a:gd name="connsiteX5" fmla="*/ 826770 w 2967990"/>
                <a:gd name="connsiteY5" fmla="*/ 674370 h 1527810"/>
                <a:gd name="connsiteX6" fmla="*/ 803910 w 2967990"/>
                <a:gd name="connsiteY6" fmla="*/ 643890 h 1527810"/>
                <a:gd name="connsiteX7" fmla="*/ 861060 w 2967990"/>
                <a:gd name="connsiteY7" fmla="*/ 609600 h 1527810"/>
                <a:gd name="connsiteX8" fmla="*/ 998220 w 2967990"/>
                <a:gd name="connsiteY8" fmla="*/ 396240 h 1527810"/>
                <a:gd name="connsiteX9" fmla="*/ 1093470 w 2967990"/>
                <a:gd name="connsiteY9" fmla="*/ 312420 h 1527810"/>
                <a:gd name="connsiteX10" fmla="*/ 1546860 w 2967990"/>
                <a:gd name="connsiteY10" fmla="*/ 144780 h 1527810"/>
                <a:gd name="connsiteX11" fmla="*/ 1920240 w 2967990"/>
                <a:gd name="connsiteY11" fmla="*/ 45720 h 1527810"/>
                <a:gd name="connsiteX12" fmla="*/ 2194560 w 2967990"/>
                <a:gd name="connsiteY12" fmla="*/ 34290 h 1527810"/>
                <a:gd name="connsiteX13" fmla="*/ 2476500 w 2967990"/>
                <a:gd name="connsiteY13" fmla="*/ 57150 h 1527810"/>
                <a:gd name="connsiteX14" fmla="*/ 2586990 w 2967990"/>
                <a:gd name="connsiteY14" fmla="*/ 83820 h 1527810"/>
                <a:gd name="connsiteX15" fmla="*/ 2849880 w 2967990"/>
                <a:gd name="connsiteY15" fmla="*/ 0 h 1527810"/>
                <a:gd name="connsiteX16" fmla="*/ 2918460 w 2967990"/>
                <a:gd name="connsiteY16" fmla="*/ 95250 h 1527810"/>
                <a:gd name="connsiteX17" fmla="*/ 2967990 w 2967990"/>
                <a:gd name="connsiteY17" fmla="*/ 266700 h 1527810"/>
                <a:gd name="connsiteX18" fmla="*/ 2926080 w 2967990"/>
                <a:gd name="connsiteY18" fmla="*/ 392430 h 1527810"/>
                <a:gd name="connsiteX19" fmla="*/ 2792730 w 2967990"/>
                <a:gd name="connsiteY19" fmla="*/ 495300 h 1527810"/>
                <a:gd name="connsiteX20" fmla="*/ 2807970 w 2967990"/>
                <a:gd name="connsiteY20" fmla="*/ 662940 h 1527810"/>
                <a:gd name="connsiteX21" fmla="*/ 2792730 w 2967990"/>
                <a:gd name="connsiteY21" fmla="*/ 731520 h 1527810"/>
                <a:gd name="connsiteX22" fmla="*/ 2670810 w 2967990"/>
                <a:gd name="connsiteY22" fmla="*/ 792480 h 1527810"/>
                <a:gd name="connsiteX23" fmla="*/ 2560320 w 2967990"/>
                <a:gd name="connsiteY23" fmla="*/ 800100 h 1527810"/>
                <a:gd name="connsiteX24" fmla="*/ 2518410 w 2967990"/>
                <a:gd name="connsiteY24" fmla="*/ 784860 h 1527810"/>
                <a:gd name="connsiteX25" fmla="*/ 2468880 w 2967990"/>
                <a:gd name="connsiteY25" fmla="*/ 727710 h 1527810"/>
                <a:gd name="connsiteX26" fmla="*/ 1965960 w 2967990"/>
                <a:gd name="connsiteY26" fmla="*/ 880110 h 1527810"/>
                <a:gd name="connsiteX27" fmla="*/ 1935480 w 2967990"/>
                <a:gd name="connsiteY27" fmla="*/ 1002030 h 1527810"/>
                <a:gd name="connsiteX28" fmla="*/ 1855470 w 2967990"/>
                <a:gd name="connsiteY28" fmla="*/ 1047750 h 1527810"/>
                <a:gd name="connsiteX29" fmla="*/ 1756410 w 2967990"/>
                <a:gd name="connsiteY29" fmla="*/ 1055370 h 1527810"/>
                <a:gd name="connsiteX30" fmla="*/ 1684020 w 2967990"/>
                <a:gd name="connsiteY30" fmla="*/ 1021080 h 1527810"/>
                <a:gd name="connsiteX31" fmla="*/ 1661160 w 2967990"/>
                <a:gd name="connsiteY31" fmla="*/ 1005840 h 1527810"/>
                <a:gd name="connsiteX32" fmla="*/ 1653540 w 2967990"/>
                <a:gd name="connsiteY32" fmla="*/ 1021080 h 1527810"/>
                <a:gd name="connsiteX33" fmla="*/ 1649730 w 2967990"/>
                <a:gd name="connsiteY33" fmla="*/ 1146810 h 1527810"/>
                <a:gd name="connsiteX34" fmla="*/ 1539240 w 2967990"/>
                <a:gd name="connsiteY34" fmla="*/ 1238250 h 1527810"/>
                <a:gd name="connsiteX35" fmla="*/ 1375410 w 2967990"/>
                <a:gd name="connsiteY35" fmla="*/ 1295400 h 1527810"/>
                <a:gd name="connsiteX36" fmla="*/ 1276350 w 2967990"/>
                <a:gd name="connsiteY36" fmla="*/ 1249680 h 1527810"/>
                <a:gd name="connsiteX37" fmla="*/ 1257300 w 2967990"/>
                <a:gd name="connsiteY37" fmla="*/ 1169670 h 1527810"/>
                <a:gd name="connsiteX38" fmla="*/ 887730 w 2967990"/>
                <a:gd name="connsiteY38" fmla="*/ 1287780 h 1527810"/>
                <a:gd name="connsiteX39" fmla="*/ 857250 w 2967990"/>
                <a:gd name="connsiteY39" fmla="*/ 1272540 h 1527810"/>
                <a:gd name="connsiteX40" fmla="*/ 788670 w 2967990"/>
                <a:gd name="connsiteY40" fmla="*/ 1295400 h 1527810"/>
                <a:gd name="connsiteX41" fmla="*/ 735330 w 2967990"/>
                <a:gd name="connsiteY41" fmla="*/ 1459230 h 1527810"/>
                <a:gd name="connsiteX42" fmla="*/ 582930 w 2967990"/>
                <a:gd name="connsiteY42" fmla="*/ 1527810 h 1527810"/>
                <a:gd name="connsiteX43" fmla="*/ 445770 w 2967990"/>
                <a:gd name="connsiteY43" fmla="*/ 1527810 h 1527810"/>
                <a:gd name="connsiteX44" fmla="*/ 396240 w 2967990"/>
                <a:gd name="connsiteY44" fmla="*/ 1463040 h 1527810"/>
                <a:gd name="connsiteX45" fmla="*/ 369570 w 2967990"/>
                <a:gd name="connsiteY45" fmla="*/ 1413510 h 1527810"/>
                <a:gd name="connsiteX46" fmla="*/ 175260 w 2967990"/>
                <a:gd name="connsiteY46" fmla="*/ 1329690 h 1527810"/>
                <a:gd name="connsiteX47" fmla="*/ 95250 w 2967990"/>
                <a:gd name="connsiteY47" fmla="*/ 1283970 h 1527810"/>
                <a:gd name="connsiteX48" fmla="*/ 38100 w 2967990"/>
                <a:gd name="connsiteY48" fmla="*/ 1280160 h 1527810"/>
                <a:gd name="connsiteX49" fmla="*/ 11430 w 2967990"/>
                <a:gd name="connsiteY49" fmla="*/ 1245870 h 1527810"/>
                <a:gd name="connsiteX50" fmla="*/ 0 w 2967990"/>
                <a:gd name="connsiteY50" fmla="*/ 1200150 h 1527810"/>
                <a:gd name="connsiteX51" fmla="*/ 30480 w 2967990"/>
                <a:gd name="connsiteY51" fmla="*/ 1173480 h 1527810"/>
                <a:gd name="connsiteX52" fmla="*/ 0 w 2967990"/>
                <a:gd name="connsiteY52" fmla="*/ 1116330 h 15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67990" h="1527810">
                  <a:moveTo>
                    <a:pt x="0" y="1116330"/>
                  </a:moveTo>
                  <a:lnTo>
                    <a:pt x="60960" y="1093470"/>
                  </a:lnTo>
                  <a:lnTo>
                    <a:pt x="278130" y="933450"/>
                  </a:lnTo>
                  <a:lnTo>
                    <a:pt x="468630" y="815340"/>
                  </a:lnTo>
                  <a:lnTo>
                    <a:pt x="655320" y="727710"/>
                  </a:lnTo>
                  <a:lnTo>
                    <a:pt x="826770" y="674370"/>
                  </a:lnTo>
                  <a:lnTo>
                    <a:pt x="803910" y="643890"/>
                  </a:lnTo>
                  <a:lnTo>
                    <a:pt x="861060" y="609600"/>
                  </a:lnTo>
                  <a:lnTo>
                    <a:pt x="998220" y="396240"/>
                  </a:lnTo>
                  <a:lnTo>
                    <a:pt x="1093470" y="312420"/>
                  </a:lnTo>
                  <a:lnTo>
                    <a:pt x="1546860" y="144780"/>
                  </a:lnTo>
                  <a:lnTo>
                    <a:pt x="1920240" y="45720"/>
                  </a:lnTo>
                  <a:lnTo>
                    <a:pt x="2194560" y="34290"/>
                  </a:lnTo>
                  <a:lnTo>
                    <a:pt x="2476500" y="57150"/>
                  </a:lnTo>
                  <a:lnTo>
                    <a:pt x="2586990" y="83820"/>
                  </a:lnTo>
                  <a:lnTo>
                    <a:pt x="2849880" y="0"/>
                  </a:lnTo>
                  <a:lnTo>
                    <a:pt x="2918460" y="95250"/>
                  </a:lnTo>
                  <a:lnTo>
                    <a:pt x="2967990" y="266700"/>
                  </a:lnTo>
                  <a:lnTo>
                    <a:pt x="2926080" y="392430"/>
                  </a:lnTo>
                  <a:lnTo>
                    <a:pt x="2792730" y="495300"/>
                  </a:lnTo>
                  <a:lnTo>
                    <a:pt x="2807970" y="662940"/>
                  </a:lnTo>
                  <a:lnTo>
                    <a:pt x="2792730" y="731520"/>
                  </a:lnTo>
                  <a:lnTo>
                    <a:pt x="2670810" y="792480"/>
                  </a:lnTo>
                  <a:lnTo>
                    <a:pt x="2560320" y="800100"/>
                  </a:lnTo>
                  <a:lnTo>
                    <a:pt x="2518410" y="784860"/>
                  </a:lnTo>
                  <a:lnTo>
                    <a:pt x="2468880" y="727710"/>
                  </a:lnTo>
                  <a:lnTo>
                    <a:pt x="1965960" y="880110"/>
                  </a:lnTo>
                  <a:lnTo>
                    <a:pt x="1935480" y="1002030"/>
                  </a:lnTo>
                  <a:lnTo>
                    <a:pt x="1855470" y="1047750"/>
                  </a:lnTo>
                  <a:lnTo>
                    <a:pt x="1756410" y="1055370"/>
                  </a:lnTo>
                  <a:lnTo>
                    <a:pt x="1684020" y="1021080"/>
                  </a:lnTo>
                  <a:lnTo>
                    <a:pt x="1661160" y="1005840"/>
                  </a:lnTo>
                  <a:lnTo>
                    <a:pt x="1653540" y="1021080"/>
                  </a:lnTo>
                  <a:lnTo>
                    <a:pt x="1649730" y="1146810"/>
                  </a:lnTo>
                  <a:lnTo>
                    <a:pt x="1539240" y="1238250"/>
                  </a:lnTo>
                  <a:lnTo>
                    <a:pt x="1375410" y="1295400"/>
                  </a:lnTo>
                  <a:lnTo>
                    <a:pt x="1276350" y="1249680"/>
                  </a:lnTo>
                  <a:lnTo>
                    <a:pt x="1257300" y="1169670"/>
                  </a:lnTo>
                  <a:lnTo>
                    <a:pt x="887730" y="1287780"/>
                  </a:lnTo>
                  <a:lnTo>
                    <a:pt x="857250" y="1272540"/>
                  </a:lnTo>
                  <a:lnTo>
                    <a:pt x="788670" y="1295400"/>
                  </a:lnTo>
                  <a:lnTo>
                    <a:pt x="735330" y="1459230"/>
                  </a:lnTo>
                  <a:lnTo>
                    <a:pt x="582930" y="1527810"/>
                  </a:lnTo>
                  <a:lnTo>
                    <a:pt x="445770" y="1527810"/>
                  </a:lnTo>
                  <a:lnTo>
                    <a:pt x="396240" y="1463040"/>
                  </a:lnTo>
                  <a:lnTo>
                    <a:pt x="369570" y="1413510"/>
                  </a:lnTo>
                  <a:lnTo>
                    <a:pt x="175260" y="1329690"/>
                  </a:lnTo>
                  <a:lnTo>
                    <a:pt x="95250" y="1283970"/>
                  </a:lnTo>
                  <a:lnTo>
                    <a:pt x="38100" y="1280160"/>
                  </a:lnTo>
                  <a:lnTo>
                    <a:pt x="11430" y="1245870"/>
                  </a:lnTo>
                  <a:lnTo>
                    <a:pt x="0" y="1200150"/>
                  </a:lnTo>
                  <a:lnTo>
                    <a:pt x="30480" y="1173480"/>
                  </a:lnTo>
                  <a:lnTo>
                    <a:pt x="0" y="1116330"/>
                  </a:lnTo>
                  <a:close/>
                </a:path>
              </a:pathLst>
            </a:custGeom>
            <a:solidFill>
              <a:srgbClr val="1615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Freeform: Shape 6">
              <a:extLst>
                <a:ext uri="{FF2B5EF4-FFF2-40B4-BE49-F238E27FC236}">
                  <a16:creationId xmlns:a16="http://schemas.microsoft.com/office/drawing/2014/main" id="{3378B503-6581-491D-8475-B6D315D90446}"/>
                </a:ext>
              </a:extLst>
            </p:cNvPr>
            <p:cNvSpPr/>
            <p:nvPr/>
          </p:nvSpPr>
          <p:spPr>
            <a:xfrm>
              <a:off x="5665470" y="3356610"/>
              <a:ext cx="910590" cy="476250"/>
            </a:xfrm>
            <a:custGeom>
              <a:avLst/>
              <a:gdLst>
                <a:gd name="connsiteX0" fmla="*/ 152400 w 910590"/>
                <a:gd name="connsiteY0" fmla="*/ 232410 h 476250"/>
                <a:gd name="connsiteX1" fmla="*/ 0 w 910590"/>
                <a:gd name="connsiteY1" fmla="*/ 476250 h 476250"/>
                <a:gd name="connsiteX2" fmla="*/ 910590 w 910590"/>
                <a:gd name="connsiteY2" fmla="*/ 190500 h 476250"/>
                <a:gd name="connsiteX3" fmla="*/ 811530 w 910590"/>
                <a:gd name="connsiteY3" fmla="*/ 0 h 476250"/>
                <a:gd name="connsiteX4" fmla="*/ 152400 w 910590"/>
                <a:gd name="connsiteY4" fmla="*/ 23241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590" h="476250">
                  <a:moveTo>
                    <a:pt x="152400" y="232410"/>
                  </a:moveTo>
                  <a:lnTo>
                    <a:pt x="0" y="476250"/>
                  </a:lnTo>
                  <a:lnTo>
                    <a:pt x="910590" y="190500"/>
                  </a:lnTo>
                  <a:lnTo>
                    <a:pt x="811530" y="0"/>
                  </a:lnTo>
                  <a:lnTo>
                    <a:pt x="152400" y="23241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Freeform: Shape 7">
              <a:extLst>
                <a:ext uri="{FF2B5EF4-FFF2-40B4-BE49-F238E27FC236}">
                  <a16:creationId xmlns:a16="http://schemas.microsoft.com/office/drawing/2014/main" id="{756B80B3-21E8-4190-8F8F-F3E49B284959}"/>
                </a:ext>
              </a:extLst>
            </p:cNvPr>
            <p:cNvSpPr/>
            <p:nvPr/>
          </p:nvSpPr>
          <p:spPr>
            <a:xfrm>
              <a:off x="6492240" y="3291840"/>
              <a:ext cx="346710" cy="247650"/>
            </a:xfrm>
            <a:custGeom>
              <a:avLst/>
              <a:gdLst>
                <a:gd name="connsiteX0" fmla="*/ 118110 w 346710"/>
                <a:gd name="connsiteY0" fmla="*/ 247650 h 247650"/>
                <a:gd name="connsiteX1" fmla="*/ 346710 w 346710"/>
                <a:gd name="connsiteY1" fmla="*/ 190500 h 247650"/>
                <a:gd name="connsiteX2" fmla="*/ 213360 w 346710"/>
                <a:gd name="connsiteY2" fmla="*/ 0 h 247650"/>
                <a:gd name="connsiteX3" fmla="*/ 0 w 346710"/>
                <a:gd name="connsiteY3" fmla="*/ 60960 h 247650"/>
                <a:gd name="connsiteX4" fmla="*/ 118110 w 346710"/>
                <a:gd name="connsiteY4" fmla="*/ 247650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247650">
                  <a:moveTo>
                    <a:pt x="118110" y="247650"/>
                  </a:moveTo>
                  <a:lnTo>
                    <a:pt x="346710" y="190500"/>
                  </a:lnTo>
                  <a:lnTo>
                    <a:pt x="213360" y="0"/>
                  </a:lnTo>
                  <a:lnTo>
                    <a:pt x="0" y="60960"/>
                  </a:lnTo>
                  <a:lnTo>
                    <a:pt x="118110" y="2476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Freeform: Shape 8">
              <a:extLst>
                <a:ext uri="{FF2B5EF4-FFF2-40B4-BE49-F238E27FC236}">
                  <a16:creationId xmlns:a16="http://schemas.microsoft.com/office/drawing/2014/main" id="{EB6735E3-6747-4493-8B2F-E36EEC43C09A}"/>
                </a:ext>
              </a:extLst>
            </p:cNvPr>
            <p:cNvSpPr/>
            <p:nvPr/>
          </p:nvSpPr>
          <p:spPr>
            <a:xfrm>
              <a:off x="6739890" y="3288030"/>
              <a:ext cx="316230" cy="171450"/>
            </a:xfrm>
            <a:custGeom>
              <a:avLst/>
              <a:gdLst>
                <a:gd name="connsiteX0" fmla="*/ 114300 w 316230"/>
                <a:gd name="connsiteY0" fmla="*/ 171450 h 171450"/>
                <a:gd name="connsiteX1" fmla="*/ 316230 w 316230"/>
                <a:gd name="connsiteY1" fmla="*/ 110490 h 171450"/>
                <a:gd name="connsiteX2" fmla="*/ 293370 w 316230"/>
                <a:gd name="connsiteY2" fmla="*/ 80010 h 171450"/>
                <a:gd name="connsiteX3" fmla="*/ 0 w 316230"/>
                <a:gd name="connsiteY3" fmla="*/ 0 h 171450"/>
                <a:gd name="connsiteX4" fmla="*/ 114300 w 316230"/>
                <a:gd name="connsiteY4" fmla="*/ 17145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30" h="171450">
                  <a:moveTo>
                    <a:pt x="114300" y="171450"/>
                  </a:moveTo>
                  <a:lnTo>
                    <a:pt x="316230" y="110490"/>
                  </a:lnTo>
                  <a:lnTo>
                    <a:pt x="293370" y="80010"/>
                  </a:lnTo>
                  <a:lnTo>
                    <a:pt x="0" y="0"/>
                  </a:lnTo>
                  <a:lnTo>
                    <a:pt x="114300" y="17145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Oval 9">
              <a:extLst>
                <a:ext uri="{FF2B5EF4-FFF2-40B4-BE49-F238E27FC236}">
                  <a16:creationId xmlns:a16="http://schemas.microsoft.com/office/drawing/2014/main" id="{6AA3FFFB-6A81-4DD7-B24B-52F109B9C493}"/>
                </a:ext>
              </a:extLst>
            </p:cNvPr>
            <p:cNvSpPr/>
            <p:nvPr/>
          </p:nvSpPr>
          <p:spPr>
            <a:xfrm>
              <a:off x="5615940" y="4042410"/>
              <a:ext cx="106680" cy="148590"/>
            </a:xfrm>
            <a:prstGeom prst="ellipse">
              <a:avLst/>
            </a:prstGeom>
            <a:solidFill>
              <a:srgbClr val="ECC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Oval 10">
              <a:extLst>
                <a:ext uri="{FF2B5EF4-FFF2-40B4-BE49-F238E27FC236}">
                  <a16:creationId xmlns:a16="http://schemas.microsoft.com/office/drawing/2014/main" id="{574C5F10-45FE-4B7C-89DA-173F7AAA54FE}"/>
                </a:ext>
              </a:extLst>
            </p:cNvPr>
            <p:cNvSpPr/>
            <p:nvPr/>
          </p:nvSpPr>
          <p:spPr>
            <a:xfrm>
              <a:off x="4914900" y="4263390"/>
              <a:ext cx="106680" cy="148590"/>
            </a:xfrm>
            <a:prstGeom prst="ellipse">
              <a:avLst/>
            </a:prstGeom>
            <a:solidFill>
              <a:srgbClr val="E3D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4" name="Freeform: Shape 13">
            <a:extLst>
              <a:ext uri="{FF2B5EF4-FFF2-40B4-BE49-F238E27FC236}">
                <a16:creationId xmlns:a16="http://schemas.microsoft.com/office/drawing/2014/main" id="{775AD538-830C-4CFF-A362-3B6FD4A545F8}"/>
              </a:ext>
            </a:extLst>
          </p:cNvPr>
          <p:cNvSpPr/>
          <p:nvPr/>
        </p:nvSpPr>
        <p:spPr>
          <a:xfrm rot="21396259">
            <a:off x="-766967" y="-54692"/>
            <a:ext cx="9714431" cy="2210207"/>
          </a:xfrm>
          <a:custGeom>
            <a:avLst/>
            <a:gdLst>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0080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36330 w 8747760"/>
              <a:gd name="connsiteY0" fmla="*/ 48514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36330 w 8747760"/>
              <a:gd name="connsiteY5" fmla="*/ 485140 h 1391920"/>
              <a:gd name="connsiteX0" fmla="*/ 8700135 w 8747760"/>
              <a:gd name="connsiteY0" fmla="*/ 467995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00135 w 8747760"/>
              <a:gd name="connsiteY5" fmla="*/ 467995 h 1391920"/>
              <a:gd name="connsiteX0" fmla="*/ 8772525 w 8772525"/>
              <a:gd name="connsiteY0" fmla="*/ 555625 h 1391920"/>
              <a:gd name="connsiteX1" fmla="*/ 8747760 w 8772525"/>
              <a:gd name="connsiteY1" fmla="*/ 508000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72525 w 8772525"/>
              <a:gd name="connsiteY0" fmla="*/ 555625 h 1391920"/>
              <a:gd name="connsiteX1" fmla="*/ 8703945 w 8772525"/>
              <a:gd name="connsiteY1" fmla="*/ 471805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32520 w 8732520"/>
              <a:gd name="connsiteY0" fmla="*/ 551815 h 1391920"/>
              <a:gd name="connsiteX1" fmla="*/ 8703945 w 8732520"/>
              <a:gd name="connsiteY1" fmla="*/ 471805 h 1391920"/>
              <a:gd name="connsiteX2" fmla="*/ 10160 w 8732520"/>
              <a:gd name="connsiteY2" fmla="*/ 0 h 1391920"/>
              <a:gd name="connsiteX3" fmla="*/ 0 w 8732520"/>
              <a:gd name="connsiteY3" fmla="*/ 1391920 h 1391920"/>
              <a:gd name="connsiteX4" fmla="*/ 8696960 w 8732520"/>
              <a:gd name="connsiteY4" fmla="*/ 645795 h 1391920"/>
              <a:gd name="connsiteX5" fmla="*/ 8732520 w 8732520"/>
              <a:gd name="connsiteY5" fmla="*/ 551815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9382886 w 9382886"/>
              <a:gd name="connsiteY0" fmla="*/ 973463 h 1819283"/>
              <a:gd name="connsiteX1" fmla="*/ 9346691 w 9382886"/>
              <a:gd name="connsiteY1" fmla="*/ 899168 h 1819283"/>
              <a:gd name="connsiteX2" fmla="*/ 13 w 9382886"/>
              <a:gd name="connsiteY2" fmla="*/ 0 h 1819283"/>
              <a:gd name="connsiteX3" fmla="*/ 642746 w 9382886"/>
              <a:gd name="connsiteY3" fmla="*/ 1819283 h 1819283"/>
              <a:gd name="connsiteX4" fmla="*/ 9339706 w 9382886"/>
              <a:gd name="connsiteY4" fmla="*/ 1073158 h 1819283"/>
              <a:gd name="connsiteX5" fmla="*/ 9382886 w 9382886"/>
              <a:gd name="connsiteY5" fmla="*/ 973463 h 1819283"/>
              <a:gd name="connsiteX0" fmla="*/ 9714431 w 9714431"/>
              <a:gd name="connsiteY0" fmla="*/ 973463 h 2210207"/>
              <a:gd name="connsiteX1" fmla="*/ 9678236 w 9714431"/>
              <a:gd name="connsiteY1" fmla="*/ 899168 h 2210207"/>
              <a:gd name="connsiteX2" fmla="*/ 331558 w 9714431"/>
              <a:gd name="connsiteY2" fmla="*/ 0 h 2210207"/>
              <a:gd name="connsiteX3" fmla="*/ 0 w 9714431"/>
              <a:gd name="connsiteY3" fmla="*/ 2210207 h 2210207"/>
              <a:gd name="connsiteX4" fmla="*/ 9671251 w 9714431"/>
              <a:gd name="connsiteY4" fmla="*/ 1073158 h 2210207"/>
              <a:gd name="connsiteX5" fmla="*/ 9714431 w 9714431"/>
              <a:gd name="connsiteY5" fmla="*/ 973463 h 221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14431" h="2210207">
                <a:moveTo>
                  <a:pt x="9714431" y="973463"/>
                </a:moveTo>
                <a:lnTo>
                  <a:pt x="9678236" y="899168"/>
                </a:lnTo>
                <a:lnTo>
                  <a:pt x="331558" y="0"/>
                </a:lnTo>
                <a:cubicBezTo>
                  <a:pt x="328171" y="463973"/>
                  <a:pt x="3387" y="1746234"/>
                  <a:pt x="0" y="2210207"/>
                </a:cubicBezTo>
                <a:lnTo>
                  <a:pt x="9671251" y="1073158"/>
                </a:lnTo>
                <a:cubicBezTo>
                  <a:pt x="9714854" y="1010081"/>
                  <a:pt x="9697498" y="1019395"/>
                  <a:pt x="9714431" y="973463"/>
                </a:cubicBezTo>
                <a:close/>
              </a:path>
            </a:pathLst>
          </a:custGeom>
          <a:solidFill>
            <a:srgbClr val="E3DB8F">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Freeform: Shape 14">
            <a:extLst>
              <a:ext uri="{FF2B5EF4-FFF2-40B4-BE49-F238E27FC236}">
                <a16:creationId xmlns:a16="http://schemas.microsoft.com/office/drawing/2014/main" id="{84646BE6-4553-4B87-83BD-ADCD608F28E8}"/>
              </a:ext>
            </a:extLst>
          </p:cNvPr>
          <p:cNvSpPr/>
          <p:nvPr/>
        </p:nvSpPr>
        <p:spPr>
          <a:xfrm rot="203988">
            <a:off x="-885374" y="372715"/>
            <a:ext cx="10701570" cy="1873784"/>
          </a:xfrm>
          <a:custGeom>
            <a:avLst/>
            <a:gdLst>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0080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47760 w 8747760"/>
              <a:gd name="connsiteY0" fmla="*/ 50800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47760 w 8747760"/>
              <a:gd name="connsiteY5" fmla="*/ 508000 h 1391920"/>
              <a:gd name="connsiteX0" fmla="*/ 8736330 w 8747760"/>
              <a:gd name="connsiteY0" fmla="*/ 485140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36330 w 8747760"/>
              <a:gd name="connsiteY5" fmla="*/ 485140 h 1391920"/>
              <a:gd name="connsiteX0" fmla="*/ 8700135 w 8747760"/>
              <a:gd name="connsiteY0" fmla="*/ 467995 h 1391920"/>
              <a:gd name="connsiteX1" fmla="*/ 8747760 w 8747760"/>
              <a:gd name="connsiteY1" fmla="*/ 508000 h 1391920"/>
              <a:gd name="connsiteX2" fmla="*/ 10160 w 8747760"/>
              <a:gd name="connsiteY2" fmla="*/ 0 h 1391920"/>
              <a:gd name="connsiteX3" fmla="*/ 0 w 8747760"/>
              <a:gd name="connsiteY3" fmla="*/ 1391920 h 1391920"/>
              <a:gd name="connsiteX4" fmla="*/ 8696960 w 8747760"/>
              <a:gd name="connsiteY4" fmla="*/ 645795 h 1391920"/>
              <a:gd name="connsiteX5" fmla="*/ 8700135 w 8747760"/>
              <a:gd name="connsiteY5" fmla="*/ 467995 h 1391920"/>
              <a:gd name="connsiteX0" fmla="*/ 8772525 w 8772525"/>
              <a:gd name="connsiteY0" fmla="*/ 555625 h 1391920"/>
              <a:gd name="connsiteX1" fmla="*/ 8747760 w 8772525"/>
              <a:gd name="connsiteY1" fmla="*/ 508000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72525 w 8772525"/>
              <a:gd name="connsiteY0" fmla="*/ 555625 h 1391920"/>
              <a:gd name="connsiteX1" fmla="*/ 8703945 w 8772525"/>
              <a:gd name="connsiteY1" fmla="*/ 471805 h 1391920"/>
              <a:gd name="connsiteX2" fmla="*/ 10160 w 8772525"/>
              <a:gd name="connsiteY2" fmla="*/ 0 h 1391920"/>
              <a:gd name="connsiteX3" fmla="*/ 0 w 8772525"/>
              <a:gd name="connsiteY3" fmla="*/ 1391920 h 1391920"/>
              <a:gd name="connsiteX4" fmla="*/ 8696960 w 8772525"/>
              <a:gd name="connsiteY4" fmla="*/ 645795 h 1391920"/>
              <a:gd name="connsiteX5" fmla="*/ 8772525 w 8772525"/>
              <a:gd name="connsiteY5" fmla="*/ 555625 h 1391920"/>
              <a:gd name="connsiteX0" fmla="*/ 8732520 w 8732520"/>
              <a:gd name="connsiteY0" fmla="*/ 551815 h 1391920"/>
              <a:gd name="connsiteX1" fmla="*/ 8703945 w 8732520"/>
              <a:gd name="connsiteY1" fmla="*/ 471805 h 1391920"/>
              <a:gd name="connsiteX2" fmla="*/ 10160 w 8732520"/>
              <a:gd name="connsiteY2" fmla="*/ 0 h 1391920"/>
              <a:gd name="connsiteX3" fmla="*/ 0 w 8732520"/>
              <a:gd name="connsiteY3" fmla="*/ 1391920 h 1391920"/>
              <a:gd name="connsiteX4" fmla="*/ 8696960 w 8732520"/>
              <a:gd name="connsiteY4" fmla="*/ 645795 h 1391920"/>
              <a:gd name="connsiteX5" fmla="*/ 8732520 w 8732520"/>
              <a:gd name="connsiteY5" fmla="*/ 551815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8740140 w 8740140"/>
              <a:gd name="connsiteY0" fmla="*/ 546100 h 1391920"/>
              <a:gd name="connsiteX1" fmla="*/ 8703945 w 8740140"/>
              <a:gd name="connsiteY1" fmla="*/ 471805 h 1391920"/>
              <a:gd name="connsiteX2" fmla="*/ 10160 w 8740140"/>
              <a:gd name="connsiteY2" fmla="*/ 0 h 1391920"/>
              <a:gd name="connsiteX3" fmla="*/ 0 w 8740140"/>
              <a:gd name="connsiteY3" fmla="*/ 1391920 h 1391920"/>
              <a:gd name="connsiteX4" fmla="*/ 8696960 w 8740140"/>
              <a:gd name="connsiteY4" fmla="*/ 645795 h 1391920"/>
              <a:gd name="connsiteX5" fmla="*/ 8740140 w 8740140"/>
              <a:gd name="connsiteY5" fmla="*/ 546100 h 1391920"/>
              <a:gd name="connsiteX0" fmla="*/ 9695188 w 9695188"/>
              <a:gd name="connsiteY0" fmla="*/ 861060 h 1706880"/>
              <a:gd name="connsiteX1" fmla="*/ 9658993 w 9695188"/>
              <a:gd name="connsiteY1" fmla="*/ 786765 h 1706880"/>
              <a:gd name="connsiteX2" fmla="*/ 8 w 9695188"/>
              <a:gd name="connsiteY2" fmla="*/ 0 h 1706880"/>
              <a:gd name="connsiteX3" fmla="*/ 955048 w 9695188"/>
              <a:gd name="connsiteY3" fmla="*/ 1706880 h 1706880"/>
              <a:gd name="connsiteX4" fmla="*/ 9652008 w 9695188"/>
              <a:gd name="connsiteY4" fmla="*/ 960755 h 1706880"/>
              <a:gd name="connsiteX5" fmla="*/ 9695188 w 9695188"/>
              <a:gd name="connsiteY5" fmla="*/ 861060 h 1706880"/>
              <a:gd name="connsiteX0" fmla="*/ 9695630 w 9695630"/>
              <a:gd name="connsiteY0" fmla="*/ 861060 h 2103120"/>
              <a:gd name="connsiteX1" fmla="*/ 9659435 w 9695630"/>
              <a:gd name="connsiteY1" fmla="*/ 786765 h 2103120"/>
              <a:gd name="connsiteX2" fmla="*/ 450 w 9695630"/>
              <a:gd name="connsiteY2" fmla="*/ 0 h 2103120"/>
              <a:gd name="connsiteX3" fmla="*/ 10610 w 9695630"/>
              <a:gd name="connsiteY3" fmla="*/ 2103120 h 2103120"/>
              <a:gd name="connsiteX4" fmla="*/ 9652450 w 9695630"/>
              <a:gd name="connsiteY4" fmla="*/ 960755 h 2103120"/>
              <a:gd name="connsiteX5" fmla="*/ 9695630 w 9695630"/>
              <a:gd name="connsiteY5" fmla="*/ 861060 h 2103120"/>
              <a:gd name="connsiteX0" fmla="*/ 9685998 w 9685998"/>
              <a:gd name="connsiteY0" fmla="*/ 139700 h 1381760"/>
              <a:gd name="connsiteX1" fmla="*/ 9649803 w 9685998"/>
              <a:gd name="connsiteY1" fmla="*/ 65405 h 1381760"/>
              <a:gd name="connsiteX2" fmla="*/ 978 w 9685998"/>
              <a:gd name="connsiteY2" fmla="*/ 0 h 1381760"/>
              <a:gd name="connsiteX3" fmla="*/ 978 w 9685998"/>
              <a:gd name="connsiteY3" fmla="*/ 1381760 h 1381760"/>
              <a:gd name="connsiteX4" fmla="*/ 9642818 w 9685998"/>
              <a:gd name="connsiteY4" fmla="*/ 239395 h 1381760"/>
              <a:gd name="connsiteX5" fmla="*/ 9685998 w 9685998"/>
              <a:gd name="connsiteY5" fmla="*/ 139700 h 1381760"/>
              <a:gd name="connsiteX0" fmla="*/ 10279003 w 10279003"/>
              <a:gd name="connsiteY0" fmla="*/ 134573 h 1376633"/>
              <a:gd name="connsiteX1" fmla="*/ 10242808 w 10279003"/>
              <a:gd name="connsiteY1" fmla="*/ 60278 h 1376633"/>
              <a:gd name="connsiteX2" fmla="*/ 14 w 10279003"/>
              <a:gd name="connsiteY2" fmla="*/ 0 h 1376633"/>
              <a:gd name="connsiteX3" fmla="*/ 593983 w 10279003"/>
              <a:gd name="connsiteY3" fmla="*/ 1376633 h 1376633"/>
              <a:gd name="connsiteX4" fmla="*/ 10235823 w 10279003"/>
              <a:gd name="connsiteY4" fmla="*/ 234268 h 1376633"/>
              <a:gd name="connsiteX5" fmla="*/ 10279003 w 10279003"/>
              <a:gd name="connsiteY5" fmla="*/ 134573 h 1376633"/>
              <a:gd name="connsiteX0" fmla="*/ 10701570 w 10701570"/>
              <a:gd name="connsiteY0" fmla="*/ 134573 h 1934062"/>
              <a:gd name="connsiteX1" fmla="*/ 10665375 w 10701570"/>
              <a:gd name="connsiteY1" fmla="*/ 60278 h 1934062"/>
              <a:gd name="connsiteX2" fmla="*/ 422581 w 10701570"/>
              <a:gd name="connsiteY2" fmla="*/ 0 h 1934062"/>
              <a:gd name="connsiteX3" fmla="*/ 0 w 10701570"/>
              <a:gd name="connsiteY3" fmla="*/ 1934062 h 1934062"/>
              <a:gd name="connsiteX4" fmla="*/ 10658390 w 10701570"/>
              <a:gd name="connsiteY4" fmla="*/ 234268 h 1934062"/>
              <a:gd name="connsiteX5" fmla="*/ 10701570 w 10701570"/>
              <a:gd name="connsiteY5" fmla="*/ 134573 h 1934062"/>
              <a:gd name="connsiteX0" fmla="*/ 10701570 w 10701570"/>
              <a:gd name="connsiteY0" fmla="*/ 568228 h 2367717"/>
              <a:gd name="connsiteX1" fmla="*/ 10665375 w 10701570"/>
              <a:gd name="connsiteY1" fmla="*/ 493933 h 2367717"/>
              <a:gd name="connsiteX2" fmla="*/ 247134 w 10701570"/>
              <a:gd name="connsiteY2" fmla="*/ 0 h 2367717"/>
              <a:gd name="connsiteX3" fmla="*/ 0 w 10701570"/>
              <a:gd name="connsiteY3" fmla="*/ 2367717 h 2367717"/>
              <a:gd name="connsiteX4" fmla="*/ 10658390 w 10701570"/>
              <a:gd name="connsiteY4" fmla="*/ 667923 h 2367717"/>
              <a:gd name="connsiteX5" fmla="*/ 10701570 w 10701570"/>
              <a:gd name="connsiteY5" fmla="*/ 568228 h 2367717"/>
              <a:gd name="connsiteX0" fmla="*/ 10701570 w 10701570"/>
              <a:gd name="connsiteY0" fmla="*/ 74295 h 1873784"/>
              <a:gd name="connsiteX1" fmla="*/ 10665375 w 10701570"/>
              <a:gd name="connsiteY1" fmla="*/ 0 h 1873784"/>
              <a:gd name="connsiteX2" fmla="*/ 122902 w 10701570"/>
              <a:gd name="connsiteY2" fmla="*/ 343838 h 1873784"/>
              <a:gd name="connsiteX3" fmla="*/ 0 w 10701570"/>
              <a:gd name="connsiteY3" fmla="*/ 1873784 h 1873784"/>
              <a:gd name="connsiteX4" fmla="*/ 10658390 w 10701570"/>
              <a:gd name="connsiteY4" fmla="*/ 173990 h 1873784"/>
              <a:gd name="connsiteX5" fmla="*/ 10701570 w 10701570"/>
              <a:gd name="connsiteY5" fmla="*/ 74295 h 187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01570" h="1873784">
                <a:moveTo>
                  <a:pt x="10701570" y="74295"/>
                </a:moveTo>
                <a:lnTo>
                  <a:pt x="10665375" y="0"/>
                </a:lnTo>
                <a:lnTo>
                  <a:pt x="122902" y="343838"/>
                </a:lnTo>
                <a:cubicBezTo>
                  <a:pt x="119515" y="807811"/>
                  <a:pt x="3387" y="1409811"/>
                  <a:pt x="0" y="1873784"/>
                </a:cubicBezTo>
                <a:lnTo>
                  <a:pt x="10658390" y="173990"/>
                </a:lnTo>
                <a:cubicBezTo>
                  <a:pt x="10701993" y="110913"/>
                  <a:pt x="10684637" y="120227"/>
                  <a:pt x="10701570" y="74295"/>
                </a:cubicBezTo>
                <a:close/>
              </a:path>
            </a:pathLst>
          </a:custGeom>
          <a:solidFill>
            <a:srgbClr val="E3DB8F">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ectangle 16">
            <a:extLst>
              <a:ext uri="{FF2B5EF4-FFF2-40B4-BE49-F238E27FC236}">
                <a16:creationId xmlns:a16="http://schemas.microsoft.com/office/drawing/2014/main" id="{F1A9EFD7-C0BD-4C0A-9C9E-0D44DD082D00}"/>
              </a:ext>
            </a:extLst>
          </p:cNvPr>
          <p:cNvSpPr/>
          <p:nvPr/>
        </p:nvSpPr>
        <p:spPr>
          <a:xfrm>
            <a:off x="0" y="-445280"/>
            <a:ext cx="12192000" cy="129461"/>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17">
            <a:extLst>
              <a:ext uri="{FF2B5EF4-FFF2-40B4-BE49-F238E27FC236}">
                <a16:creationId xmlns:a16="http://schemas.microsoft.com/office/drawing/2014/main" id="{8449F50E-5B1F-409C-9A1B-63A6856E9A2A}"/>
              </a:ext>
            </a:extLst>
          </p:cNvPr>
          <p:cNvSpPr/>
          <p:nvPr/>
        </p:nvSpPr>
        <p:spPr>
          <a:xfrm>
            <a:off x="2281" y="7446425"/>
            <a:ext cx="12192000" cy="159947"/>
          </a:xfrm>
          <a:prstGeom prst="rect">
            <a:avLst/>
          </a:prstGeom>
          <a:solidFill>
            <a:srgbClr val="DA8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TextBox 20">
            <a:extLst>
              <a:ext uri="{FF2B5EF4-FFF2-40B4-BE49-F238E27FC236}">
                <a16:creationId xmlns:a16="http://schemas.microsoft.com/office/drawing/2014/main" id="{22C43DCE-A24E-4E70-A416-A588237C2B60}"/>
              </a:ext>
            </a:extLst>
          </p:cNvPr>
          <p:cNvSpPr txBox="1"/>
          <p:nvPr/>
        </p:nvSpPr>
        <p:spPr>
          <a:xfrm>
            <a:off x="-336095" y="449810"/>
            <a:ext cx="6077751" cy="1107996"/>
          </a:xfrm>
          <a:prstGeom prst="rect">
            <a:avLst/>
          </a:prstGeom>
          <a:noFill/>
        </p:spPr>
        <p:txBody>
          <a:bodyPr wrap="square" rtlCol="0">
            <a:spAutoFit/>
          </a:bodyPr>
          <a:lstStyle/>
          <a:p>
            <a:pPr algn="ctr"/>
            <a:r>
              <a:rPr lang="en-US" sz="6600" b="1" dirty="0" err="1">
                <a:solidFill>
                  <a:srgbClr val="E7D2B5"/>
                </a:solidFill>
              </a:rPr>
              <a:t>smarthome</a:t>
            </a:r>
            <a:endParaRPr lang="vi-VN" sz="6600" b="1" dirty="0">
              <a:solidFill>
                <a:srgbClr val="E7D2B5"/>
              </a:solidFill>
            </a:endParaRPr>
          </a:p>
        </p:txBody>
      </p:sp>
      <p:grpSp>
        <p:nvGrpSpPr>
          <p:cNvPr id="23" name="Group 22">
            <a:extLst>
              <a:ext uri="{FF2B5EF4-FFF2-40B4-BE49-F238E27FC236}">
                <a16:creationId xmlns:a16="http://schemas.microsoft.com/office/drawing/2014/main" id="{32577394-56A1-4F0F-8E6D-6FF6138774F5}"/>
              </a:ext>
            </a:extLst>
          </p:cNvPr>
          <p:cNvGrpSpPr/>
          <p:nvPr/>
        </p:nvGrpSpPr>
        <p:grpSpPr>
          <a:xfrm>
            <a:off x="9230477" y="-5059680"/>
            <a:ext cx="2566416" cy="4415121"/>
            <a:chOff x="4724400" y="0"/>
            <a:chExt cx="2566416" cy="4415121"/>
          </a:xfrm>
        </p:grpSpPr>
        <p:cxnSp>
          <p:nvCxnSpPr>
            <p:cNvPr id="24" name="Straight Connector 23">
              <a:extLst>
                <a:ext uri="{FF2B5EF4-FFF2-40B4-BE49-F238E27FC236}">
                  <a16:creationId xmlns:a16="http://schemas.microsoft.com/office/drawing/2014/main" id="{6DA1F205-F557-48BC-A033-A21278A8D295}"/>
                </a:ext>
              </a:extLst>
            </p:cNvPr>
            <p:cNvCxnSpPr>
              <a:cxnSpLocks/>
            </p:cNvCxnSpPr>
            <p:nvPr/>
          </p:nvCxnSpPr>
          <p:spPr>
            <a:xfrm flipV="1">
              <a:off x="6096000" y="0"/>
              <a:ext cx="0" cy="36576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1F6A759-74FD-46FC-BF5F-64B6F0871282}"/>
                </a:ext>
              </a:extLst>
            </p:cNvPr>
            <p:cNvCxnSpPr>
              <a:cxnSpLocks/>
            </p:cNvCxnSpPr>
            <p:nvPr/>
          </p:nvCxnSpPr>
          <p:spPr>
            <a:xfrm flipH="1" flipV="1">
              <a:off x="6096000" y="0"/>
              <a:ext cx="1194816" cy="35814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25CBC8-9ABA-4B00-A178-4CB73E5B1BFF}"/>
                </a:ext>
              </a:extLst>
            </p:cNvPr>
            <p:cNvCxnSpPr>
              <a:cxnSpLocks/>
            </p:cNvCxnSpPr>
            <p:nvPr/>
          </p:nvCxnSpPr>
          <p:spPr>
            <a:xfrm flipV="1">
              <a:off x="4746244" y="0"/>
              <a:ext cx="1349756" cy="3537118"/>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ADAFD84C-C106-4F48-A884-AB6B6B50CA60}"/>
                </a:ext>
              </a:extLst>
            </p:cNvPr>
            <p:cNvSpPr/>
            <p:nvPr/>
          </p:nvSpPr>
          <p:spPr>
            <a:xfrm>
              <a:off x="5148580" y="2230120"/>
              <a:ext cx="1739900" cy="1351280"/>
            </a:xfrm>
            <a:custGeom>
              <a:avLst/>
              <a:gdLst>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26440 w 1739900"/>
                <a:gd name="connsiteY34" fmla="*/ 2794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739900" h="1351280">
                  <a:moveTo>
                    <a:pt x="33020" y="769620"/>
                  </a:moveTo>
                  <a:cubicBezTo>
                    <a:pt x="81280" y="720513"/>
                    <a:pt x="119380" y="717127"/>
                    <a:pt x="162560" y="690880"/>
                  </a:cubicBezTo>
                  <a:lnTo>
                    <a:pt x="241300" y="629920"/>
                  </a:lnTo>
                  <a:lnTo>
                    <a:pt x="246380" y="556260"/>
                  </a:lnTo>
                  <a:lnTo>
                    <a:pt x="210820" y="505460"/>
                  </a:lnTo>
                  <a:lnTo>
                    <a:pt x="200660" y="487680"/>
                  </a:lnTo>
                  <a:cubicBezTo>
                    <a:pt x="174413" y="477520"/>
                    <a:pt x="143087" y="482600"/>
                    <a:pt x="121920" y="457200"/>
                  </a:cubicBezTo>
                  <a:cubicBezTo>
                    <a:pt x="116840" y="428413"/>
                    <a:pt x="142240" y="430107"/>
                    <a:pt x="152400" y="416560"/>
                  </a:cubicBezTo>
                  <a:lnTo>
                    <a:pt x="203200" y="396240"/>
                  </a:lnTo>
                  <a:cubicBezTo>
                    <a:pt x="211667" y="356447"/>
                    <a:pt x="209973" y="316653"/>
                    <a:pt x="228600" y="276860"/>
                  </a:cubicBezTo>
                  <a:cubicBezTo>
                    <a:pt x="265007" y="265007"/>
                    <a:pt x="296333" y="283633"/>
                    <a:pt x="330200" y="287020"/>
                  </a:cubicBezTo>
                  <a:lnTo>
                    <a:pt x="386080" y="256540"/>
                  </a:lnTo>
                  <a:lnTo>
                    <a:pt x="426720" y="261620"/>
                  </a:lnTo>
                  <a:lnTo>
                    <a:pt x="452120" y="345440"/>
                  </a:lnTo>
                  <a:lnTo>
                    <a:pt x="459740" y="363220"/>
                  </a:lnTo>
                  <a:lnTo>
                    <a:pt x="561340" y="355600"/>
                  </a:lnTo>
                  <a:lnTo>
                    <a:pt x="574040" y="386080"/>
                  </a:lnTo>
                  <a:lnTo>
                    <a:pt x="513080" y="426720"/>
                  </a:lnTo>
                  <a:lnTo>
                    <a:pt x="485140" y="439420"/>
                  </a:lnTo>
                  <a:lnTo>
                    <a:pt x="487680" y="495300"/>
                  </a:lnTo>
                  <a:lnTo>
                    <a:pt x="464820" y="520700"/>
                  </a:lnTo>
                  <a:lnTo>
                    <a:pt x="447040" y="553720"/>
                  </a:lnTo>
                  <a:lnTo>
                    <a:pt x="431800" y="612140"/>
                  </a:lnTo>
                  <a:lnTo>
                    <a:pt x="474980" y="662940"/>
                  </a:lnTo>
                  <a:lnTo>
                    <a:pt x="701040" y="541020"/>
                  </a:lnTo>
                  <a:lnTo>
                    <a:pt x="762000" y="474980"/>
                  </a:lnTo>
                  <a:lnTo>
                    <a:pt x="751840" y="383540"/>
                  </a:lnTo>
                  <a:lnTo>
                    <a:pt x="711200" y="345440"/>
                  </a:lnTo>
                  <a:lnTo>
                    <a:pt x="690880" y="302260"/>
                  </a:lnTo>
                  <a:lnTo>
                    <a:pt x="624840" y="279400"/>
                  </a:lnTo>
                  <a:lnTo>
                    <a:pt x="579120" y="269240"/>
                  </a:lnTo>
                  <a:cubicBezTo>
                    <a:pt x="588433" y="255693"/>
                    <a:pt x="607907" y="237067"/>
                    <a:pt x="619760" y="226060"/>
                  </a:cubicBezTo>
                  <a:lnTo>
                    <a:pt x="693420" y="190500"/>
                  </a:lnTo>
                  <a:lnTo>
                    <a:pt x="706120" y="68580"/>
                  </a:lnTo>
                  <a:lnTo>
                    <a:pt x="741680" y="22860"/>
                  </a:lnTo>
                  <a:cubicBezTo>
                    <a:pt x="786553" y="13547"/>
                    <a:pt x="816187" y="37253"/>
                    <a:pt x="853440" y="40640"/>
                  </a:cubicBezTo>
                  <a:lnTo>
                    <a:pt x="878840" y="40640"/>
                  </a:lnTo>
                  <a:cubicBezTo>
                    <a:pt x="905933" y="27093"/>
                    <a:pt x="933027" y="847"/>
                    <a:pt x="960120" y="0"/>
                  </a:cubicBezTo>
                  <a:cubicBezTo>
                    <a:pt x="988907" y="12700"/>
                    <a:pt x="1004993" y="12700"/>
                    <a:pt x="1021080" y="22860"/>
                  </a:cubicBezTo>
                  <a:lnTo>
                    <a:pt x="1049020" y="101600"/>
                  </a:lnTo>
                  <a:lnTo>
                    <a:pt x="1054100" y="134620"/>
                  </a:lnTo>
                  <a:lnTo>
                    <a:pt x="1181100" y="129540"/>
                  </a:lnTo>
                  <a:cubicBezTo>
                    <a:pt x="1190413" y="142240"/>
                    <a:pt x="1199727" y="142240"/>
                    <a:pt x="1209040" y="167640"/>
                  </a:cubicBezTo>
                  <a:lnTo>
                    <a:pt x="1158240" y="203200"/>
                  </a:lnTo>
                  <a:lnTo>
                    <a:pt x="1082040" y="246380"/>
                  </a:lnTo>
                  <a:lnTo>
                    <a:pt x="1092200" y="289560"/>
                  </a:lnTo>
                  <a:lnTo>
                    <a:pt x="1051560" y="381000"/>
                  </a:lnTo>
                  <a:lnTo>
                    <a:pt x="1026160" y="414020"/>
                  </a:lnTo>
                  <a:cubicBezTo>
                    <a:pt x="1027007" y="441960"/>
                    <a:pt x="1027853" y="469900"/>
                    <a:pt x="1028700" y="497840"/>
                  </a:cubicBezTo>
                  <a:lnTo>
                    <a:pt x="1125220" y="581660"/>
                  </a:lnTo>
                  <a:lnTo>
                    <a:pt x="1275080" y="652780"/>
                  </a:lnTo>
                  <a:lnTo>
                    <a:pt x="1313180" y="601980"/>
                  </a:lnTo>
                  <a:lnTo>
                    <a:pt x="1285240" y="528320"/>
                  </a:lnTo>
                  <a:lnTo>
                    <a:pt x="1257300" y="480060"/>
                  </a:lnTo>
                  <a:lnTo>
                    <a:pt x="1186180" y="459740"/>
                  </a:lnTo>
                  <a:lnTo>
                    <a:pt x="1183640" y="424180"/>
                  </a:lnTo>
                  <a:lnTo>
                    <a:pt x="1254760" y="396240"/>
                  </a:lnTo>
                  <a:lnTo>
                    <a:pt x="1272540" y="292100"/>
                  </a:lnTo>
                  <a:lnTo>
                    <a:pt x="1300480" y="269240"/>
                  </a:lnTo>
                  <a:lnTo>
                    <a:pt x="1384300" y="287020"/>
                  </a:lnTo>
                  <a:lnTo>
                    <a:pt x="1447800" y="254000"/>
                  </a:lnTo>
                  <a:lnTo>
                    <a:pt x="1483360" y="261620"/>
                  </a:lnTo>
                  <a:lnTo>
                    <a:pt x="1508760" y="342900"/>
                  </a:lnTo>
                  <a:lnTo>
                    <a:pt x="1521460" y="350520"/>
                  </a:lnTo>
                  <a:lnTo>
                    <a:pt x="1625600" y="350520"/>
                  </a:lnTo>
                  <a:cubicBezTo>
                    <a:pt x="1626447" y="375073"/>
                    <a:pt x="1606973" y="394547"/>
                    <a:pt x="1597660" y="416560"/>
                  </a:cubicBezTo>
                  <a:lnTo>
                    <a:pt x="1541780" y="434340"/>
                  </a:lnTo>
                  <a:lnTo>
                    <a:pt x="1544320" y="492760"/>
                  </a:lnTo>
                  <a:lnTo>
                    <a:pt x="1513840" y="533400"/>
                  </a:lnTo>
                  <a:lnTo>
                    <a:pt x="1485900" y="566420"/>
                  </a:lnTo>
                  <a:lnTo>
                    <a:pt x="1498600" y="642620"/>
                  </a:lnTo>
                  <a:lnTo>
                    <a:pt x="1709420" y="764540"/>
                  </a:lnTo>
                  <a:cubicBezTo>
                    <a:pt x="1737360" y="798407"/>
                    <a:pt x="1729740" y="832273"/>
                    <a:pt x="1739900" y="866140"/>
                  </a:cubicBezTo>
                  <a:lnTo>
                    <a:pt x="1732280" y="1351280"/>
                  </a:lnTo>
                  <a:lnTo>
                    <a:pt x="7620" y="1351280"/>
                  </a:lnTo>
                  <a:lnTo>
                    <a:pt x="0" y="1135380"/>
                  </a:lnTo>
                  <a:lnTo>
                    <a:pt x="10160" y="896620"/>
                  </a:lnTo>
                  <a:cubicBezTo>
                    <a:pt x="17780" y="854287"/>
                    <a:pt x="15240" y="811953"/>
                    <a:pt x="33020" y="769620"/>
                  </a:cubicBez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Freeform: Shape 27">
              <a:extLst>
                <a:ext uri="{FF2B5EF4-FFF2-40B4-BE49-F238E27FC236}">
                  <a16:creationId xmlns:a16="http://schemas.microsoft.com/office/drawing/2014/main" id="{7C98C1E2-E643-4751-81DA-1398B192E5AB}"/>
                </a:ext>
              </a:extLst>
            </p:cNvPr>
            <p:cNvSpPr/>
            <p:nvPr/>
          </p:nvSpPr>
          <p:spPr>
            <a:xfrm>
              <a:off x="4724400" y="3492834"/>
              <a:ext cx="2566416" cy="922287"/>
            </a:xfrm>
            <a:custGeom>
              <a:avLst/>
              <a:gdLst>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24558 h 922287"/>
                <a:gd name="connsiteX1" fmla="*/ 2566416 w 2566416"/>
                <a:gd name="connsiteY1" fmla="*/ 36750 h 922287"/>
                <a:gd name="connsiteX2" fmla="*/ 2316480 w 2566416"/>
                <a:gd name="connsiteY2" fmla="*/ 481758 h 922287"/>
                <a:gd name="connsiteX3" fmla="*/ 1804416 w 2566416"/>
                <a:gd name="connsiteY3" fmla="*/ 817038 h 922287"/>
                <a:gd name="connsiteX4" fmla="*/ 1133856 w 2566416"/>
                <a:gd name="connsiteY4" fmla="*/ 920670 h 922287"/>
                <a:gd name="connsiteX5" fmla="*/ 426720 w 2566416"/>
                <a:gd name="connsiteY5" fmla="*/ 597582 h 922287"/>
                <a:gd name="connsiteX6" fmla="*/ 91440 w 2566416"/>
                <a:gd name="connsiteY6" fmla="*/ 225726 h 922287"/>
                <a:gd name="connsiteX7" fmla="*/ 0 w 2566416"/>
                <a:gd name="connsiteY7" fmla="*/ 24558 h 92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416" h="922287">
                  <a:moveTo>
                    <a:pt x="0" y="24558"/>
                  </a:moveTo>
                  <a:cubicBezTo>
                    <a:pt x="855472" y="28622"/>
                    <a:pt x="1717040" y="-40466"/>
                    <a:pt x="2566416" y="36750"/>
                  </a:cubicBezTo>
                  <a:cubicBezTo>
                    <a:pt x="2519680" y="227758"/>
                    <a:pt x="2448560" y="369998"/>
                    <a:pt x="2316480" y="481758"/>
                  </a:cubicBezTo>
                  <a:cubicBezTo>
                    <a:pt x="2145792" y="593518"/>
                    <a:pt x="2011680" y="741854"/>
                    <a:pt x="1804416" y="817038"/>
                  </a:cubicBezTo>
                  <a:cubicBezTo>
                    <a:pt x="1580896" y="851582"/>
                    <a:pt x="1375664" y="934894"/>
                    <a:pt x="1133856" y="920670"/>
                  </a:cubicBezTo>
                  <a:cubicBezTo>
                    <a:pt x="898144" y="812974"/>
                    <a:pt x="638048" y="772334"/>
                    <a:pt x="426720" y="597582"/>
                  </a:cubicBezTo>
                  <a:lnTo>
                    <a:pt x="91440" y="225726"/>
                  </a:lnTo>
                  <a:lnTo>
                    <a:pt x="0" y="24558"/>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9" name="Group 28">
            <a:extLst>
              <a:ext uri="{FF2B5EF4-FFF2-40B4-BE49-F238E27FC236}">
                <a16:creationId xmlns:a16="http://schemas.microsoft.com/office/drawing/2014/main" id="{8AA79654-FDA8-4EA7-A74B-64F326E6D0D0}"/>
              </a:ext>
            </a:extLst>
          </p:cNvPr>
          <p:cNvGrpSpPr/>
          <p:nvPr/>
        </p:nvGrpSpPr>
        <p:grpSpPr>
          <a:xfrm>
            <a:off x="210901" y="-9936480"/>
            <a:ext cx="3610363" cy="6338484"/>
            <a:chOff x="226141" y="0"/>
            <a:chExt cx="3610363" cy="6338484"/>
          </a:xfrm>
        </p:grpSpPr>
        <p:grpSp>
          <p:nvGrpSpPr>
            <p:cNvPr id="30" name="Group 29">
              <a:extLst>
                <a:ext uri="{FF2B5EF4-FFF2-40B4-BE49-F238E27FC236}">
                  <a16:creationId xmlns:a16="http://schemas.microsoft.com/office/drawing/2014/main" id="{32A01741-697B-4DA9-8F43-F4D082A23C2E}"/>
                </a:ext>
              </a:extLst>
            </p:cNvPr>
            <p:cNvGrpSpPr/>
            <p:nvPr/>
          </p:nvGrpSpPr>
          <p:grpSpPr>
            <a:xfrm>
              <a:off x="226141" y="0"/>
              <a:ext cx="3610363" cy="6338484"/>
              <a:chOff x="4724400" y="0"/>
              <a:chExt cx="2566416" cy="4415121"/>
            </a:xfrm>
          </p:grpSpPr>
          <p:cxnSp>
            <p:nvCxnSpPr>
              <p:cNvPr id="34" name="Straight Connector 33">
                <a:extLst>
                  <a:ext uri="{FF2B5EF4-FFF2-40B4-BE49-F238E27FC236}">
                    <a16:creationId xmlns:a16="http://schemas.microsoft.com/office/drawing/2014/main" id="{1424E811-DED8-40B1-ABA4-9AE2AE5253D4}"/>
                  </a:ext>
                </a:extLst>
              </p:cNvPr>
              <p:cNvCxnSpPr>
                <a:cxnSpLocks/>
              </p:cNvCxnSpPr>
              <p:nvPr/>
            </p:nvCxnSpPr>
            <p:spPr>
              <a:xfrm flipV="1">
                <a:off x="6096000" y="0"/>
                <a:ext cx="0" cy="36576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93E6AE3-A4FE-4919-9E66-6092050AA1F2}"/>
                  </a:ext>
                </a:extLst>
              </p:cNvPr>
              <p:cNvCxnSpPr>
                <a:cxnSpLocks/>
                <a:stCxn id="38" idx="1"/>
              </p:cNvCxnSpPr>
              <p:nvPr/>
            </p:nvCxnSpPr>
            <p:spPr>
              <a:xfrm flipH="1" flipV="1">
                <a:off x="6096000" y="0"/>
                <a:ext cx="1194816" cy="3529583"/>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4F9390-42BB-4576-A3F7-B63BB8AA4D6E}"/>
                  </a:ext>
                </a:extLst>
              </p:cNvPr>
              <p:cNvCxnSpPr>
                <a:cxnSpLocks/>
              </p:cNvCxnSpPr>
              <p:nvPr/>
            </p:nvCxnSpPr>
            <p:spPr>
              <a:xfrm flipV="1">
                <a:off x="4746244" y="0"/>
                <a:ext cx="1349756" cy="3537118"/>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sp>
            <p:nvSpPr>
              <p:cNvPr id="37" name="Freeform: Shape 36">
                <a:extLst>
                  <a:ext uri="{FF2B5EF4-FFF2-40B4-BE49-F238E27FC236}">
                    <a16:creationId xmlns:a16="http://schemas.microsoft.com/office/drawing/2014/main" id="{51E78657-BD8C-4683-BB59-4C4FDCFD15D6}"/>
                  </a:ext>
                </a:extLst>
              </p:cNvPr>
              <p:cNvSpPr/>
              <p:nvPr/>
            </p:nvSpPr>
            <p:spPr>
              <a:xfrm>
                <a:off x="5148580" y="2230120"/>
                <a:ext cx="1739900" cy="1351280"/>
              </a:xfrm>
              <a:custGeom>
                <a:avLst/>
                <a:gdLst>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26440 w 1739900"/>
                  <a:gd name="connsiteY34" fmla="*/ 2794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739900" h="1351280">
                    <a:moveTo>
                      <a:pt x="33020" y="769620"/>
                    </a:moveTo>
                    <a:cubicBezTo>
                      <a:pt x="81280" y="720513"/>
                      <a:pt x="119380" y="717127"/>
                      <a:pt x="162560" y="690880"/>
                    </a:cubicBezTo>
                    <a:lnTo>
                      <a:pt x="241300" y="629920"/>
                    </a:lnTo>
                    <a:lnTo>
                      <a:pt x="246380" y="556260"/>
                    </a:lnTo>
                    <a:lnTo>
                      <a:pt x="210820" y="505460"/>
                    </a:lnTo>
                    <a:lnTo>
                      <a:pt x="200660" y="487680"/>
                    </a:lnTo>
                    <a:cubicBezTo>
                      <a:pt x="174413" y="477520"/>
                      <a:pt x="143087" y="482600"/>
                      <a:pt x="121920" y="457200"/>
                    </a:cubicBezTo>
                    <a:cubicBezTo>
                      <a:pt x="116840" y="428413"/>
                      <a:pt x="142240" y="430107"/>
                      <a:pt x="152400" y="416560"/>
                    </a:cubicBezTo>
                    <a:lnTo>
                      <a:pt x="203200" y="396240"/>
                    </a:lnTo>
                    <a:cubicBezTo>
                      <a:pt x="211667" y="356447"/>
                      <a:pt x="209973" y="316653"/>
                      <a:pt x="228600" y="276860"/>
                    </a:cubicBezTo>
                    <a:cubicBezTo>
                      <a:pt x="265007" y="265007"/>
                      <a:pt x="296333" y="283633"/>
                      <a:pt x="330200" y="287020"/>
                    </a:cubicBezTo>
                    <a:lnTo>
                      <a:pt x="386080" y="256540"/>
                    </a:lnTo>
                    <a:lnTo>
                      <a:pt x="426720" y="261620"/>
                    </a:lnTo>
                    <a:lnTo>
                      <a:pt x="452120" y="345440"/>
                    </a:lnTo>
                    <a:lnTo>
                      <a:pt x="459740" y="363220"/>
                    </a:lnTo>
                    <a:lnTo>
                      <a:pt x="561340" y="355600"/>
                    </a:lnTo>
                    <a:lnTo>
                      <a:pt x="574040" y="386080"/>
                    </a:lnTo>
                    <a:lnTo>
                      <a:pt x="513080" y="426720"/>
                    </a:lnTo>
                    <a:lnTo>
                      <a:pt x="485140" y="439420"/>
                    </a:lnTo>
                    <a:lnTo>
                      <a:pt x="487680" y="495300"/>
                    </a:lnTo>
                    <a:lnTo>
                      <a:pt x="464820" y="520700"/>
                    </a:lnTo>
                    <a:lnTo>
                      <a:pt x="447040" y="553720"/>
                    </a:lnTo>
                    <a:lnTo>
                      <a:pt x="431800" y="612140"/>
                    </a:lnTo>
                    <a:lnTo>
                      <a:pt x="474980" y="662940"/>
                    </a:lnTo>
                    <a:lnTo>
                      <a:pt x="701040" y="541020"/>
                    </a:lnTo>
                    <a:lnTo>
                      <a:pt x="762000" y="474980"/>
                    </a:lnTo>
                    <a:lnTo>
                      <a:pt x="751840" y="383540"/>
                    </a:lnTo>
                    <a:lnTo>
                      <a:pt x="711200" y="345440"/>
                    </a:lnTo>
                    <a:lnTo>
                      <a:pt x="690880" y="302260"/>
                    </a:lnTo>
                    <a:lnTo>
                      <a:pt x="624840" y="279400"/>
                    </a:lnTo>
                    <a:lnTo>
                      <a:pt x="579120" y="269240"/>
                    </a:lnTo>
                    <a:cubicBezTo>
                      <a:pt x="588433" y="255693"/>
                      <a:pt x="607907" y="237067"/>
                      <a:pt x="619760" y="226060"/>
                    </a:cubicBezTo>
                    <a:lnTo>
                      <a:pt x="693420" y="190500"/>
                    </a:lnTo>
                    <a:lnTo>
                      <a:pt x="706120" y="68580"/>
                    </a:lnTo>
                    <a:lnTo>
                      <a:pt x="741680" y="22860"/>
                    </a:lnTo>
                    <a:cubicBezTo>
                      <a:pt x="786553" y="13547"/>
                      <a:pt x="816187" y="37253"/>
                      <a:pt x="853440" y="40640"/>
                    </a:cubicBezTo>
                    <a:lnTo>
                      <a:pt x="878840" y="40640"/>
                    </a:lnTo>
                    <a:cubicBezTo>
                      <a:pt x="905933" y="27093"/>
                      <a:pt x="933027" y="847"/>
                      <a:pt x="960120" y="0"/>
                    </a:cubicBezTo>
                    <a:cubicBezTo>
                      <a:pt x="988907" y="12700"/>
                      <a:pt x="1004993" y="12700"/>
                      <a:pt x="1021080" y="22860"/>
                    </a:cubicBezTo>
                    <a:lnTo>
                      <a:pt x="1049020" y="101600"/>
                    </a:lnTo>
                    <a:lnTo>
                      <a:pt x="1054100" y="134620"/>
                    </a:lnTo>
                    <a:lnTo>
                      <a:pt x="1181100" y="129540"/>
                    </a:lnTo>
                    <a:cubicBezTo>
                      <a:pt x="1190413" y="142240"/>
                      <a:pt x="1199727" y="142240"/>
                      <a:pt x="1209040" y="167640"/>
                    </a:cubicBezTo>
                    <a:lnTo>
                      <a:pt x="1158240" y="203200"/>
                    </a:lnTo>
                    <a:lnTo>
                      <a:pt x="1082040" y="246380"/>
                    </a:lnTo>
                    <a:lnTo>
                      <a:pt x="1092200" y="289560"/>
                    </a:lnTo>
                    <a:lnTo>
                      <a:pt x="1051560" y="381000"/>
                    </a:lnTo>
                    <a:lnTo>
                      <a:pt x="1026160" y="414020"/>
                    </a:lnTo>
                    <a:cubicBezTo>
                      <a:pt x="1027007" y="441960"/>
                      <a:pt x="1027853" y="469900"/>
                      <a:pt x="1028700" y="497840"/>
                    </a:cubicBezTo>
                    <a:lnTo>
                      <a:pt x="1125220" y="581660"/>
                    </a:lnTo>
                    <a:lnTo>
                      <a:pt x="1275080" y="652780"/>
                    </a:lnTo>
                    <a:lnTo>
                      <a:pt x="1313180" y="601980"/>
                    </a:lnTo>
                    <a:lnTo>
                      <a:pt x="1285240" y="528320"/>
                    </a:lnTo>
                    <a:lnTo>
                      <a:pt x="1257300" y="480060"/>
                    </a:lnTo>
                    <a:lnTo>
                      <a:pt x="1186180" y="459740"/>
                    </a:lnTo>
                    <a:lnTo>
                      <a:pt x="1183640" y="424180"/>
                    </a:lnTo>
                    <a:lnTo>
                      <a:pt x="1254760" y="396240"/>
                    </a:lnTo>
                    <a:lnTo>
                      <a:pt x="1272540" y="292100"/>
                    </a:lnTo>
                    <a:lnTo>
                      <a:pt x="1300480" y="269240"/>
                    </a:lnTo>
                    <a:lnTo>
                      <a:pt x="1384300" y="287020"/>
                    </a:lnTo>
                    <a:lnTo>
                      <a:pt x="1447800" y="254000"/>
                    </a:lnTo>
                    <a:lnTo>
                      <a:pt x="1483360" y="261620"/>
                    </a:lnTo>
                    <a:lnTo>
                      <a:pt x="1508760" y="342900"/>
                    </a:lnTo>
                    <a:lnTo>
                      <a:pt x="1521460" y="350520"/>
                    </a:lnTo>
                    <a:lnTo>
                      <a:pt x="1625600" y="350520"/>
                    </a:lnTo>
                    <a:cubicBezTo>
                      <a:pt x="1626447" y="375073"/>
                      <a:pt x="1606973" y="394547"/>
                      <a:pt x="1597660" y="416560"/>
                    </a:cubicBezTo>
                    <a:lnTo>
                      <a:pt x="1541780" y="434340"/>
                    </a:lnTo>
                    <a:lnTo>
                      <a:pt x="1544320" y="492760"/>
                    </a:lnTo>
                    <a:lnTo>
                      <a:pt x="1513840" y="533400"/>
                    </a:lnTo>
                    <a:lnTo>
                      <a:pt x="1485900" y="566420"/>
                    </a:lnTo>
                    <a:lnTo>
                      <a:pt x="1498600" y="642620"/>
                    </a:lnTo>
                    <a:lnTo>
                      <a:pt x="1709420" y="764540"/>
                    </a:lnTo>
                    <a:cubicBezTo>
                      <a:pt x="1737360" y="798407"/>
                      <a:pt x="1729740" y="832273"/>
                      <a:pt x="1739900" y="866140"/>
                    </a:cubicBezTo>
                    <a:lnTo>
                      <a:pt x="1732280" y="1351280"/>
                    </a:lnTo>
                    <a:lnTo>
                      <a:pt x="7620" y="1351280"/>
                    </a:lnTo>
                    <a:lnTo>
                      <a:pt x="0" y="1135380"/>
                    </a:lnTo>
                    <a:lnTo>
                      <a:pt x="10160" y="896620"/>
                    </a:lnTo>
                    <a:cubicBezTo>
                      <a:pt x="17780" y="854287"/>
                      <a:pt x="15240" y="811953"/>
                      <a:pt x="33020" y="769620"/>
                    </a:cubicBez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8" name="Freeform: Shape 37">
                <a:extLst>
                  <a:ext uri="{FF2B5EF4-FFF2-40B4-BE49-F238E27FC236}">
                    <a16:creationId xmlns:a16="http://schemas.microsoft.com/office/drawing/2014/main" id="{714F3A87-B969-4C6F-BC79-A5279A5A012D}"/>
                  </a:ext>
                </a:extLst>
              </p:cNvPr>
              <p:cNvSpPr/>
              <p:nvPr/>
            </p:nvSpPr>
            <p:spPr>
              <a:xfrm>
                <a:off x="4724400" y="3492834"/>
                <a:ext cx="2566416" cy="922287"/>
              </a:xfrm>
              <a:custGeom>
                <a:avLst/>
                <a:gdLst>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24558 h 922287"/>
                  <a:gd name="connsiteX1" fmla="*/ 2566416 w 2566416"/>
                  <a:gd name="connsiteY1" fmla="*/ 36750 h 922287"/>
                  <a:gd name="connsiteX2" fmla="*/ 2316480 w 2566416"/>
                  <a:gd name="connsiteY2" fmla="*/ 481758 h 922287"/>
                  <a:gd name="connsiteX3" fmla="*/ 1804416 w 2566416"/>
                  <a:gd name="connsiteY3" fmla="*/ 817038 h 922287"/>
                  <a:gd name="connsiteX4" fmla="*/ 1133856 w 2566416"/>
                  <a:gd name="connsiteY4" fmla="*/ 920670 h 922287"/>
                  <a:gd name="connsiteX5" fmla="*/ 426720 w 2566416"/>
                  <a:gd name="connsiteY5" fmla="*/ 597582 h 922287"/>
                  <a:gd name="connsiteX6" fmla="*/ 91440 w 2566416"/>
                  <a:gd name="connsiteY6" fmla="*/ 225726 h 922287"/>
                  <a:gd name="connsiteX7" fmla="*/ 0 w 2566416"/>
                  <a:gd name="connsiteY7" fmla="*/ 24558 h 92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416" h="922287">
                    <a:moveTo>
                      <a:pt x="0" y="24558"/>
                    </a:moveTo>
                    <a:cubicBezTo>
                      <a:pt x="855472" y="28622"/>
                      <a:pt x="1717040" y="-40466"/>
                      <a:pt x="2566416" y="36750"/>
                    </a:cubicBezTo>
                    <a:cubicBezTo>
                      <a:pt x="2519680" y="227758"/>
                      <a:pt x="2448560" y="369998"/>
                      <a:pt x="2316480" y="481758"/>
                    </a:cubicBezTo>
                    <a:cubicBezTo>
                      <a:pt x="2145792" y="593518"/>
                      <a:pt x="2011680" y="741854"/>
                      <a:pt x="1804416" y="817038"/>
                    </a:cubicBezTo>
                    <a:cubicBezTo>
                      <a:pt x="1580896" y="851582"/>
                      <a:pt x="1375664" y="934894"/>
                      <a:pt x="1133856" y="920670"/>
                    </a:cubicBezTo>
                    <a:cubicBezTo>
                      <a:pt x="898144" y="812974"/>
                      <a:pt x="638048" y="772334"/>
                      <a:pt x="426720" y="597582"/>
                    </a:cubicBezTo>
                    <a:lnTo>
                      <a:pt x="91440" y="225726"/>
                    </a:lnTo>
                    <a:lnTo>
                      <a:pt x="0" y="24558"/>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31" name="Picture 30">
              <a:extLst>
                <a:ext uri="{FF2B5EF4-FFF2-40B4-BE49-F238E27FC236}">
                  <a16:creationId xmlns:a16="http://schemas.microsoft.com/office/drawing/2014/main" id="{9F606AF8-4F37-439A-B4CF-0523099F58E3}"/>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63249" b="70282" l="45458" r="50458"/>
                      </a14:imgEffect>
                    </a14:imgLayer>
                  </a14:imgProps>
                </a:ext>
              </a:extLst>
            </a:blip>
            <a:srcRect l="44833" t="62370" r="48917" b="28839"/>
            <a:stretch/>
          </p:blipFill>
          <p:spPr>
            <a:xfrm>
              <a:off x="1774671" y="4113667"/>
              <a:ext cx="762000" cy="602907"/>
            </a:xfrm>
            <a:prstGeom prst="rect">
              <a:avLst/>
            </a:prstGeom>
          </p:spPr>
        </p:pic>
        <p:pic>
          <p:nvPicPr>
            <p:cNvPr id="32" name="Picture 31">
              <a:extLst>
                <a:ext uri="{FF2B5EF4-FFF2-40B4-BE49-F238E27FC236}">
                  <a16:creationId xmlns:a16="http://schemas.microsoft.com/office/drawing/2014/main" id="{BDB73413-9247-49C8-85A6-F8E2FC4EA0DD}"/>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63249" b="70282" l="45458" r="50458"/>
                      </a14:imgEffect>
                    </a14:imgLayer>
                  </a14:imgProps>
                </a:ext>
              </a:extLst>
            </a:blip>
            <a:srcRect l="44833" t="62370" r="48917" b="28839"/>
            <a:stretch/>
          </p:blipFill>
          <p:spPr>
            <a:xfrm>
              <a:off x="2536670" y="4330285"/>
              <a:ext cx="762000" cy="602907"/>
            </a:xfrm>
            <a:prstGeom prst="rect">
              <a:avLst/>
            </a:prstGeom>
          </p:spPr>
        </p:pic>
        <p:pic>
          <p:nvPicPr>
            <p:cNvPr id="33" name="Picture 32">
              <a:extLst>
                <a:ext uri="{FF2B5EF4-FFF2-40B4-BE49-F238E27FC236}">
                  <a16:creationId xmlns:a16="http://schemas.microsoft.com/office/drawing/2014/main" id="{0CFAE2FF-5A8E-4AAE-BC23-0F47853D21A5}"/>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63249" b="70282" l="45458" r="50458"/>
                      </a14:imgEffect>
                    </a14:imgLayer>
                  </a14:imgProps>
                </a:ext>
              </a:extLst>
            </a:blip>
            <a:srcRect l="44833" t="62370" r="48917" b="28839"/>
            <a:stretch/>
          </p:blipFill>
          <p:spPr>
            <a:xfrm>
              <a:off x="902984" y="4329063"/>
              <a:ext cx="762000" cy="602907"/>
            </a:xfrm>
            <a:prstGeom prst="rect">
              <a:avLst/>
            </a:prstGeom>
          </p:spPr>
        </p:pic>
      </p:grpSp>
      <p:sp>
        <p:nvSpPr>
          <p:cNvPr id="39" name="TextBox 38">
            <a:extLst>
              <a:ext uri="{FF2B5EF4-FFF2-40B4-BE49-F238E27FC236}">
                <a16:creationId xmlns:a16="http://schemas.microsoft.com/office/drawing/2014/main" id="{EBB242D7-8E97-46EE-AFB9-65ED95FB9A98}"/>
              </a:ext>
            </a:extLst>
          </p:cNvPr>
          <p:cNvSpPr txBox="1"/>
          <p:nvPr/>
        </p:nvSpPr>
        <p:spPr>
          <a:xfrm>
            <a:off x="3099509" y="9878713"/>
            <a:ext cx="6077751" cy="1107996"/>
          </a:xfrm>
          <a:prstGeom prst="rect">
            <a:avLst/>
          </a:prstGeom>
          <a:noFill/>
        </p:spPr>
        <p:txBody>
          <a:bodyPr wrap="square" rtlCol="0">
            <a:spAutoFit/>
          </a:bodyPr>
          <a:lstStyle/>
          <a:p>
            <a:pPr algn="ctr"/>
            <a:r>
              <a:rPr lang="vi-VN" sz="6600" b="1">
                <a:solidFill>
                  <a:srgbClr val="E7D2B5"/>
                </a:solidFill>
              </a:rPr>
              <a:t>NỘI DUNG 2</a:t>
            </a:r>
          </a:p>
        </p:txBody>
      </p:sp>
      <p:sp>
        <p:nvSpPr>
          <p:cNvPr id="40" name="TextBox 39">
            <a:extLst>
              <a:ext uri="{FF2B5EF4-FFF2-40B4-BE49-F238E27FC236}">
                <a16:creationId xmlns:a16="http://schemas.microsoft.com/office/drawing/2014/main" id="{51EE2788-20FE-4B5B-B23B-9E5E2C874A02}"/>
              </a:ext>
            </a:extLst>
          </p:cNvPr>
          <p:cNvSpPr txBox="1"/>
          <p:nvPr/>
        </p:nvSpPr>
        <p:spPr>
          <a:xfrm>
            <a:off x="3115195" y="12973169"/>
            <a:ext cx="6077751" cy="461665"/>
          </a:xfrm>
          <a:prstGeom prst="rect">
            <a:avLst/>
          </a:prstGeom>
          <a:noFill/>
        </p:spPr>
        <p:txBody>
          <a:bodyPr wrap="square" rtlCol="0">
            <a:spAutoFit/>
          </a:bodyPr>
          <a:lstStyle/>
          <a:p>
            <a:pPr algn="ctr"/>
            <a:r>
              <a:rPr lang="vi-VN" sz="2400">
                <a:solidFill>
                  <a:srgbClr val="E7D2B5"/>
                </a:solidFill>
              </a:rPr>
              <a:t>Ghi chú nội dung 2</a:t>
            </a:r>
          </a:p>
        </p:txBody>
      </p:sp>
      <p:sp>
        <p:nvSpPr>
          <p:cNvPr id="4" name="Title 3">
            <a:extLst>
              <a:ext uri="{FF2B5EF4-FFF2-40B4-BE49-F238E27FC236}">
                <a16:creationId xmlns:a16="http://schemas.microsoft.com/office/drawing/2014/main" id="{550B2504-500E-71D0-B9FD-9927F55FACCB}"/>
              </a:ext>
            </a:extLst>
          </p:cNvPr>
          <p:cNvSpPr>
            <a:spLocks noGrp="1"/>
          </p:cNvSpPr>
          <p:nvPr>
            <p:ph type="title"/>
          </p:nvPr>
        </p:nvSpPr>
        <p:spPr>
          <a:xfrm>
            <a:off x="8230430" y="2084693"/>
            <a:ext cx="2182636" cy="3439137"/>
          </a:xfrm>
        </p:spPr>
        <p:txBody>
          <a:bodyPr>
            <a:noAutofit/>
          </a:bodyPr>
          <a:lstStyle/>
          <a:p>
            <a:r>
              <a:rPr lang="en-US" sz="2300" dirty="0">
                <a:solidFill>
                  <a:schemeClr val="bg1"/>
                </a:solidFill>
                <a:effectLst/>
                <a:latin typeface="inherit"/>
                <a:ea typeface="Times New Roman" panose="02020603050405020304" pitchFamily="18" charset="0"/>
                <a:cs typeface="Courier New" panose="02070309020205020404" pitchFamily="49" charset="0"/>
              </a:rPr>
              <a:t>A smart home is a house in which electrical and electronic equipment is installed that can be controlled or automated or semi-automatic.</a:t>
            </a:r>
            <a:br>
              <a:rPr lang="en-US" sz="2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US" sz="2300" dirty="0">
              <a:solidFill>
                <a:schemeClr val="bg1"/>
              </a:solidFill>
            </a:endParaRPr>
          </a:p>
        </p:txBody>
      </p:sp>
    </p:spTree>
    <p:extLst>
      <p:ext uri="{BB962C8B-B14F-4D97-AF65-F5344CB8AC3E}">
        <p14:creationId xmlns:p14="http://schemas.microsoft.com/office/powerpoint/2010/main" val="3062354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D2B3D"/>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FEBC51C-DA1E-46A9-A948-D7BC87F27E03}"/>
              </a:ext>
            </a:extLst>
          </p:cNvPr>
          <p:cNvSpPr/>
          <p:nvPr/>
        </p:nvSpPr>
        <p:spPr>
          <a:xfrm>
            <a:off x="1649234" y="926275"/>
            <a:ext cx="8877782" cy="5278056"/>
          </a:xfrm>
          <a:prstGeom prst="rect">
            <a:avLst/>
          </a:prstGeom>
          <a:solidFill>
            <a:srgbClr val="161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20" name="Group 19">
            <a:extLst>
              <a:ext uri="{FF2B5EF4-FFF2-40B4-BE49-F238E27FC236}">
                <a16:creationId xmlns:a16="http://schemas.microsoft.com/office/drawing/2014/main" id="{4A7EEA4E-4467-4430-B59F-150AF2400E2F}"/>
              </a:ext>
            </a:extLst>
          </p:cNvPr>
          <p:cNvGrpSpPr/>
          <p:nvPr/>
        </p:nvGrpSpPr>
        <p:grpSpPr>
          <a:xfrm>
            <a:off x="9230477" y="0"/>
            <a:ext cx="2566416" cy="4415121"/>
            <a:chOff x="4724400" y="0"/>
            <a:chExt cx="2566416" cy="4415121"/>
          </a:xfrm>
        </p:grpSpPr>
        <p:cxnSp>
          <p:nvCxnSpPr>
            <p:cNvPr id="11" name="Straight Connector 10">
              <a:extLst>
                <a:ext uri="{FF2B5EF4-FFF2-40B4-BE49-F238E27FC236}">
                  <a16:creationId xmlns:a16="http://schemas.microsoft.com/office/drawing/2014/main" id="{9C2BF997-EFE9-4D2E-AE8C-1132492E99CE}"/>
                </a:ext>
              </a:extLst>
            </p:cNvPr>
            <p:cNvCxnSpPr>
              <a:cxnSpLocks/>
            </p:cNvCxnSpPr>
            <p:nvPr/>
          </p:nvCxnSpPr>
          <p:spPr>
            <a:xfrm flipV="1">
              <a:off x="6096000" y="0"/>
              <a:ext cx="0" cy="36576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857F93-210F-4976-8363-ABB7BFE25D0A}"/>
                </a:ext>
              </a:extLst>
            </p:cNvPr>
            <p:cNvCxnSpPr>
              <a:cxnSpLocks/>
            </p:cNvCxnSpPr>
            <p:nvPr/>
          </p:nvCxnSpPr>
          <p:spPr>
            <a:xfrm flipH="1" flipV="1">
              <a:off x="6096000" y="0"/>
              <a:ext cx="1194816" cy="35814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C5AD099-D106-4AA8-BAC8-7400F03A96E2}"/>
                </a:ext>
              </a:extLst>
            </p:cNvPr>
            <p:cNvCxnSpPr>
              <a:cxnSpLocks/>
            </p:cNvCxnSpPr>
            <p:nvPr/>
          </p:nvCxnSpPr>
          <p:spPr>
            <a:xfrm flipV="1">
              <a:off x="4746244" y="0"/>
              <a:ext cx="1349756" cy="3537118"/>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sp>
          <p:nvSpPr>
            <p:cNvPr id="8" name="Freeform: Shape 7">
              <a:extLst>
                <a:ext uri="{FF2B5EF4-FFF2-40B4-BE49-F238E27FC236}">
                  <a16:creationId xmlns:a16="http://schemas.microsoft.com/office/drawing/2014/main" id="{03E56A76-2D2A-4277-8A88-A526EC1CD306}"/>
                </a:ext>
              </a:extLst>
            </p:cNvPr>
            <p:cNvSpPr/>
            <p:nvPr/>
          </p:nvSpPr>
          <p:spPr>
            <a:xfrm>
              <a:off x="5148580" y="2230120"/>
              <a:ext cx="1739900" cy="1351280"/>
            </a:xfrm>
            <a:custGeom>
              <a:avLst/>
              <a:gdLst>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26440 w 1739900"/>
                <a:gd name="connsiteY34" fmla="*/ 2794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739900" h="1351280">
                  <a:moveTo>
                    <a:pt x="33020" y="769620"/>
                  </a:moveTo>
                  <a:cubicBezTo>
                    <a:pt x="81280" y="720513"/>
                    <a:pt x="119380" y="717127"/>
                    <a:pt x="162560" y="690880"/>
                  </a:cubicBezTo>
                  <a:lnTo>
                    <a:pt x="241300" y="629920"/>
                  </a:lnTo>
                  <a:lnTo>
                    <a:pt x="246380" y="556260"/>
                  </a:lnTo>
                  <a:lnTo>
                    <a:pt x="210820" y="505460"/>
                  </a:lnTo>
                  <a:lnTo>
                    <a:pt x="200660" y="487680"/>
                  </a:lnTo>
                  <a:cubicBezTo>
                    <a:pt x="174413" y="477520"/>
                    <a:pt x="143087" y="482600"/>
                    <a:pt x="121920" y="457200"/>
                  </a:cubicBezTo>
                  <a:cubicBezTo>
                    <a:pt x="116840" y="428413"/>
                    <a:pt x="142240" y="430107"/>
                    <a:pt x="152400" y="416560"/>
                  </a:cubicBezTo>
                  <a:lnTo>
                    <a:pt x="203200" y="396240"/>
                  </a:lnTo>
                  <a:cubicBezTo>
                    <a:pt x="211667" y="356447"/>
                    <a:pt x="209973" y="316653"/>
                    <a:pt x="228600" y="276860"/>
                  </a:cubicBezTo>
                  <a:cubicBezTo>
                    <a:pt x="265007" y="265007"/>
                    <a:pt x="296333" y="283633"/>
                    <a:pt x="330200" y="287020"/>
                  </a:cubicBezTo>
                  <a:lnTo>
                    <a:pt x="386080" y="256540"/>
                  </a:lnTo>
                  <a:lnTo>
                    <a:pt x="426720" y="261620"/>
                  </a:lnTo>
                  <a:lnTo>
                    <a:pt x="452120" y="345440"/>
                  </a:lnTo>
                  <a:lnTo>
                    <a:pt x="459740" y="363220"/>
                  </a:lnTo>
                  <a:lnTo>
                    <a:pt x="561340" y="355600"/>
                  </a:lnTo>
                  <a:lnTo>
                    <a:pt x="574040" y="386080"/>
                  </a:lnTo>
                  <a:lnTo>
                    <a:pt x="513080" y="426720"/>
                  </a:lnTo>
                  <a:lnTo>
                    <a:pt x="485140" y="439420"/>
                  </a:lnTo>
                  <a:lnTo>
                    <a:pt x="487680" y="495300"/>
                  </a:lnTo>
                  <a:lnTo>
                    <a:pt x="464820" y="520700"/>
                  </a:lnTo>
                  <a:lnTo>
                    <a:pt x="447040" y="553720"/>
                  </a:lnTo>
                  <a:lnTo>
                    <a:pt x="431800" y="612140"/>
                  </a:lnTo>
                  <a:lnTo>
                    <a:pt x="474980" y="662940"/>
                  </a:lnTo>
                  <a:lnTo>
                    <a:pt x="701040" y="541020"/>
                  </a:lnTo>
                  <a:lnTo>
                    <a:pt x="762000" y="474980"/>
                  </a:lnTo>
                  <a:lnTo>
                    <a:pt x="751840" y="383540"/>
                  </a:lnTo>
                  <a:lnTo>
                    <a:pt x="711200" y="345440"/>
                  </a:lnTo>
                  <a:lnTo>
                    <a:pt x="690880" y="302260"/>
                  </a:lnTo>
                  <a:lnTo>
                    <a:pt x="624840" y="279400"/>
                  </a:lnTo>
                  <a:lnTo>
                    <a:pt x="579120" y="269240"/>
                  </a:lnTo>
                  <a:cubicBezTo>
                    <a:pt x="588433" y="255693"/>
                    <a:pt x="607907" y="237067"/>
                    <a:pt x="619760" y="226060"/>
                  </a:cubicBezTo>
                  <a:lnTo>
                    <a:pt x="693420" y="190500"/>
                  </a:lnTo>
                  <a:lnTo>
                    <a:pt x="706120" y="68580"/>
                  </a:lnTo>
                  <a:lnTo>
                    <a:pt x="741680" y="22860"/>
                  </a:lnTo>
                  <a:cubicBezTo>
                    <a:pt x="786553" y="13547"/>
                    <a:pt x="816187" y="37253"/>
                    <a:pt x="853440" y="40640"/>
                  </a:cubicBezTo>
                  <a:lnTo>
                    <a:pt x="878840" y="40640"/>
                  </a:lnTo>
                  <a:cubicBezTo>
                    <a:pt x="905933" y="27093"/>
                    <a:pt x="933027" y="847"/>
                    <a:pt x="960120" y="0"/>
                  </a:cubicBezTo>
                  <a:cubicBezTo>
                    <a:pt x="988907" y="12700"/>
                    <a:pt x="1004993" y="12700"/>
                    <a:pt x="1021080" y="22860"/>
                  </a:cubicBezTo>
                  <a:lnTo>
                    <a:pt x="1049020" y="101600"/>
                  </a:lnTo>
                  <a:lnTo>
                    <a:pt x="1054100" y="134620"/>
                  </a:lnTo>
                  <a:lnTo>
                    <a:pt x="1181100" y="129540"/>
                  </a:lnTo>
                  <a:cubicBezTo>
                    <a:pt x="1190413" y="142240"/>
                    <a:pt x="1199727" y="142240"/>
                    <a:pt x="1209040" y="167640"/>
                  </a:cubicBezTo>
                  <a:lnTo>
                    <a:pt x="1158240" y="203200"/>
                  </a:lnTo>
                  <a:lnTo>
                    <a:pt x="1082040" y="246380"/>
                  </a:lnTo>
                  <a:lnTo>
                    <a:pt x="1092200" y="289560"/>
                  </a:lnTo>
                  <a:lnTo>
                    <a:pt x="1051560" y="381000"/>
                  </a:lnTo>
                  <a:lnTo>
                    <a:pt x="1026160" y="414020"/>
                  </a:lnTo>
                  <a:cubicBezTo>
                    <a:pt x="1027007" y="441960"/>
                    <a:pt x="1027853" y="469900"/>
                    <a:pt x="1028700" y="497840"/>
                  </a:cubicBezTo>
                  <a:lnTo>
                    <a:pt x="1125220" y="581660"/>
                  </a:lnTo>
                  <a:lnTo>
                    <a:pt x="1275080" y="652780"/>
                  </a:lnTo>
                  <a:lnTo>
                    <a:pt x="1313180" y="601980"/>
                  </a:lnTo>
                  <a:lnTo>
                    <a:pt x="1285240" y="528320"/>
                  </a:lnTo>
                  <a:lnTo>
                    <a:pt x="1257300" y="480060"/>
                  </a:lnTo>
                  <a:lnTo>
                    <a:pt x="1186180" y="459740"/>
                  </a:lnTo>
                  <a:lnTo>
                    <a:pt x="1183640" y="424180"/>
                  </a:lnTo>
                  <a:lnTo>
                    <a:pt x="1254760" y="396240"/>
                  </a:lnTo>
                  <a:lnTo>
                    <a:pt x="1272540" y="292100"/>
                  </a:lnTo>
                  <a:lnTo>
                    <a:pt x="1300480" y="269240"/>
                  </a:lnTo>
                  <a:lnTo>
                    <a:pt x="1384300" y="287020"/>
                  </a:lnTo>
                  <a:lnTo>
                    <a:pt x="1447800" y="254000"/>
                  </a:lnTo>
                  <a:lnTo>
                    <a:pt x="1483360" y="261620"/>
                  </a:lnTo>
                  <a:lnTo>
                    <a:pt x="1508760" y="342900"/>
                  </a:lnTo>
                  <a:lnTo>
                    <a:pt x="1521460" y="350520"/>
                  </a:lnTo>
                  <a:lnTo>
                    <a:pt x="1625600" y="350520"/>
                  </a:lnTo>
                  <a:cubicBezTo>
                    <a:pt x="1626447" y="375073"/>
                    <a:pt x="1606973" y="394547"/>
                    <a:pt x="1597660" y="416560"/>
                  </a:cubicBezTo>
                  <a:lnTo>
                    <a:pt x="1541780" y="434340"/>
                  </a:lnTo>
                  <a:lnTo>
                    <a:pt x="1544320" y="492760"/>
                  </a:lnTo>
                  <a:lnTo>
                    <a:pt x="1513840" y="533400"/>
                  </a:lnTo>
                  <a:lnTo>
                    <a:pt x="1485900" y="566420"/>
                  </a:lnTo>
                  <a:lnTo>
                    <a:pt x="1498600" y="642620"/>
                  </a:lnTo>
                  <a:lnTo>
                    <a:pt x="1709420" y="764540"/>
                  </a:lnTo>
                  <a:cubicBezTo>
                    <a:pt x="1737360" y="798407"/>
                    <a:pt x="1729740" y="832273"/>
                    <a:pt x="1739900" y="866140"/>
                  </a:cubicBezTo>
                  <a:lnTo>
                    <a:pt x="1732280" y="1351280"/>
                  </a:lnTo>
                  <a:lnTo>
                    <a:pt x="7620" y="1351280"/>
                  </a:lnTo>
                  <a:lnTo>
                    <a:pt x="0" y="1135380"/>
                  </a:lnTo>
                  <a:lnTo>
                    <a:pt x="10160" y="896620"/>
                  </a:lnTo>
                  <a:cubicBezTo>
                    <a:pt x="17780" y="854287"/>
                    <a:pt x="15240" y="811953"/>
                    <a:pt x="33020" y="769620"/>
                  </a:cubicBez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Freeform: Shape 8">
              <a:extLst>
                <a:ext uri="{FF2B5EF4-FFF2-40B4-BE49-F238E27FC236}">
                  <a16:creationId xmlns:a16="http://schemas.microsoft.com/office/drawing/2014/main" id="{70262BD0-7E9A-4903-9BD6-97583319CA74}"/>
                </a:ext>
              </a:extLst>
            </p:cNvPr>
            <p:cNvSpPr/>
            <p:nvPr/>
          </p:nvSpPr>
          <p:spPr>
            <a:xfrm>
              <a:off x="4724400" y="3492834"/>
              <a:ext cx="2566416" cy="922287"/>
            </a:xfrm>
            <a:custGeom>
              <a:avLst/>
              <a:gdLst>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24558 h 922287"/>
                <a:gd name="connsiteX1" fmla="*/ 2566416 w 2566416"/>
                <a:gd name="connsiteY1" fmla="*/ 36750 h 922287"/>
                <a:gd name="connsiteX2" fmla="*/ 2316480 w 2566416"/>
                <a:gd name="connsiteY2" fmla="*/ 481758 h 922287"/>
                <a:gd name="connsiteX3" fmla="*/ 1804416 w 2566416"/>
                <a:gd name="connsiteY3" fmla="*/ 817038 h 922287"/>
                <a:gd name="connsiteX4" fmla="*/ 1133856 w 2566416"/>
                <a:gd name="connsiteY4" fmla="*/ 920670 h 922287"/>
                <a:gd name="connsiteX5" fmla="*/ 426720 w 2566416"/>
                <a:gd name="connsiteY5" fmla="*/ 597582 h 922287"/>
                <a:gd name="connsiteX6" fmla="*/ 91440 w 2566416"/>
                <a:gd name="connsiteY6" fmla="*/ 225726 h 922287"/>
                <a:gd name="connsiteX7" fmla="*/ 0 w 2566416"/>
                <a:gd name="connsiteY7" fmla="*/ 24558 h 92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416" h="922287">
                  <a:moveTo>
                    <a:pt x="0" y="24558"/>
                  </a:moveTo>
                  <a:cubicBezTo>
                    <a:pt x="855472" y="28622"/>
                    <a:pt x="1717040" y="-40466"/>
                    <a:pt x="2566416" y="36750"/>
                  </a:cubicBezTo>
                  <a:cubicBezTo>
                    <a:pt x="2519680" y="227758"/>
                    <a:pt x="2448560" y="369998"/>
                    <a:pt x="2316480" y="481758"/>
                  </a:cubicBezTo>
                  <a:cubicBezTo>
                    <a:pt x="2145792" y="593518"/>
                    <a:pt x="2011680" y="741854"/>
                    <a:pt x="1804416" y="817038"/>
                  </a:cubicBezTo>
                  <a:cubicBezTo>
                    <a:pt x="1580896" y="851582"/>
                    <a:pt x="1375664" y="934894"/>
                    <a:pt x="1133856" y="920670"/>
                  </a:cubicBezTo>
                  <a:cubicBezTo>
                    <a:pt x="898144" y="812974"/>
                    <a:pt x="638048" y="772334"/>
                    <a:pt x="426720" y="597582"/>
                  </a:cubicBezTo>
                  <a:lnTo>
                    <a:pt x="91440" y="225726"/>
                  </a:lnTo>
                  <a:lnTo>
                    <a:pt x="0" y="24558"/>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34" name="Group 33">
            <a:extLst>
              <a:ext uri="{FF2B5EF4-FFF2-40B4-BE49-F238E27FC236}">
                <a16:creationId xmlns:a16="http://schemas.microsoft.com/office/drawing/2014/main" id="{7B77E4E7-BBDC-4C10-AB51-BD758385D785}"/>
              </a:ext>
            </a:extLst>
          </p:cNvPr>
          <p:cNvGrpSpPr/>
          <p:nvPr/>
        </p:nvGrpSpPr>
        <p:grpSpPr>
          <a:xfrm>
            <a:off x="210901" y="0"/>
            <a:ext cx="3610363" cy="6338484"/>
            <a:chOff x="226141" y="0"/>
            <a:chExt cx="3610363" cy="6338484"/>
          </a:xfrm>
        </p:grpSpPr>
        <p:grpSp>
          <p:nvGrpSpPr>
            <p:cNvPr id="23" name="Group 22">
              <a:extLst>
                <a:ext uri="{FF2B5EF4-FFF2-40B4-BE49-F238E27FC236}">
                  <a16:creationId xmlns:a16="http://schemas.microsoft.com/office/drawing/2014/main" id="{72FC974C-ACED-4A65-9E1C-66B6A3C7DCFE}"/>
                </a:ext>
              </a:extLst>
            </p:cNvPr>
            <p:cNvGrpSpPr/>
            <p:nvPr/>
          </p:nvGrpSpPr>
          <p:grpSpPr>
            <a:xfrm>
              <a:off x="226141" y="0"/>
              <a:ext cx="3610363" cy="6338484"/>
              <a:chOff x="4724400" y="0"/>
              <a:chExt cx="2566416" cy="4415121"/>
            </a:xfrm>
          </p:grpSpPr>
          <p:cxnSp>
            <p:nvCxnSpPr>
              <p:cNvPr id="24" name="Straight Connector 23">
                <a:extLst>
                  <a:ext uri="{FF2B5EF4-FFF2-40B4-BE49-F238E27FC236}">
                    <a16:creationId xmlns:a16="http://schemas.microsoft.com/office/drawing/2014/main" id="{C5A8EE62-C0A1-4213-9E0F-010FB4FBAC4F}"/>
                  </a:ext>
                </a:extLst>
              </p:cNvPr>
              <p:cNvCxnSpPr>
                <a:cxnSpLocks/>
              </p:cNvCxnSpPr>
              <p:nvPr/>
            </p:nvCxnSpPr>
            <p:spPr>
              <a:xfrm flipV="1">
                <a:off x="6096000" y="0"/>
                <a:ext cx="0" cy="36576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C8B5B3-18D2-48C4-A2CE-0802E4534F89}"/>
                  </a:ext>
                </a:extLst>
              </p:cNvPr>
              <p:cNvCxnSpPr>
                <a:cxnSpLocks/>
                <a:stCxn id="28" idx="1"/>
              </p:cNvCxnSpPr>
              <p:nvPr/>
            </p:nvCxnSpPr>
            <p:spPr>
              <a:xfrm flipH="1" flipV="1">
                <a:off x="6096000" y="0"/>
                <a:ext cx="1194816" cy="3529583"/>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92C8F02-FF75-43D2-8C60-821BDF1D4F26}"/>
                  </a:ext>
                </a:extLst>
              </p:cNvPr>
              <p:cNvCxnSpPr>
                <a:cxnSpLocks/>
              </p:cNvCxnSpPr>
              <p:nvPr/>
            </p:nvCxnSpPr>
            <p:spPr>
              <a:xfrm flipV="1">
                <a:off x="4746244" y="0"/>
                <a:ext cx="1349756" cy="3537118"/>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E94C4249-70C3-44A6-A68C-BF8B0B1B0780}"/>
                  </a:ext>
                </a:extLst>
              </p:cNvPr>
              <p:cNvSpPr/>
              <p:nvPr/>
            </p:nvSpPr>
            <p:spPr>
              <a:xfrm>
                <a:off x="5148580" y="2230120"/>
                <a:ext cx="1739900" cy="1351280"/>
              </a:xfrm>
              <a:custGeom>
                <a:avLst/>
                <a:gdLst>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26440 w 1739900"/>
                  <a:gd name="connsiteY34" fmla="*/ 2794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739900" h="1351280">
                    <a:moveTo>
                      <a:pt x="33020" y="769620"/>
                    </a:moveTo>
                    <a:cubicBezTo>
                      <a:pt x="81280" y="720513"/>
                      <a:pt x="119380" y="717127"/>
                      <a:pt x="162560" y="690880"/>
                    </a:cubicBezTo>
                    <a:lnTo>
                      <a:pt x="241300" y="629920"/>
                    </a:lnTo>
                    <a:lnTo>
                      <a:pt x="246380" y="556260"/>
                    </a:lnTo>
                    <a:lnTo>
                      <a:pt x="210820" y="505460"/>
                    </a:lnTo>
                    <a:lnTo>
                      <a:pt x="200660" y="487680"/>
                    </a:lnTo>
                    <a:cubicBezTo>
                      <a:pt x="174413" y="477520"/>
                      <a:pt x="143087" y="482600"/>
                      <a:pt x="121920" y="457200"/>
                    </a:cubicBezTo>
                    <a:cubicBezTo>
                      <a:pt x="116840" y="428413"/>
                      <a:pt x="142240" y="430107"/>
                      <a:pt x="152400" y="416560"/>
                    </a:cubicBezTo>
                    <a:lnTo>
                      <a:pt x="203200" y="396240"/>
                    </a:lnTo>
                    <a:cubicBezTo>
                      <a:pt x="211667" y="356447"/>
                      <a:pt x="209973" y="316653"/>
                      <a:pt x="228600" y="276860"/>
                    </a:cubicBezTo>
                    <a:cubicBezTo>
                      <a:pt x="265007" y="265007"/>
                      <a:pt x="296333" y="283633"/>
                      <a:pt x="330200" y="287020"/>
                    </a:cubicBezTo>
                    <a:lnTo>
                      <a:pt x="386080" y="256540"/>
                    </a:lnTo>
                    <a:lnTo>
                      <a:pt x="426720" y="261620"/>
                    </a:lnTo>
                    <a:lnTo>
                      <a:pt x="452120" y="345440"/>
                    </a:lnTo>
                    <a:lnTo>
                      <a:pt x="459740" y="363220"/>
                    </a:lnTo>
                    <a:lnTo>
                      <a:pt x="561340" y="355600"/>
                    </a:lnTo>
                    <a:lnTo>
                      <a:pt x="574040" y="386080"/>
                    </a:lnTo>
                    <a:lnTo>
                      <a:pt x="513080" y="426720"/>
                    </a:lnTo>
                    <a:lnTo>
                      <a:pt x="485140" y="439420"/>
                    </a:lnTo>
                    <a:lnTo>
                      <a:pt x="487680" y="495300"/>
                    </a:lnTo>
                    <a:lnTo>
                      <a:pt x="464820" y="520700"/>
                    </a:lnTo>
                    <a:lnTo>
                      <a:pt x="447040" y="553720"/>
                    </a:lnTo>
                    <a:lnTo>
                      <a:pt x="431800" y="612140"/>
                    </a:lnTo>
                    <a:lnTo>
                      <a:pt x="474980" y="662940"/>
                    </a:lnTo>
                    <a:lnTo>
                      <a:pt x="701040" y="541020"/>
                    </a:lnTo>
                    <a:lnTo>
                      <a:pt x="762000" y="474980"/>
                    </a:lnTo>
                    <a:lnTo>
                      <a:pt x="751840" y="383540"/>
                    </a:lnTo>
                    <a:lnTo>
                      <a:pt x="711200" y="345440"/>
                    </a:lnTo>
                    <a:lnTo>
                      <a:pt x="690880" y="302260"/>
                    </a:lnTo>
                    <a:lnTo>
                      <a:pt x="624840" y="279400"/>
                    </a:lnTo>
                    <a:lnTo>
                      <a:pt x="579120" y="269240"/>
                    </a:lnTo>
                    <a:cubicBezTo>
                      <a:pt x="588433" y="255693"/>
                      <a:pt x="607907" y="237067"/>
                      <a:pt x="619760" y="226060"/>
                    </a:cubicBezTo>
                    <a:lnTo>
                      <a:pt x="693420" y="190500"/>
                    </a:lnTo>
                    <a:lnTo>
                      <a:pt x="706120" y="68580"/>
                    </a:lnTo>
                    <a:lnTo>
                      <a:pt x="741680" y="22860"/>
                    </a:lnTo>
                    <a:cubicBezTo>
                      <a:pt x="786553" y="13547"/>
                      <a:pt x="816187" y="37253"/>
                      <a:pt x="853440" y="40640"/>
                    </a:cubicBezTo>
                    <a:lnTo>
                      <a:pt x="878840" y="40640"/>
                    </a:lnTo>
                    <a:cubicBezTo>
                      <a:pt x="905933" y="27093"/>
                      <a:pt x="933027" y="847"/>
                      <a:pt x="960120" y="0"/>
                    </a:cubicBezTo>
                    <a:cubicBezTo>
                      <a:pt x="988907" y="12700"/>
                      <a:pt x="1004993" y="12700"/>
                      <a:pt x="1021080" y="22860"/>
                    </a:cubicBezTo>
                    <a:lnTo>
                      <a:pt x="1049020" y="101600"/>
                    </a:lnTo>
                    <a:lnTo>
                      <a:pt x="1054100" y="134620"/>
                    </a:lnTo>
                    <a:lnTo>
                      <a:pt x="1181100" y="129540"/>
                    </a:lnTo>
                    <a:cubicBezTo>
                      <a:pt x="1190413" y="142240"/>
                      <a:pt x="1199727" y="142240"/>
                      <a:pt x="1209040" y="167640"/>
                    </a:cubicBezTo>
                    <a:lnTo>
                      <a:pt x="1158240" y="203200"/>
                    </a:lnTo>
                    <a:lnTo>
                      <a:pt x="1082040" y="246380"/>
                    </a:lnTo>
                    <a:lnTo>
                      <a:pt x="1092200" y="289560"/>
                    </a:lnTo>
                    <a:lnTo>
                      <a:pt x="1051560" y="381000"/>
                    </a:lnTo>
                    <a:lnTo>
                      <a:pt x="1026160" y="414020"/>
                    </a:lnTo>
                    <a:cubicBezTo>
                      <a:pt x="1027007" y="441960"/>
                      <a:pt x="1027853" y="469900"/>
                      <a:pt x="1028700" y="497840"/>
                    </a:cubicBezTo>
                    <a:lnTo>
                      <a:pt x="1125220" y="581660"/>
                    </a:lnTo>
                    <a:lnTo>
                      <a:pt x="1275080" y="652780"/>
                    </a:lnTo>
                    <a:lnTo>
                      <a:pt x="1313180" y="601980"/>
                    </a:lnTo>
                    <a:lnTo>
                      <a:pt x="1285240" y="528320"/>
                    </a:lnTo>
                    <a:lnTo>
                      <a:pt x="1257300" y="480060"/>
                    </a:lnTo>
                    <a:lnTo>
                      <a:pt x="1186180" y="459740"/>
                    </a:lnTo>
                    <a:lnTo>
                      <a:pt x="1183640" y="424180"/>
                    </a:lnTo>
                    <a:lnTo>
                      <a:pt x="1254760" y="396240"/>
                    </a:lnTo>
                    <a:lnTo>
                      <a:pt x="1272540" y="292100"/>
                    </a:lnTo>
                    <a:lnTo>
                      <a:pt x="1300480" y="269240"/>
                    </a:lnTo>
                    <a:lnTo>
                      <a:pt x="1384300" y="287020"/>
                    </a:lnTo>
                    <a:lnTo>
                      <a:pt x="1447800" y="254000"/>
                    </a:lnTo>
                    <a:lnTo>
                      <a:pt x="1483360" y="261620"/>
                    </a:lnTo>
                    <a:lnTo>
                      <a:pt x="1508760" y="342900"/>
                    </a:lnTo>
                    <a:lnTo>
                      <a:pt x="1521460" y="350520"/>
                    </a:lnTo>
                    <a:lnTo>
                      <a:pt x="1625600" y="350520"/>
                    </a:lnTo>
                    <a:cubicBezTo>
                      <a:pt x="1626447" y="375073"/>
                      <a:pt x="1606973" y="394547"/>
                      <a:pt x="1597660" y="416560"/>
                    </a:cubicBezTo>
                    <a:lnTo>
                      <a:pt x="1541780" y="434340"/>
                    </a:lnTo>
                    <a:lnTo>
                      <a:pt x="1544320" y="492760"/>
                    </a:lnTo>
                    <a:lnTo>
                      <a:pt x="1513840" y="533400"/>
                    </a:lnTo>
                    <a:lnTo>
                      <a:pt x="1485900" y="566420"/>
                    </a:lnTo>
                    <a:lnTo>
                      <a:pt x="1498600" y="642620"/>
                    </a:lnTo>
                    <a:lnTo>
                      <a:pt x="1709420" y="764540"/>
                    </a:lnTo>
                    <a:cubicBezTo>
                      <a:pt x="1737360" y="798407"/>
                      <a:pt x="1729740" y="832273"/>
                      <a:pt x="1739900" y="866140"/>
                    </a:cubicBezTo>
                    <a:lnTo>
                      <a:pt x="1732280" y="1351280"/>
                    </a:lnTo>
                    <a:lnTo>
                      <a:pt x="7620" y="1351280"/>
                    </a:lnTo>
                    <a:lnTo>
                      <a:pt x="0" y="1135380"/>
                    </a:lnTo>
                    <a:lnTo>
                      <a:pt x="10160" y="896620"/>
                    </a:lnTo>
                    <a:cubicBezTo>
                      <a:pt x="17780" y="854287"/>
                      <a:pt x="15240" y="811953"/>
                      <a:pt x="33020" y="769620"/>
                    </a:cubicBez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Freeform: Shape 27">
                <a:extLst>
                  <a:ext uri="{FF2B5EF4-FFF2-40B4-BE49-F238E27FC236}">
                    <a16:creationId xmlns:a16="http://schemas.microsoft.com/office/drawing/2014/main" id="{FB1978D2-6FBA-41E4-BBEA-D4CB985FEE7A}"/>
                  </a:ext>
                </a:extLst>
              </p:cNvPr>
              <p:cNvSpPr/>
              <p:nvPr/>
            </p:nvSpPr>
            <p:spPr>
              <a:xfrm>
                <a:off x="4724400" y="3492834"/>
                <a:ext cx="2566416" cy="922287"/>
              </a:xfrm>
              <a:custGeom>
                <a:avLst/>
                <a:gdLst>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24558 h 922287"/>
                  <a:gd name="connsiteX1" fmla="*/ 2566416 w 2566416"/>
                  <a:gd name="connsiteY1" fmla="*/ 36750 h 922287"/>
                  <a:gd name="connsiteX2" fmla="*/ 2316480 w 2566416"/>
                  <a:gd name="connsiteY2" fmla="*/ 481758 h 922287"/>
                  <a:gd name="connsiteX3" fmla="*/ 1804416 w 2566416"/>
                  <a:gd name="connsiteY3" fmla="*/ 817038 h 922287"/>
                  <a:gd name="connsiteX4" fmla="*/ 1133856 w 2566416"/>
                  <a:gd name="connsiteY4" fmla="*/ 920670 h 922287"/>
                  <a:gd name="connsiteX5" fmla="*/ 426720 w 2566416"/>
                  <a:gd name="connsiteY5" fmla="*/ 597582 h 922287"/>
                  <a:gd name="connsiteX6" fmla="*/ 91440 w 2566416"/>
                  <a:gd name="connsiteY6" fmla="*/ 225726 h 922287"/>
                  <a:gd name="connsiteX7" fmla="*/ 0 w 2566416"/>
                  <a:gd name="connsiteY7" fmla="*/ 24558 h 92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416" h="922287">
                    <a:moveTo>
                      <a:pt x="0" y="24558"/>
                    </a:moveTo>
                    <a:cubicBezTo>
                      <a:pt x="855472" y="28622"/>
                      <a:pt x="1717040" y="-40466"/>
                      <a:pt x="2566416" y="36750"/>
                    </a:cubicBezTo>
                    <a:cubicBezTo>
                      <a:pt x="2519680" y="227758"/>
                      <a:pt x="2448560" y="369998"/>
                      <a:pt x="2316480" y="481758"/>
                    </a:cubicBezTo>
                    <a:cubicBezTo>
                      <a:pt x="2145792" y="593518"/>
                      <a:pt x="2011680" y="741854"/>
                      <a:pt x="1804416" y="817038"/>
                    </a:cubicBezTo>
                    <a:cubicBezTo>
                      <a:pt x="1580896" y="851582"/>
                      <a:pt x="1375664" y="934894"/>
                      <a:pt x="1133856" y="920670"/>
                    </a:cubicBezTo>
                    <a:cubicBezTo>
                      <a:pt x="898144" y="812974"/>
                      <a:pt x="638048" y="772334"/>
                      <a:pt x="426720" y="597582"/>
                    </a:cubicBezTo>
                    <a:lnTo>
                      <a:pt x="91440" y="225726"/>
                    </a:lnTo>
                    <a:lnTo>
                      <a:pt x="0" y="24558"/>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31" name="Picture 30">
              <a:extLst>
                <a:ext uri="{FF2B5EF4-FFF2-40B4-BE49-F238E27FC236}">
                  <a16:creationId xmlns:a16="http://schemas.microsoft.com/office/drawing/2014/main" id="{616E0623-3831-470F-85DC-D546DE5046C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1774671" y="4113667"/>
              <a:ext cx="762000" cy="602907"/>
            </a:xfrm>
            <a:prstGeom prst="rect">
              <a:avLst/>
            </a:prstGeom>
          </p:spPr>
        </p:pic>
        <p:pic>
          <p:nvPicPr>
            <p:cNvPr id="32" name="Picture 31">
              <a:extLst>
                <a:ext uri="{FF2B5EF4-FFF2-40B4-BE49-F238E27FC236}">
                  <a16:creationId xmlns:a16="http://schemas.microsoft.com/office/drawing/2014/main" id="{B18C629C-D966-4305-B7AE-83DF1810032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2536670" y="4330285"/>
              <a:ext cx="762000" cy="602907"/>
            </a:xfrm>
            <a:prstGeom prst="rect">
              <a:avLst/>
            </a:prstGeom>
          </p:spPr>
        </p:pic>
        <p:pic>
          <p:nvPicPr>
            <p:cNvPr id="33" name="Picture 32">
              <a:extLst>
                <a:ext uri="{FF2B5EF4-FFF2-40B4-BE49-F238E27FC236}">
                  <a16:creationId xmlns:a16="http://schemas.microsoft.com/office/drawing/2014/main" id="{5CC194EF-172E-4133-8670-29B1F77FEEF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902984" y="4329063"/>
              <a:ext cx="762000" cy="602907"/>
            </a:xfrm>
            <a:prstGeom prst="rect">
              <a:avLst/>
            </a:prstGeom>
          </p:spPr>
        </p:pic>
      </p:grpSp>
      <p:sp>
        <p:nvSpPr>
          <p:cNvPr id="40" name="TextBox 39">
            <a:extLst>
              <a:ext uri="{FF2B5EF4-FFF2-40B4-BE49-F238E27FC236}">
                <a16:creationId xmlns:a16="http://schemas.microsoft.com/office/drawing/2014/main" id="{BBB35AEC-F394-482C-9511-4F1C465C3A08}"/>
              </a:ext>
            </a:extLst>
          </p:cNvPr>
          <p:cNvSpPr txBox="1"/>
          <p:nvPr/>
        </p:nvSpPr>
        <p:spPr>
          <a:xfrm>
            <a:off x="3099509" y="2297991"/>
            <a:ext cx="6077751" cy="1107996"/>
          </a:xfrm>
          <a:prstGeom prst="rect">
            <a:avLst/>
          </a:prstGeom>
          <a:noFill/>
        </p:spPr>
        <p:txBody>
          <a:bodyPr wrap="square" rtlCol="0">
            <a:spAutoFit/>
          </a:bodyPr>
          <a:lstStyle/>
          <a:p>
            <a:pPr algn="ctr"/>
            <a:r>
              <a:rPr lang="vi-VN" sz="6600" b="1">
                <a:solidFill>
                  <a:srgbClr val="E7D2B5"/>
                </a:solidFill>
              </a:rPr>
              <a:t>NỘI DUNG 2</a:t>
            </a:r>
          </a:p>
        </p:txBody>
      </p:sp>
      <p:sp>
        <p:nvSpPr>
          <p:cNvPr id="41" name="TextBox 40">
            <a:extLst>
              <a:ext uri="{FF2B5EF4-FFF2-40B4-BE49-F238E27FC236}">
                <a16:creationId xmlns:a16="http://schemas.microsoft.com/office/drawing/2014/main" id="{ABB44400-1E9A-40CF-9090-EA8E4AF262CE}"/>
              </a:ext>
            </a:extLst>
          </p:cNvPr>
          <p:cNvSpPr txBox="1"/>
          <p:nvPr/>
        </p:nvSpPr>
        <p:spPr>
          <a:xfrm>
            <a:off x="3049249" y="3460613"/>
            <a:ext cx="6077751" cy="461665"/>
          </a:xfrm>
          <a:prstGeom prst="rect">
            <a:avLst/>
          </a:prstGeom>
          <a:noFill/>
        </p:spPr>
        <p:txBody>
          <a:bodyPr wrap="square" rtlCol="0">
            <a:spAutoFit/>
          </a:bodyPr>
          <a:lstStyle/>
          <a:p>
            <a:pPr algn="ctr"/>
            <a:r>
              <a:rPr lang="vi-VN" sz="2400">
                <a:solidFill>
                  <a:srgbClr val="E7D2B5"/>
                </a:solidFill>
              </a:rPr>
              <a:t>Ghi chú nội dung 2</a:t>
            </a:r>
          </a:p>
        </p:txBody>
      </p:sp>
      <p:grpSp>
        <p:nvGrpSpPr>
          <p:cNvPr id="63" name="Group 62">
            <a:extLst>
              <a:ext uri="{FF2B5EF4-FFF2-40B4-BE49-F238E27FC236}">
                <a16:creationId xmlns:a16="http://schemas.microsoft.com/office/drawing/2014/main" id="{4191C0C7-CFF2-4150-9504-892489FE65AC}"/>
              </a:ext>
            </a:extLst>
          </p:cNvPr>
          <p:cNvGrpSpPr/>
          <p:nvPr/>
        </p:nvGrpSpPr>
        <p:grpSpPr>
          <a:xfrm flipH="1">
            <a:off x="6471919" y="0"/>
            <a:ext cx="4896703" cy="6858000"/>
            <a:chOff x="4231640" y="1798320"/>
            <a:chExt cx="2508347" cy="4692698"/>
          </a:xfrm>
          <a:solidFill>
            <a:srgbClr val="2D2B3D">
              <a:alpha val="0"/>
            </a:srgbClr>
          </a:solidFill>
        </p:grpSpPr>
        <p:sp>
          <p:nvSpPr>
            <p:cNvPr id="64" name="Freeform: Shape 63">
              <a:extLst>
                <a:ext uri="{FF2B5EF4-FFF2-40B4-BE49-F238E27FC236}">
                  <a16:creationId xmlns:a16="http://schemas.microsoft.com/office/drawing/2014/main" id="{E81AEDB8-FE63-4AFF-B089-BC92259E195D}"/>
                </a:ext>
              </a:extLst>
            </p:cNvPr>
            <p:cNvSpPr/>
            <p:nvPr/>
          </p:nvSpPr>
          <p:spPr>
            <a:xfrm>
              <a:off x="5071110" y="1798320"/>
              <a:ext cx="887730" cy="1158240"/>
            </a:xfrm>
            <a:custGeom>
              <a:avLst/>
              <a:gdLst>
                <a:gd name="connsiteX0" fmla="*/ 0 w 887730"/>
                <a:gd name="connsiteY0" fmla="*/ 320040 h 1146810"/>
                <a:gd name="connsiteX1" fmla="*/ 3810 w 887730"/>
                <a:gd name="connsiteY1" fmla="*/ 232410 h 1146810"/>
                <a:gd name="connsiteX2" fmla="*/ 34290 w 887730"/>
                <a:gd name="connsiteY2" fmla="*/ 224790 h 1146810"/>
                <a:gd name="connsiteX3" fmla="*/ 121920 w 887730"/>
                <a:gd name="connsiteY3" fmla="*/ 358140 h 1146810"/>
                <a:gd name="connsiteX4" fmla="*/ 114300 w 887730"/>
                <a:gd name="connsiteY4" fmla="*/ 198120 h 1146810"/>
                <a:gd name="connsiteX5" fmla="*/ 148590 w 887730"/>
                <a:gd name="connsiteY5" fmla="*/ 163830 h 1146810"/>
                <a:gd name="connsiteX6" fmla="*/ 217170 w 887730"/>
                <a:gd name="connsiteY6" fmla="*/ 220980 h 1146810"/>
                <a:gd name="connsiteX7" fmla="*/ 281940 w 887730"/>
                <a:gd name="connsiteY7" fmla="*/ 274320 h 1146810"/>
                <a:gd name="connsiteX8" fmla="*/ 426720 w 887730"/>
                <a:gd name="connsiteY8" fmla="*/ 259080 h 1146810"/>
                <a:gd name="connsiteX9" fmla="*/ 567690 w 887730"/>
                <a:gd name="connsiteY9" fmla="*/ 179070 h 1146810"/>
                <a:gd name="connsiteX10" fmla="*/ 621030 w 887730"/>
                <a:gd name="connsiteY10" fmla="*/ 30480 h 1146810"/>
                <a:gd name="connsiteX11" fmla="*/ 681990 w 887730"/>
                <a:gd name="connsiteY11" fmla="*/ 0 h 1146810"/>
                <a:gd name="connsiteX12" fmla="*/ 731520 w 887730"/>
                <a:gd name="connsiteY12" fmla="*/ 0 h 1146810"/>
                <a:gd name="connsiteX13" fmla="*/ 739140 w 887730"/>
                <a:gd name="connsiteY13" fmla="*/ 293370 h 1146810"/>
                <a:gd name="connsiteX14" fmla="*/ 834390 w 887730"/>
                <a:gd name="connsiteY14" fmla="*/ 361950 h 1146810"/>
                <a:gd name="connsiteX15" fmla="*/ 800100 w 887730"/>
                <a:gd name="connsiteY15" fmla="*/ 411480 h 1146810"/>
                <a:gd name="connsiteX16" fmla="*/ 720090 w 887730"/>
                <a:gd name="connsiteY16" fmla="*/ 384810 h 1146810"/>
                <a:gd name="connsiteX17" fmla="*/ 621030 w 887730"/>
                <a:gd name="connsiteY17" fmla="*/ 430530 h 1146810"/>
                <a:gd name="connsiteX18" fmla="*/ 598170 w 887730"/>
                <a:gd name="connsiteY18" fmla="*/ 487680 h 1146810"/>
                <a:gd name="connsiteX19" fmla="*/ 739140 w 887730"/>
                <a:gd name="connsiteY19" fmla="*/ 518160 h 1146810"/>
                <a:gd name="connsiteX20" fmla="*/ 762000 w 887730"/>
                <a:gd name="connsiteY20" fmla="*/ 567690 h 1146810"/>
                <a:gd name="connsiteX21" fmla="*/ 807720 w 887730"/>
                <a:gd name="connsiteY21" fmla="*/ 609600 h 1146810"/>
                <a:gd name="connsiteX22" fmla="*/ 769620 w 887730"/>
                <a:gd name="connsiteY22" fmla="*/ 632460 h 1146810"/>
                <a:gd name="connsiteX23" fmla="*/ 701040 w 887730"/>
                <a:gd name="connsiteY23" fmla="*/ 624840 h 1146810"/>
                <a:gd name="connsiteX24" fmla="*/ 556260 w 887730"/>
                <a:gd name="connsiteY24" fmla="*/ 762000 h 1146810"/>
                <a:gd name="connsiteX25" fmla="*/ 758190 w 887730"/>
                <a:gd name="connsiteY25" fmla="*/ 723900 h 1146810"/>
                <a:gd name="connsiteX26" fmla="*/ 887730 w 887730"/>
                <a:gd name="connsiteY26" fmla="*/ 784860 h 1146810"/>
                <a:gd name="connsiteX27" fmla="*/ 693420 w 887730"/>
                <a:gd name="connsiteY27" fmla="*/ 826770 h 1146810"/>
                <a:gd name="connsiteX28" fmla="*/ 662940 w 887730"/>
                <a:gd name="connsiteY28" fmla="*/ 899160 h 1146810"/>
                <a:gd name="connsiteX29" fmla="*/ 796290 w 887730"/>
                <a:gd name="connsiteY29" fmla="*/ 914400 h 1146810"/>
                <a:gd name="connsiteX30" fmla="*/ 838200 w 887730"/>
                <a:gd name="connsiteY30" fmla="*/ 1135380 h 1146810"/>
                <a:gd name="connsiteX31" fmla="*/ 800100 w 887730"/>
                <a:gd name="connsiteY31" fmla="*/ 1146810 h 1146810"/>
                <a:gd name="connsiteX32" fmla="*/ 392430 w 887730"/>
                <a:gd name="connsiteY32" fmla="*/ 960120 h 1146810"/>
                <a:gd name="connsiteX33" fmla="*/ 224790 w 887730"/>
                <a:gd name="connsiteY33" fmla="*/ 758190 h 1146810"/>
                <a:gd name="connsiteX34" fmla="*/ 190500 w 887730"/>
                <a:gd name="connsiteY34" fmla="*/ 758190 h 1146810"/>
                <a:gd name="connsiteX35" fmla="*/ 53340 w 887730"/>
                <a:gd name="connsiteY35" fmla="*/ 579120 h 1146810"/>
                <a:gd name="connsiteX36" fmla="*/ 0 w 887730"/>
                <a:gd name="connsiteY36" fmla="*/ 320040 h 1146810"/>
                <a:gd name="connsiteX0" fmla="*/ 0 w 887730"/>
                <a:gd name="connsiteY0" fmla="*/ 320040 h 1146810"/>
                <a:gd name="connsiteX1" fmla="*/ 3810 w 887730"/>
                <a:gd name="connsiteY1" fmla="*/ 232410 h 1146810"/>
                <a:gd name="connsiteX2" fmla="*/ 34290 w 887730"/>
                <a:gd name="connsiteY2" fmla="*/ 224790 h 1146810"/>
                <a:gd name="connsiteX3" fmla="*/ 121920 w 887730"/>
                <a:gd name="connsiteY3" fmla="*/ 358140 h 1146810"/>
                <a:gd name="connsiteX4" fmla="*/ 114300 w 887730"/>
                <a:gd name="connsiteY4" fmla="*/ 198120 h 1146810"/>
                <a:gd name="connsiteX5" fmla="*/ 148590 w 887730"/>
                <a:gd name="connsiteY5" fmla="*/ 163830 h 1146810"/>
                <a:gd name="connsiteX6" fmla="*/ 217170 w 887730"/>
                <a:gd name="connsiteY6" fmla="*/ 220980 h 1146810"/>
                <a:gd name="connsiteX7" fmla="*/ 281940 w 887730"/>
                <a:gd name="connsiteY7" fmla="*/ 274320 h 1146810"/>
                <a:gd name="connsiteX8" fmla="*/ 426720 w 887730"/>
                <a:gd name="connsiteY8" fmla="*/ 259080 h 1146810"/>
                <a:gd name="connsiteX9" fmla="*/ 567690 w 887730"/>
                <a:gd name="connsiteY9" fmla="*/ 179070 h 1146810"/>
                <a:gd name="connsiteX10" fmla="*/ 621030 w 887730"/>
                <a:gd name="connsiteY10" fmla="*/ 30480 h 1146810"/>
                <a:gd name="connsiteX11" fmla="*/ 681990 w 887730"/>
                <a:gd name="connsiteY11" fmla="*/ 0 h 1146810"/>
                <a:gd name="connsiteX12" fmla="*/ 731520 w 887730"/>
                <a:gd name="connsiteY12" fmla="*/ 0 h 1146810"/>
                <a:gd name="connsiteX13" fmla="*/ 739140 w 887730"/>
                <a:gd name="connsiteY13" fmla="*/ 293370 h 1146810"/>
                <a:gd name="connsiteX14" fmla="*/ 834390 w 887730"/>
                <a:gd name="connsiteY14" fmla="*/ 361950 h 1146810"/>
                <a:gd name="connsiteX15" fmla="*/ 800100 w 887730"/>
                <a:gd name="connsiteY15" fmla="*/ 411480 h 1146810"/>
                <a:gd name="connsiteX16" fmla="*/ 720090 w 887730"/>
                <a:gd name="connsiteY16" fmla="*/ 384810 h 1146810"/>
                <a:gd name="connsiteX17" fmla="*/ 621030 w 887730"/>
                <a:gd name="connsiteY17" fmla="*/ 430530 h 1146810"/>
                <a:gd name="connsiteX18" fmla="*/ 598170 w 887730"/>
                <a:gd name="connsiteY18" fmla="*/ 487680 h 1146810"/>
                <a:gd name="connsiteX19" fmla="*/ 739140 w 887730"/>
                <a:gd name="connsiteY19" fmla="*/ 518160 h 1146810"/>
                <a:gd name="connsiteX20" fmla="*/ 762000 w 887730"/>
                <a:gd name="connsiteY20" fmla="*/ 567690 h 1146810"/>
                <a:gd name="connsiteX21" fmla="*/ 807720 w 887730"/>
                <a:gd name="connsiteY21" fmla="*/ 609600 h 1146810"/>
                <a:gd name="connsiteX22" fmla="*/ 769620 w 887730"/>
                <a:gd name="connsiteY22" fmla="*/ 632460 h 1146810"/>
                <a:gd name="connsiteX23" fmla="*/ 701040 w 887730"/>
                <a:gd name="connsiteY23" fmla="*/ 624840 h 1146810"/>
                <a:gd name="connsiteX24" fmla="*/ 556260 w 887730"/>
                <a:gd name="connsiteY24" fmla="*/ 762000 h 1146810"/>
                <a:gd name="connsiteX25" fmla="*/ 758190 w 887730"/>
                <a:gd name="connsiteY25" fmla="*/ 723900 h 1146810"/>
                <a:gd name="connsiteX26" fmla="*/ 887730 w 887730"/>
                <a:gd name="connsiteY26" fmla="*/ 784860 h 1146810"/>
                <a:gd name="connsiteX27" fmla="*/ 693420 w 887730"/>
                <a:gd name="connsiteY27" fmla="*/ 826770 h 1146810"/>
                <a:gd name="connsiteX28" fmla="*/ 662940 w 887730"/>
                <a:gd name="connsiteY28" fmla="*/ 899160 h 1146810"/>
                <a:gd name="connsiteX29" fmla="*/ 796290 w 887730"/>
                <a:gd name="connsiteY29" fmla="*/ 914400 h 1146810"/>
                <a:gd name="connsiteX30" fmla="*/ 838200 w 887730"/>
                <a:gd name="connsiteY30" fmla="*/ 1135380 h 1146810"/>
                <a:gd name="connsiteX31" fmla="*/ 800100 w 887730"/>
                <a:gd name="connsiteY31" fmla="*/ 1146810 h 1146810"/>
                <a:gd name="connsiteX32" fmla="*/ 392430 w 887730"/>
                <a:gd name="connsiteY32" fmla="*/ 960120 h 1146810"/>
                <a:gd name="connsiteX33" fmla="*/ 224790 w 887730"/>
                <a:gd name="connsiteY33" fmla="*/ 758190 h 1146810"/>
                <a:gd name="connsiteX34" fmla="*/ 190500 w 887730"/>
                <a:gd name="connsiteY34" fmla="*/ 758190 h 1146810"/>
                <a:gd name="connsiteX35" fmla="*/ 53340 w 887730"/>
                <a:gd name="connsiteY35" fmla="*/ 579120 h 1146810"/>
                <a:gd name="connsiteX36" fmla="*/ 0 w 887730"/>
                <a:gd name="connsiteY36" fmla="*/ 320040 h 1146810"/>
                <a:gd name="connsiteX0" fmla="*/ 0 w 887730"/>
                <a:gd name="connsiteY0" fmla="*/ 320040 h 1158240"/>
                <a:gd name="connsiteX1" fmla="*/ 3810 w 887730"/>
                <a:gd name="connsiteY1" fmla="*/ 232410 h 1158240"/>
                <a:gd name="connsiteX2" fmla="*/ 34290 w 887730"/>
                <a:gd name="connsiteY2" fmla="*/ 224790 h 1158240"/>
                <a:gd name="connsiteX3" fmla="*/ 121920 w 887730"/>
                <a:gd name="connsiteY3" fmla="*/ 358140 h 1158240"/>
                <a:gd name="connsiteX4" fmla="*/ 114300 w 887730"/>
                <a:gd name="connsiteY4" fmla="*/ 198120 h 1158240"/>
                <a:gd name="connsiteX5" fmla="*/ 148590 w 887730"/>
                <a:gd name="connsiteY5" fmla="*/ 163830 h 1158240"/>
                <a:gd name="connsiteX6" fmla="*/ 217170 w 887730"/>
                <a:gd name="connsiteY6" fmla="*/ 220980 h 1158240"/>
                <a:gd name="connsiteX7" fmla="*/ 281940 w 887730"/>
                <a:gd name="connsiteY7" fmla="*/ 274320 h 1158240"/>
                <a:gd name="connsiteX8" fmla="*/ 426720 w 887730"/>
                <a:gd name="connsiteY8" fmla="*/ 259080 h 1158240"/>
                <a:gd name="connsiteX9" fmla="*/ 567690 w 887730"/>
                <a:gd name="connsiteY9" fmla="*/ 179070 h 1158240"/>
                <a:gd name="connsiteX10" fmla="*/ 621030 w 887730"/>
                <a:gd name="connsiteY10" fmla="*/ 30480 h 1158240"/>
                <a:gd name="connsiteX11" fmla="*/ 681990 w 887730"/>
                <a:gd name="connsiteY11" fmla="*/ 0 h 1158240"/>
                <a:gd name="connsiteX12" fmla="*/ 731520 w 887730"/>
                <a:gd name="connsiteY12" fmla="*/ 0 h 1158240"/>
                <a:gd name="connsiteX13" fmla="*/ 739140 w 887730"/>
                <a:gd name="connsiteY13" fmla="*/ 293370 h 1158240"/>
                <a:gd name="connsiteX14" fmla="*/ 834390 w 887730"/>
                <a:gd name="connsiteY14" fmla="*/ 361950 h 1158240"/>
                <a:gd name="connsiteX15" fmla="*/ 800100 w 887730"/>
                <a:gd name="connsiteY15" fmla="*/ 411480 h 1158240"/>
                <a:gd name="connsiteX16" fmla="*/ 720090 w 887730"/>
                <a:gd name="connsiteY16" fmla="*/ 384810 h 1158240"/>
                <a:gd name="connsiteX17" fmla="*/ 621030 w 887730"/>
                <a:gd name="connsiteY17" fmla="*/ 430530 h 1158240"/>
                <a:gd name="connsiteX18" fmla="*/ 598170 w 887730"/>
                <a:gd name="connsiteY18" fmla="*/ 487680 h 1158240"/>
                <a:gd name="connsiteX19" fmla="*/ 739140 w 887730"/>
                <a:gd name="connsiteY19" fmla="*/ 518160 h 1158240"/>
                <a:gd name="connsiteX20" fmla="*/ 762000 w 887730"/>
                <a:gd name="connsiteY20" fmla="*/ 567690 h 1158240"/>
                <a:gd name="connsiteX21" fmla="*/ 807720 w 887730"/>
                <a:gd name="connsiteY21" fmla="*/ 609600 h 1158240"/>
                <a:gd name="connsiteX22" fmla="*/ 769620 w 887730"/>
                <a:gd name="connsiteY22" fmla="*/ 632460 h 1158240"/>
                <a:gd name="connsiteX23" fmla="*/ 701040 w 887730"/>
                <a:gd name="connsiteY23" fmla="*/ 624840 h 1158240"/>
                <a:gd name="connsiteX24" fmla="*/ 556260 w 887730"/>
                <a:gd name="connsiteY24" fmla="*/ 762000 h 1158240"/>
                <a:gd name="connsiteX25" fmla="*/ 758190 w 887730"/>
                <a:gd name="connsiteY25" fmla="*/ 723900 h 1158240"/>
                <a:gd name="connsiteX26" fmla="*/ 887730 w 887730"/>
                <a:gd name="connsiteY26" fmla="*/ 784860 h 1158240"/>
                <a:gd name="connsiteX27" fmla="*/ 693420 w 887730"/>
                <a:gd name="connsiteY27" fmla="*/ 826770 h 1158240"/>
                <a:gd name="connsiteX28" fmla="*/ 662940 w 887730"/>
                <a:gd name="connsiteY28" fmla="*/ 899160 h 1158240"/>
                <a:gd name="connsiteX29" fmla="*/ 796290 w 887730"/>
                <a:gd name="connsiteY29" fmla="*/ 914400 h 1158240"/>
                <a:gd name="connsiteX30" fmla="*/ 838200 w 887730"/>
                <a:gd name="connsiteY30" fmla="*/ 1135380 h 1158240"/>
                <a:gd name="connsiteX31" fmla="*/ 769620 w 887730"/>
                <a:gd name="connsiteY31" fmla="*/ 1158240 h 1158240"/>
                <a:gd name="connsiteX32" fmla="*/ 392430 w 887730"/>
                <a:gd name="connsiteY32" fmla="*/ 960120 h 1158240"/>
                <a:gd name="connsiteX33" fmla="*/ 224790 w 887730"/>
                <a:gd name="connsiteY33" fmla="*/ 758190 h 1158240"/>
                <a:gd name="connsiteX34" fmla="*/ 190500 w 887730"/>
                <a:gd name="connsiteY34" fmla="*/ 758190 h 1158240"/>
                <a:gd name="connsiteX35" fmla="*/ 53340 w 887730"/>
                <a:gd name="connsiteY35" fmla="*/ 579120 h 1158240"/>
                <a:gd name="connsiteX36" fmla="*/ 0 w 887730"/>
                <a:gd name="connsiteY36" fmla="*/ 320040 h 1158240"/>
                <a:gd name="connsiteX0" fmla="*/ 0 w 887730"/>
                <a:gd name="connsiteY0" fmla="*/ 320040 h 1158240"/>
                <a:gd name="connsiteX1" fmla="*/ 3810 w 887730"/>
                <a:gd name="connsiteY1" fmla="*/ 232410 h 1158240"/>
                <a:gd name="connsiteX2" fmla="*/ 34290 w 887730"/>
                <a:gd name="connsiteY2" fmla="*/ 224790 h 1158240"/>
                <a:gd name="connsiteX3" fmla="*/ 121920 w 887730"/>
                <a:gd name="connsiteY3" fmla="*/ 358140 h 1158240"/>
                <a:gd name="connsiteX4" fmla="*/ 114300 w 887730"/>
                <a:gd name="connsiteY4" fmla="*/ 198120 h 1158240"/>
                <a:gd name="connsiteX5" fmla="*/ 148590 w 887730"/>
                <a:gd name="connsiteY5" fmla="*/ 163830 h 1158240"/>
                <a:gd name="connsiteX6" fmla="*/ 217170 w 887730"/>
                <a:gd name="connsiteY6" fmla="*/ 220980 h 1158240"/>
                <a:gd name="connsiteX7" fmla="*/ 281940 w 887730"/>
                <a:gd name="connsiteY7" fmla="*/ 274320 h 1158240"/>
                <a:gd name="connsiteX8" fmla="*/ 426720 w 887730"/>
                <a:gd name="connsiteY8" fmla="*/ 259080 h 1158240"/>
                <a:gd name="connsiteX9" fmla="*/ 567690 w 887730"/>
                <a:gd name="connsiteY9" fmla="*/ 179070 h 1158240"/>
                <a:gd name="connsiteX10" fmla="*/ 621030 w 887730"/>
                <a:gd name="connsiteY10" fmla="*/ 30480 h 1158240"/>
                <a:gd name="connsiteX11" fmla="*/ 681990 w 887730"/>
                <a:gd name="connsiteY11" fmla="*/ 0 h 1158240"/>
                <a:gd name="connsiteX12" fmla="*/ 731520 w 887730"/>
                <a:gd name="connsiteY12" fmla="*/ 0 h 1158240"/>
                <a:gd name="connsiteX13" fmla="*/ 739140 w 887730"/>
                <a:gd name="connsiteY13" fmla="*/ 293370 h 1158240"/>
                <a:gd name="connsiteX14" fmla="*/ 834390 w 887730"/>
                <a:gd name="connsiteY14" fmla="*/ 361950 h 1158240"/>
                <a:gd name="connsiteX15" fmla="*/ 800100 w 887730"/>
                <a:gd name="connsiteY15" fmla="*/ 411480 h 1158240"/>
                <a:gd name="connsiteX16" fmla="*/ 720090 w 887730"/>
                <a:gd name="connsiteY16" fmla="*/ 384810 h 1158240"/>
                <a:gd name="connsiteX17" fmla="*/ 621030 w 887730"/>
                <a:gd name="connsiteY17" fmla="*/ 430530 h 1158240"/>
                <a:gd name="connsiteX18" fmla="*/ 598170 w 887730"/>
                <a:gd name="connsiteY18" fmla="*/ 487680 h 1158240"/>
                <a:gd name="connsiteX19" fmla="*/ 739140 w 887730"/>
                <a:gd name="connsiteY19" fmla="*/ 518160 h 1158240"/>
                <a:gd name="connsiteX20" fmla="*/ 762000 w 887730"/>
                <a:gd name="connsiteY20" fmla="*/ 567690 h 1158240"/>
                <a:gd name="connsiteX21" fmla="*/ 807720 w 887730"/>
                <a:gd name="connsiteY21" fmla="*/ 609600 h 1158240"/>
                <a:gd name="connsiteX22" fmla="*/ 769620 w 887730"/>
                <a:gd name="connsiteY22" fmla="*/ 632460 h 1158240"/>
                <a:gd name="connsiteX23" fmla="*/ 701040 w 887730"/>
                <a:gd name="connsiteY23" fmla="*/ 624840 h 1158240"/>
                <a:gd name="connsiteX24" fmla="*/ 556260 w 887730"/>
                <a:gd name="connsiteY24" fmla="*/ 762000 h 1158240"/>
                <a:gd name="connsiteX25" fmla="*/ 758190 w 887730"/>
                <a:gd name="connsiteY25" fmla="*/ 723900 h 1158240"/>
                <a:gd name="connsiteX26" fmla="*/ 887730 w 887730"/>
                <a:gd name="connsiteY26" fmla="*/ 784860 h 1158240"/>
                <a:gd name="connsiteX27" fmla="*/ 693420 w 887730"/>
                <a:gd name="connsiteY27" fmla="*/ 826770 h 1158240"/>
                <a:gd name="connsiteX28" fmla="*/ 662940 w 887730"/>
                <a:gd name="connsiteY28" fmla="*/ 899160 h 1158240"/>
                <a:gd name="connsiteX29" fmla="*/ 796290 w 887730"/>
                <a:gd name="connsiteY29" fmla="*/ 914400 h 1158240"/>
                <a:gd name="connsiteX30" fmla="*/ 838200 w 887730"/>
                <a:gd name="connsiteY30" fmla="*/ 1135380 h 1158240"/>
                <a:gd name="connsiteX31" fmla="*/ 769620 w 887730"/>
                <a:gd name="connsiteY31" fmla="*/ 1158240 h 1158240"/>
                <a:gd name="connsiteX32" fmla="*/ 392430 w 887730"/>
                <a:gd name="connsiteY32" fmla="*/ 960120 h 1158240"/>
                <a:gd name="connsiteX33" fmla="*/ 224790 w 887730"/>
                <a:gd name="connsiteY33" fmla="*/ 758190 h 1158240"/>
                <a:gd name="connsiteX34" fmla="*/ 190500 w 887730"/>
                <a:gd name="connsiteY34" fmla="*/ 758190 h 1158240"/>
                <a:gd name="connsiteX35" fmla="*/ 53340 w 887730"/>
                <a:gd name="connsiteY35" fmla="*/ 579120 h 1158240"/>
                <a:gd name="connsiteX36" fmla="*/ 0 w 887730"/>
                <a:gd name="connsiteY36" fmla="*/ 320040 h 1158240"/>
                <a:gd name="connsiteX0" fmla="*/ 0 w 887730"/>
                <a:gd name="connsiteY0" fmla="*/ 320040 h 1158240"/>
                <a:gd name="connsiteX1" fmla="*/ 3810 w 887730"/>
                <a:gd name="connsiteY1" fmla="*/ 232410 h 1158240"/>
                <a:gd name="connsiteX2" fmla="*/ 34290 w 887730"/>
                <a:gd name="connsiteY2" fmla="*/ 224790 h 1158240"/>
                <a:gd name="connsiteX3" fmla="*/ 121920 w 887730"/>
                <a:gd name="connsiteY3" fmla="*/ 358140 h 1158240"/>
                <a:gd name="connsiteX4" fmla="*/ 114300 w 887730"/>
                <a:gd name="connsiteY4" fmla="*/ 198120 h 1158240"/>
                <a:gd name="connsiteX5" fmla="*/ 148590 w 887730"/>
                <a:gd name="connsiteY5" fmla="*/ 163830 h 1158240"/>
                <a:gd name="connsiteX6" fmla="*/ 217170 w 887730"/>
                <a:gd name="connsiteY6" fmla="*/ 220980 h 1158240"/>
                <a:gd name="connsiteX7" fmla="*/ 281940 w 887730"/>
                <a:gd name="connsiteY7" fmla="*/ 274320 h 1158240"/>
                <a:gd name="connsiteX8" fmla="*/ 426720 w 887730"/>
                <a:gd name="connsiteY8" fmla="*/ 259080 h 1158240"/>
                <a:gd name="connsiteX9" fmla="*/ 567690 w 887730"/>
                <a:gd name="connsiteY9" fmla="*/ 179070 h 1158240"/>
                <a:gd name="connsiteX10" fmla="*/ 621030 w 887730"/>
                <a:gd name="connsiteY10" fmla="*/ 30480 h 1158240"/>
                <a:gd name="connsiteX11" fmla="*/ 681990 w 887730"/>
                <a:gd name="connsiteY11" fmla="*/ 0 h 1158240"/>
                <a:gd name="connsiteX12" fmla="*/ 731520 w 887730"/>
                <a:gd name="connsiteY12" fmla="*/ 0 h 1158240"/>
                <a:gd name="connsiteX13" fmla="*/ 739140 w 887730"/>
                <a:gd name="connsiteY13" fmla="*/ 293370 h 1158240"/>
                <a:gd name="connsiteX14" fmla="*/ 834390 w 887730"/>
                <a:gd name="connsiteY14" fmla="*/ 361950 h 1158240"/>
                <a:gd name="connsiteX15" fmla="*/ 800100 w 887730"/>
                <a:gd name="connsiteY15" fmla="*/ 411480 h 1158240"/>
                <a:gd name="connsiteX16" fmla="*/ 720090 w 887730"/>
                <a:gd name="connsiteY16" fmla="*/ 384810 h 1158240"/>
                <a:gd name="connsiteX17" fmla="*/ 621030 w 887730"/>
                <a:gd name="connsiteY17" fmla="*/ 430530 h 1158240"/>
                <a:gd name="connsiteX18" fmla="*/ 598170 w 887730"/>
                <a:gd name="connsiteY18" fmla="*/ 487680 h 1158240"/>
                <a:gd name="connsiteX19" fmla="*/ 739140 w 887730"/>
                <a:gd name="connsiteY19" fmla="*/ 518160 h 1158240"/>
                <a:gd name="connsiteX20" fmla="*/ 762000 w 887730"/>
                <a:gd name="connsiteY20" fmla="*/ 567690 h 1158240"/>
                <a:gd name="connsiteX21" fmla="*/ 807720 w 887730"/>
                <a:gd name="connsiteY21" fmla="*/ 609600 h 1158240"/>
                <a:gd name="connsiteX22" fmla="*/ 769620 w 887730"/>
                <a:gd name="connsiteY22" fmla="*/ 632460 h 1158240"/>
                <a:gd name="connsiteX23" fmla="*/ 701040 w 887730"/>
                <a:gd name="connsiteY23" fmla="*/ 624840 h 1158240"/>
                <a:gd name="connsiteX24" fmla="*/ 556260 w 887730"/>
                <a:gd name="connsiteY24" fmla="*/ 762000 h 1158240"/>
                <a:gd name="connsiteX25" fmla="*/ 758190 w 887730"/>
                <a:gd name="connsiteY25" fmla="*/ 723900 h 1158240"/>
                <a:gd name="connsiteX26" fmla="*/ 887730 w 887730"/>
                <a:gd name="connsiteY26" fmla="*/ 784860 h 1158240"/>
                <a:gd name="connsiteX27" fmla="*/ 693420 w 887730"/>
                <a:gd name="connsiteY27" fmla="*/ 826770 h 1158240"/>
                <a:gd name="connsiteX28" fmla="*/ 662940 w 887730"/>
                <a:gd name="connsiteY28" fmla="*/ 899160 h 1158240"/>
                <a:gd name="connsiteX29" fmla="*/ 796290 w 887730"/>
                <a:gd name="connsiteY29" fmla="*/ 914400 h 1158240"/>
                <a:gd name="connsiteX30" fmla="*/ 838200 w 887730"/>
                <a:gd name="connsiteY30" fmla="*/ 1135380 h 1158240"/>
                <a:gd name="connsiteX31" fmla="*/ 769620 w 887730"/>
                <a:gd name="connsiteY31" fmla="*/ 1158240 h 1158240"/>
                <a:gd name="connsiteX32" fmla="*/ 392430 w 887730"/>
                <a:gd name="connsiteY32" fmla="*/ 960120 h 1158240"/>
                <a:gd name="connsiteX33" fmla="*/ 224790 w 887730"/>
                <a:gd name="connsiteY33" fmla="*/ 758190 h 1158240"/>
                <a:gd name="connsiteX34" fmla="*/ 190500 w 887730"/>
                <a:gd name="connsiteY34" fmla="*/ 758190 h 1158240"/>
                <a:gd name="connsiteX35" fmla="*/ 53340 w 887730"/>
                <a:gd name="connsiteY35" fmla="*/ 579120 h 1158240"/>
                <a:gd name="connsiteX36" fmla="*/ 0 w 887730"/>
                <a:gd name="connsiteY36" fmla="*/ 320040 h 115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87730" h="1158240">
                  <a:moveTo>
                    <a:pt x="0" y="320040"/>
                  </a:moveTo>
                  <a:lnTo>
                    <a:pt x="3810" y="232410"/>
                  </a:lnTo>
                  <a:lnTo>
                    <a:pt x="34290" y="224790"/>
                  </a:lnTo>
                  <a:lnTo>
                    <a:pt x="121920" y="358140"/>
                  </a:lnTo>
                  <a:lnTo>
                    <a:pt x="114300" y="198120"/>
                  </a:lnTo>
                  <a:lnTo>
                    <a:pt x="148590" y="163830"/>
                  </a:lnTo>
                  <a:lnTo>
                    <a:pt x="217170" y="220980"/>
                  </a:lnTo>
                  <a:lnTo>
                    <a:pt x="281940" y="274320"/>
                  </a:lnTo>
                  <a:lnTo>
                    <a:pt x="426720" y="259080"/>
                  </a:lnTo>
                  <a:lnTo>
                    <a:pt x="567690" y="179070"/>
                  </a:lnTo>
                  <a:lnTo>
                    <a:pt x="621030" y="30480"/>
                  </a:lnTo>
                  <a:lnTo>
                    <a:pt x="681990" y="0"/>
                  </a:lnTo>
                  <a:lnTo>
                    <a:pt x="731520" y="0"/>
                  </a:lnTo>
                  <a:lnTo>
                    <a:pt x="739140" y="293370"/>
                  </a:lnTo>
                  <a:lnTo>
                    <a:pt x="834390" y="361950"/>
                  </a:lnTo>
                  <a:lnTo>
                    <a:pt x="800100" y="411480"/>
                  </a:lnTo>
                  <a:lnTo>
                    <a:pt x="720090" y="384810"/>
                  </a:lnTo>
                  <a:lnTo>
                    <a:pt x="621030" y="430530"/>
                  </a:lnTo>
                  <a:lnTo>
                    <a:pt x="598170" y="487680"/>
                  </a:lnTo>
                  <a:lnTo>
                    <a:pt x="739140" y="518160"/>
                  </a:lnTo>
                  <a:lnTo>
                    <a:pt x="762000" y="567690"/>
                  </a:lnTo>
                  <a:lnTo>
                    <a:pt x="807720" y="609600"/>
                  </a:lnTo>
                  <a:lnTo>
                    <a:pt x="769620" y="632460"/>
                  </a:lnTo>
                  <a:lnTo>
                    <a:pt x="701040" y="624840"/>
                  </a:lnTo>
                  <a:lnTo>
                    <a:pt x="556260" y="762000"/>
                  </a:lnTo>
                  <a:lnTo>
                    <a:pt x="758190" y="723900"/>
                  </a:lnTo>
                  <a:lnTo>
                    <a:pt x="887730" y="784860"/>
                  </a:lnTo>
                  <a:lnTo>
                    <a:pt x="693420" y="826770"/>
                  </a:lnTo>
                  <a:lnTo>
                    <a:pt x="662940" y="899160"/>
                  </a:lnTo>
                  <a:cubicBezTo>
                    <a:pt x="707390" y="904240"/>
                    <a:pt x="751840" y="890270"/>
                    <a:pt x="796290" y="914400"/>
                  </a:cubicBezTo>
                  <a:lnTo>
                    <a:pt x="838200" y="1135380"/>
                  </a:lnTo>
                  <a:lnTo>
                    <a:pt x="769620" y="1158240"/>
                  </a:lnTo>
                  <a:cubicBezTo>
                    <a:pt x="629920" y="1069340"/>
                    <a:pt x="528320" y="1022350"/>
                    <a:pt x="392430" y="960120"/>
                  </a:cubicBezTo>
                  <a:lnTo>
                    <a:pt x="224790" y="758190"/>
                  </a:lnTo>
                  <a:lnTo>
                    <a:pt x="190500" y="758190"/>
                  </a:lnTo>
                  <a:lnTo>
                    <a:pt x="53340" y="579120"/>
                  </a:lnTo>
                  <a:lnTo>
                    <a:pt x="0" y="3200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65" name="Group 64">
              <a:extLst>
                <a:ext uri="{FF2B5EF4-FFF2-40B4-BE49-F238E27FC236}">
                  <a16:creationId xmlns:a16="http://schemas.microsoft.com/office/drawing/2014/main" id="{B76E6AB3-4F4B-45BF-B8B8-4A1F8EC09374}"/>
                </a:ext>
              </a:extLst>
            </p:cNvPr>
            <p:cNvGrpSpPr/>
            <p:nvPr/>
          </p:nvGrpSpPr>
          <p:grpSpPr>
            <a:xfrm>
              <a:off x="5203795" y="2770014"/>
              <a:ext cx="1536192" cy="3721004"/>
              <a:chOff x="6839492" y="2771236"/>
              <a:chExt cx="1536192" cy="3721004"/>
            </a:xfrm>
            <a:grpFill/>
          </p:grpSpPr>
          <p:sp>
            <p:nvSpPr>
              <p:cNvPr id="73" name="Freeform: Shape 72">
                <a:extLst>
                  <a:ext uri="{FF2B5EF4-FFF2-40B4-BE49-F238E27FC236}">
                    <a16:creationId xmlns:a16="http://schemas.microsoft.com/office/drawing/2014/main" id="{62DD9342-EE2C-4C6D-98B8-10678D466892}"/>
                  </a:ext>
                </a:extLst>
              </p:cNvPr>
              <p:cNvSpPr/>
              <p:nvPr/>
            </p:nvSpPr>
            <p:spPr>
              <a:xfrm>
                <a:off x="6839492" y="2771236"/>
                <a:ext cx="1536192" cy="3718560"/>
              </a:xfrm>
              <a:custGeom>
                <a:avLst/>
                <a:gdLst>
                  <a:gd name="connsiteX0" fmla="*/ 262128 w 1536192"/>
                  <a:gd name="connsiteY0" fmla="*/ 0 h 3718560"/>
                  <a:gd name="connsiteX1" fmla="*/ 304800 w 1536192"/>
                  <a:gd name="connsiteY1" fmla="*/ 249936 h 3718560"/>
                  <a:gd name="connsiteX2" fmla="*/ 158496 w 1536192"/>
                  <a:gd name="connsiteY2" fmla="*/ 591312 h 3718560"/>
                  <a:gd name="connsiteX3" fmla="*/ 60960 w 1536192"/>
                  <a:gd name="connsiteY3" fmla="*/ 829056 h 3718560"/>
                  <a:gd name="connsiteX4" fmla="*/ 0 w 1536192"/>
                  <a:gd name="connsiteY4" fmla="*/ 1377696 h 3718560"/>
                  <a:gd name="connsiteX5" fmla="*/ 54864 w 1536192"/>
                  <a:gd name="connsiteY5" fmla="*/ 2164080 h 3718560"/>
                  <a:gd name="connsiteX6" fmla="*/ 207264 w 1536192"/>
                  <a:gd name="connsiteY6" fmla="*/ 2840736 h 3718560"/>
                  <a:gd name="connsiteX7" fmla="*/ 457200 w 1536192"/>
                  <a:gd name="connsiteY7" fmla="*/ 3462528 h 3718560"/>
                  <a:gd name="connsiteX8" fmla="*/ 579120 w 1536192"/>
                  <a:gd name="connsiteY8" fmla="*/ 3718560 h 3718560"/>
                  <a:gd name="connsiteX9" fmla="*/ 1042416 w 1536192"/>
                  <a:gd name="connsiteY9" fmla="*/ 3712464 h 3718560"/>
                  <a:gd name="connsiteX10" fmla="*/ 1420368 w 1536192"/>
                  <a:gd name="connsiteY10" fmla="*/ 2499360 h 3718560"/>
                  <a:gd name="connsiteX11" fmla="*/ 1536192 w 1536192"/>
                  <a:gd name="connsiteY11" fmla="*/ 1481328 h 3718560"/>
                  <a:gd name="connsiteX12" fmla="*/ 1536192 w 1536192"/>
                  <a:gd name="connsiteY12" fmla="*/ 481584 h 3718560"/>
                  <a:gd name="connsiteX13" fmla="*/ 1426464 w 1536192"/>
                  <a:gd name="connsiteY13" fmla="*/ 231648 h 3718560"/>
                  <a:gd name="connsiteX14" fmla="*/ 1286256 w 1536192"/>
                  <a:gd name="connsiteY14" fmla="*/ 188976 h 3718560"/>
                  <a:gd name="connsiteX15" fmla="*/ 1341120 w 1536192"/>
                  <a:gd name="connsiteY15" fmla="*/ 371856 h 3718560"/>
                  <a:gd name="connsiteX16" fmla="*/ 1194816 w 1536192"/>
                  <a:gd name="connsiteY16" fmla="*/ 633984 h 3718560"/>
                  <a:gd name="connsiteX17" fmla="*/ 932688 w 1536192"/>
                  <a:gd name="connsiteY17" fmla="*/ 847344 h 3718560"/>
                  <a:gd name="connsiteX18" fmla="*/ 524256 w 1536192"/>
                  <a:gd name="connsiteY18" fmla="*/ 475488 h 3718560"/>
                  <a:gd name="connsiteX19" fmla="*/ 316992 w 1536192"/>
                  <a:gd name="connsiteY19" fmla="*/ 85344 h 3718560"/>
                  <a:gd name="connsiteX20" fmla="*/ 262128 w 1536192"/>
                  <a:gd name="connsiteY20" fmla="*/ 0 h 3718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36192" h="3718560">
                    <a:moveTo>
                      <a:pt x="262128" y="0"/>
                    </a:moveTo>
                    <a:lnTo>
                      <a:pt x="304800" y="249936"/>
                    </a:lnTo>
                    <a:lnTo>
                      <a:pt x="158496" y="591312"/>
                    </a:lnTo>
                    <a:lnTo>
                      <a:pt x="60960" y="829056"/>
                    </a:lnTo>
                    <a:lnTo>
                      <a:pt x="0" y="1377696"/>
                    </a:lnTo>
                    <a:lnTo>
                      <a:pt x="54864" y="2164080"/>
                    </a:lnTo>
                    <a:lnTo>
                      <a:pt x="207264" y="2840736"/>
                    </a:lnTo>
                    <a:lnTo>
                      <a:pt x="457200" y="3462528"/>
                    </a:lnTo>
                    <a:lnTo>
                      <a:pt x="579120" y="3718560"/>
                    </a:lnTo>
                    <a:lnTo>
                      <a:pt x="1042416" y="3712464"/>
                    </a:lnTo>
                    <a:lnTo>
                      <a:pt x="1420368" y="2499360"/>
                    </a:lnTo>
                    <a:lnTo>
                      <a:pt x="1536192" y="1481328"/>
                    </a:lnTo>
                    <a:lnTo>
                      <a:pt x="1536192" y="481584"/>
                    </a:lnTo>
                    <a:lnTo>
                      <a:pt x="1426464" y="231648"/>
                    </a:lnTo>
                    <a:lnTo>
                      <a:pt x="1286256" y="188976"/>
                    </a:lnTo>
                    <a:lnTo>
                      <a:pt x="1341120" y="371856"/>
                    </a:lnTo>
                    <a:lnTo>
                      <a:pt x="1194816" y="633984"/>
                    </a:lnTo>
                    <a:lnTo>
                      <a:pt x="932688" y="847344"/>
                    </a:lnTo>
                    <a:lnTo>
                      <a:pt x="524256" y="475488"/>
                    </a:lnTo>
                    <a:lnTo>
                      <a:pt x="316992" y="85344"/>
                    </a:lnTo>
                    <a:lnTo>
                      <a:pt x="26212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4" name="Freeform: Shape 73">
                <a:extLst>
                  <a:ext uri="{FF2B5EF4-FFF2-40B4-BE49-F238E27FC236}">
                    <a16:creationId xmlns:a16="http://schemas.microsoft.com/office/drawing/2014/main" id="{C1734C92-F19F-490F-B4D7-743DD58ED1F8}"/>
                  </a:ext>
                </a:extLst>
              </p:cNvPr>
              <p:cNvSpPr/>
              <p:nvPr/>
            </p:nvSpPr>
            <p:spPr>
              <a:xfrm>
                <a:off x="7288544" y="3694176"/>
                <a:ext cx="731520" cy="2798064"/>
              </a:xfrm>
              <a:custGeom>
                <a:avLst/>
                <a:gdLst>
                  <a:gd name="connsiteX0" fmla="*/ 115824 w 731520"/>
                  <a:gd name="connsiteY0" fmla="*/ 195072 h 2798064"/>
                  <a:gd name="connsiteX1" fmla="*/ 310896 w 731520"/>
                  <a:gd name="connsiteY1" fmla="*/ 0 h 2798064"/>
                  <a:gd name="connsiteX2" fmla="*/ 438912 w 731520"/>
                  <a:gd name="connsiteY2" fmla="*/ 12192 h 2798064"/>
                  <a:gd name="connsiteX3" fmla="*/ 633984 w 731520"/>
                  <a:gd name="connsiteY3" fmla="*/ 201168 h 2798064"/>
                  <a:gd name="connsiteX4" fmla="*/ 505968 w 731520"/>
                  <a:gd name="connsiteY4" fmla="*/ 548640 h 2798064"/>
                  <a:gd name="connsiteX5" fmla="*/ 731520 w 731520"/>
                  <a:gd name="connsiteY5" fmla="*/ 2310384 h 2798064"/>
                  <a:gd name="connsiteX6" fmla="*/ 560832 w 731520"/>
                  <a:gd name="connsiteY6" fmla="*/ 2798064 h 2798064"/>
                  <a:gd name="connsiteX7" fmla="*/ 140208 w 731520"/>
                  <a:gd name="connsiteY7" fmla="*/ 2785872 h 2798064"/>
                  <a:gd name="connsiteX8" fmla="*/ 0 w 731520"/>
                  <a:gd name="connsiteY8" fmla="*/ 2505456 h 2798064"/>
                  <a:gd name="connsiteX9" fmla="*/ 231648 w 731520"/>
                  <a:gd name="connsiteY9" fmla="*/ 512064 h 2798064"/>
                  <a:gd name="connsiteX10" fmla="*/ 115824 w 731520"/>
                  <a:gd name="connsiteY10" fmla="*/ 195072 h 2798064"/>
                  <a:gd name="connsiteX0" fmla="*/ 115824 w 731520"/>
                  <a:gd name="connsiteY0" fmla="*/ 195072 h 2798064"/>
                  <a:gd name="connsiteX1" fmla="*/ 310896 w 731520"/>
                  <a:gd name="connsiteY1" fmla="*/ 0 h 2798064"/>
                  <a:gd name="connsiteX2" fmla="*/ 438912 w 731520"/>
                  <a:gd name="connsiteY2" fmla="*/ 12192 h 2798064"/>
                  <a:gd name="connsiteX3" fmla="*/ 633984 w 731520"/>
                  <a:gd name="connsiteY3" fmla="*/ 201168 h 2798064"/>
                  <a:gd name="connsiteX4" fmla="*/ 505968 w 731520"/>
                  <a:gd name="connsiteY4" fmla="*/ 548640 h 2798064"/>
                  <a:gd name="connsiteX5" fmla="*/ 731520 w 731520"/>
                  <a:gd name="connsiteY5" fmla="*/ 2310384 h 2798064"/>
                  <a:gd name="connsiteX6" fmla="*/ 595122 w 731520"/>
                  <a:gd name="connsiteY6" fmla="*/ 2798064 h 2798064"/>
                  <a:gd name="connsiteX7" fmla="*/ 140208 w 731520"/>
                  <a:gd name="connsiteY7" fmla="*/ 2785872 h 2798064"/>
                  <a:gd name="connsiteX8" fmla="*/ 0 w 731520"/>
                  <a:gd name="connsiteY8" fmla="*/ 2505456 h 2798064"/>
                  <a:gd name="connsiteX9" fmla="*/ 231648 w 731520"/>
                  <a:gd name="connsiteY9" fmla="*/ 512064 h 2798064"/>
                  <a:gd name="connsiteX10" fmla="*/ 115824 w 731520"/>
                  <a:gd name="connsiteY10" fmla="*/ 195072 h 2798064"/>
                  <a:gd name="connsiteX0" fmla="*/ 115824 w 731520"/>
                  <a:gd name="connsiteY0" fmla="*/ 195072 h 2798064"/>
                  <a:gd name="connsiteX1" fmla="*/ 310896 w 731520"/>
                  <a:gd name="connsiteY1" fmla="*/ 0 h 2798064"/>
                  <a:gd name="connsiteX2" fmla="*/ 438912 w 731520"/>
                  <a:gd name="connsiteY2" fmla="*/ 12192 h 2798064"/>
                  <a:gd name="connsiteX3" fmla="*/ 633984 w 731520"/>
                  <a:gd name="connsiteY3" fmla="*/ 201168 h 2798064"/>
                  <a:gd name="connsiteX4" fmla="*/ 505968 w 731520"/>
                  <a:gd name="connsiteY4" fmla="*/ 548640 h 2798064"/>
                  <a:gd name="connsiteX5" fmla="*/ 731520 w 731520"/>
                  <a:gd name="connsiteY5" fmla="*/ 2310384 h 2798064"/>
                  <a:gd name="connsiteX6" fmla="*/ 595122 w 731520"/>
                  <a:gd name="connsiteY6" fmla="*/ 2798064 h 2798064"/>
                  <a:gd name="connsiteX7" fmla="*/ 121158 w 731520"/>
                  <a:gd name="connsiteY7" fmla="*/ 2785872 h 2798064"/>
                  <a:gd name="connsiteX8" fmla="*/ 0 w 731520"/>
                  <a:gd name="connsiteY8" fmla="*/ 2505456 h 2798064"/>
                  <a:gd name="connsiteX9" fmla="*/ 231648 w 731520"/>
                  <a:gd name="connsiteY9" fmla="*/ 512064 h 2798064"/>
                  <a:gd name="connsiteX10" fmla="*/ 115824 w 731520"/>
                  <a:gd name="connsiteY10" fmla="*/ 195072 h 2798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520" h="2798064">
                    <a:moveTo>
                      <a:pt x="115824" y="195072"/>
                    </a:moveTo>
                    <a:lnTo>
                      <a:pt x="310896" y="0"/>
                    </a:lnTo>
                    <a:lnTo>
                      <a:pt x="438912" y="12192"/>
                    </a:lnTo>
                    <a:lnTo>
                      <a:pt x="633984" y="201168"/>
                    </a:lnTo>
                    <a:lnTo>
                      <a:pt x="505968" y="548640"/>
                    </a:lnTo>
                    <a:lnTo>
                      <a:pt x="731520" y="2310384"/>
                    </a:lnTo>
                    <a:lnTo>
                      <a:pt x="595122" y="2798064"/>
                    </a:lnTo>
                    <a:lnTo>
                      <a:pt x="121158" y="2785872"/>
                    </a:lnTo>
                    <a:lnTo>
                      <a:pt x="0" y="2505456"/>
                    </a:lnTo>
                    <a:lnTo>
                      <a:pt x="231648" y="512064"/>
                    </a:lnTo>
                    <a:lnTo>
                      <a:pt x="115824" y="19507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66" name="Group 65">
              <a:extLst>
                <a:ext uri="{FF2B5EF4-FFF2-40B4-BE49-F238E27FC236}">
                  <a16:creationId xmlns:a16="http://schemas.microsoft.com/office/drawing/2014/main" id="{1D4BB8E0-75BD-42F2-970C-7A6C36354678}"/>
                </a:ext>
              </a:extLst>
            </p:cNvPr>
            <p:cNvGrpSpPr/>
            <p:nvPr/>
          </p:nvGrpSpPr>
          <p:grpSpPr>
            <a:xfrm>
              <a:off x="4231640" y="2108200"/>
              <a:ext cx="985520" cy="2669359"/>
              <a:chOff x="4231640" y="2108200"/>
              <a:chExt cx="985520" cy="2669359"/>
            </a:xfrm>
            <a:grpFill/>
          </p:grpSpPr>
          <p:sp>
            <p:nvSpPr>
              <p:cNvPr id="67" name="Freeform: Shape 66">
                <a:extLst>
                  <a:ext uri="{FF2B5EF4-FFF2-40B4-BE49-F238E27FC236}">
                    <a16:creationId xmlns:a16="http://schemas.microsoft.com/office/drawing/2014/main" id="{DDC6871D-B634-4F0C-8E4D-1F0BE0C81CC3}"/>
                  </a:ext>
                </a:extLst>
              </p:cNvPr>
              <p:cNvSpPr/>
              <p:nvPr/>
            </p:nvSpPr>
            <p:spPr>
              <a:xfrm>
                <a:off x="4271792" y="2108200"/>
                <a:ext cx="665968" cy="2669359"/>
              </a:xfrm>
              <a:custGeom>
                <a:avLst/>
                <a:gdLst>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09320 h 2661920"/>
                  <a:gd name="connsiteX19" fmla="*/ 116840 w 665480"/>
                  <a:gd name="connsiteY19" fmla="*/ 873760 h 2661920"/>
                  <a:gd name="connsiteX20" fmla="*/ 10668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0932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0932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0932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5504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43840 w 665480"/>
                  <a:gd name="connsiteY17" fmla="*/ 1163320 h 2661920"/>
                  <a:gd name="connsiteX18" fmla="*/ 228600 w 665480"/>
                  <a:gd name="connsiteY18" fmla="*/ 95504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43840 w 665480"/>
                  <a:gd name="connsiteY17" fmla="*/ 1163320 h 2661920"/>
                  <a:gd name="connsiteX18" fmla="*/ 228600 w 665480"/>
                  <a:gd name="connsiteY18" fmla="*/ 95504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43840 w 665480"/>
                  <a:gd name="connsiteY17" fmla="*/ 1163320 h 2661920"/>
                  <a:gd name="connsiteX18" fmla="*/ 228600 w 665480"/>
                  <a:gd name="connsiteY18" fmla="*/ 95504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9359"/>
                  <a:gd name="connsiteX1" fmla="*/ 5080 w 665480"/>
                  <a:gd name="connsiteY1" fmla="*/ 14224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0 w 665480"/>
                  <a:gd name="connsiteY0" fmla="*/ 441960 h 2669359"/>
                  <a:gd name="connsiteX1" fmla="*/ 5080 w 665480"/>
                  <a:gd name="connsiteY1" fmla="*/ 14224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0 w 665480"/>
                  <a:gd name="connsiteY0" fmla="*/ 441960 h 2669359"/>
                  <a:gd name="connsiteX1" fmla="*/ 5080 w 665480"/>
                  <a:gd name="connsiteY1" fmla="*/ 14224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0 w 665480"/>
                  <a:gd name="connsiteY0" fmla="*/ 441960 h 2669359"/>
                  <a:gd name="connsiteX1" fmla="*/ 5080 w 665480"/>
                  <a:gd name="connsiteY1" fmla="*/ 14224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0 w 665480"/>
                  <a:gd name="connsiteY0" fmla="*/ 441960 h 2669359"/>
                  <a:gd name="connsiteX1" fmla="*/ 5080 w 665480"/>
                  <a:gd name="connsiteY1" fmla="*/ 10668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488 w 665968"/>
                  <a:gd name="connsiteY0" fmla="*/ 441960 h 2669359"/>
                  <a:gd name="connsiteX1" fmla="*/ 488 w 665968"/>
                  <a:gd name="connsiteY1" fmla="*/ 132080 h 2669359"/>
                  <a:gd name="connsiteX2" fmla="*/ 112248 w 665968"/>
                  <a:gd name="connsiteY2" fmla="*/ 5080 h 2669359"/>
                  <a:gd name="connsiteX3" fmla="*/ 320528 w 665968"/>
                  <a:gd name="connsiteY3" fmla="*/ 0 h 2669359"/>
                  <a:gd name="connsiteX4" fmla="*/ 488168 w 665968"/>
                  <a:gd name="connsiteY4" fmla="*/ 167640 h 2669359"/>
                  <a:gd name="connsiteX5" fmla="*/ 533888 w 665968"/>
                  <a:gd name="connsiteY5" fmla="*/ 355600 h 2669359"/>
                  <a:gd name="connsiteX6" fmla="*/ 574528 w 665968"/>
                  <a:gd name="connsiteY6" fmla="*/ 614680 h 2669359"/>
                  <a:gd name="connsiteX7" fmla="*/ 538968 w 665968"/>
                  <a:gd name="connsiteY7" fmla="*/ 716280 h 2669359"/>
                  <a:gd name="connsiteX8" fmla="*/ 645648 w 665968"/>
                  <a:gd name="connsiteY8" fmla="*/ 787400 h 2669359"/>
                  <a:gd name="connsiteX9" fmla="*/ 655808 w 665968"/>
                  <a:gd name="connsiteY9" fmla="*/ 1391920 h 2669359"/>
                  <a:gd name="connsiteX10" fmla="*/ 655808 w 665968"/>
                  <a:gd name="connsiteY10" fmla="*/ 1569720 h 2669359"/>
                  <a:gd name="connsiteX11" fmla="*/ 665968 w 665968"/>
                  <a:gd name="connsiteY11" fmla="*/ 2514600 h 2669359"/>
                  <a:gd name="connsiteX12" fmla="*/ 452608 w 665968"/>
                  <a:gd name="connsiteY12" fmla="*/ 2656840 h 2669359"/>
                  <a:gd name="connsiteX13" fmla="*/ 320528 w 665968"/>
                  <a:gd name="connsiteY13" fmla="*/ 2661920 h 2669359"/>
                  <a:gd name="connsiteX14" fmla="*/ 163048 w 665968"/>
                  <a:gd name="connsiteY14" fmla="*/ 2580640 h 2669359"/>
                  <a:gd name="connsiteX15" fmla="*/ 117328 w 665968"/>
                  <a:gd name="connsiteY15" fmla="*/ 2509520 h 2669359"/>
                  <a:gd name="connsiteX16" fmla="*/ 102088 w 665968"/>
                  <a:gd name="connsiteY16" fmla="*/ 1163320 h 2669359"/>
                  <a:gd name="connsiteX17" fmla="*/ 244328 w 665968"/>
                  <a:gd name="connsiteY17" fmla="*/ 1163320 h 2669359"/>
                  <a:gd name="connsiteX18" fmla="*/ 229088 w 665968"/>
                  <a:gd name="connsiteY18" fmla="*/ 955040 h 2669359"/>
                  <a:gd name="connsiteX19" fmla="*/ 117328 w 665968"/>
                  <a:gd name="connsiteY19" fmla="*/ 873760 h 2669359"/>
                  <a:gd name="connsiteX20" fmla="*/ 66528 w 665968"/>
                  <a:gd name="connsiteY20" fmla="*/ 772160 h 2669359"/>
                  <a:gd name="connsiteX21" fmla="*/ 56368 w 665968"/>
                  <a:gd name="connsiteY21" fmla="*/ 599440 h 2669359"/>
                  <a:gd name="connsiteX22" fmla="*/ 488 w 665968"/>
                  <a:gd name="connsiteY22" fmla="*/ 441960 h 2669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65968" h="2669359">
                    <a:moveTo>
                      <a:pt x="488" y="441960"/>
                    </a:moveTo>
                    <a:cubicBezTo>
                      <a:pt x="2181" y="342053"/>
                      <a:pt x="-1205" y="231987"/>
                      <a:pt x="488" y="132080"/>
                    </a:cubicBezTo>
                    <a:lnTo>
                      <a:pt x="112248" y="5080"/>
                    </a:lnTo>
                    <a:lnTo>
                      <a:pt x="320528" y="0"/>
                    </a:lnTo>
                    <a:cubicBezTo>
                      <a:pt x="422128" y="35560"/>
                      <a:pt x="417048" y="91440"/>
                      <a:pt x="488168" y="167640"/>
                    </a:cubicBezTo>
                    <a:lnTo>
                      <a:pt x="533888" y="355600"/>
                    </a:lnTo>
                    <a:lnTo>
                      <a:pt x="574528" y="614680"/>
                    </a:lnTo>
                    <a:lnTo>
                      <a:pt x="538968" y="716280"/>
                    </a:lnTo>
                    <a:lnTo>
                      <a:pt x="645648" y="787400"/>
                    </a:lnTo>
                    <a:lnTo>
                      <a:pt x="655808" y="1391920"/>
                    </a:lnTo>
                    <a:lnTo>
                      <a:pt x="655808" y="1569720"/>
                    </a:lnTo>
                    <a:lnTo>
                      <a:pt x="665968" y="2514600"/>
                    </a:lnTo>
                    <a:cubicBezTo>
                      <a:pt x="594848" y="2562013"/>
                      <a:pt x="544048" y="2634827"/>
                      <a:pt x="452608" y="2656840"/>
                    </a:cubicBezTo>
                    <a:cubicBezTo>
                      <a:pt x="408581" y="2658533"/>
                      <a:pt x="359475" y="2680547"/>
                      <a:pt x="320528" y="2661920"/>
                    </a:cubicBezTo>
                    <a:cubicBezTo>
                      <a:pt x="257875" y="2660227"/>
                      <a:pt x="215541" y="2607733"/>
                      <a:pt x="163048" y="2580640"/>
                    </a:cubicBezTo>
                    <a:lnTo>
                      <a:pt x="117328" y="2509520"/>
                    </a:lnTo>
                    <a:lnTo>
                      <a:pt x="102088" y="1163320"/>
                    </a:lnTo>
                    <a:lnTo>
                      <a:pt x="244328" y="1163320"/>
                    </a:lnTo>
                    <a:lnTo>
                      <a:pt x="229088" y="955040"/>
                    </a:lnTo>
                    <a:cubicBezTo>
                      <a:pt x="191835" y="943187"/>
                      <a:pt x="154581" y="916093"/>
                      <a:pt x="117328" y="873760"/>
                    </a:cubicBezTo>
                    <a:cubicBezTo>
                      <a:pt x="100395" y="839893"/>
                      <a:pt x="52981" y="821267"/>
                      <a:pt x="66528" y="772160"/>
                    </a:cubicBezTo>
                    <a:lnTo>
                      <a:pt x="56368" y="599440"/>
                    </a:lnTo>
                    <a:lnTo>
                      <a:pt x="488" y="44196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8" name="Oval 67">
                <a:extLst>
                  <a:ext uri="{FF2B5EF4-FFF2-40B4-BE49-F238E27FC236}">
                    <a16:creationId xmlns:a16="http://schemas.microsoft.com/office/drawing/2014/main" id="{206766AB-9CBF-45BC-B55B-24ADBAD463E2}"/>
                  </a:ext>
                </a:extLst>
              </p:cNvPr>
              <p:cNvSpPr/>
              <p:nvPr/>
            </p:nvSpPr>
            <p:spPr>
              <a:xfrm>
                <a:off x="4337752" y="2163838"/>
                <a:ext cx="340360" cy="350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9" name="Freeform: Shape 68">
                <a:extLst>
                  <a:ext uri="{FF2B5EF4-FFF2-40B4-BE49-F238E27FC236}">
                    <a16:creationId xmlns:a16="http://schemas.microsoft.com/office/drawing/2014/main" id="{892B5264-0828-49B4-8C80-83F04508C368}"/>
                  </a:ext>
                </a:extLst>
              </p:cNvPr>
              <p:cNvSpPr/>
              <p:nvPr/>
            </p:nvSpPr>
            <p:spPr>
              <a:xfrm>
                <a:off x="4678680" y="3073400"/>
                <a:ext cx="86360" cy="208280"/>
              </a:xfrm>
              <a:custGeom>
                <a:avLst/>
                <a:gdLst>
                  <a:gd name="connsiteX0" fmla="*/ 0 w 86360"/>
                  <a:gd name="connsiteY0" fmla="*/ 0 h 208280"/>
                  <a:gd name="connsiteX1" fmla="*/ 0 w 86360"/>
                  <a:gd name="connsiteY1" fmla="*/ 208280 h 208280"/>
                  <a:gd name="connsiteX2" fmla="*/ 86360 w 86360"/>
                  <a:gd name="connsiteY2" fmla="*/ 111760 h 208280"/>
                  <a:gd name="connsiteX3" fmla="*/ 0 w 86360"/>
                  <a:gd name="connsiteY3" fmla="*/ 0 h 208280"/>
                  <a:gd name="connsiteX0" fmla="*/ 0 w 86360"/>
                  <a:gd name="connsiteY0" fmla="*/ 0 h 208280"/>
                  <a:gd name="connsiteX1" fmla="*/ 0 w 86360"/>
                  <a:gd name="connsiteY1" fmla="*/ 208280 h 208280"/>
                  <a:gd name="connsiteX2" fmla="*/ 86360 w 86360"/>
                  <a:gd name="connsiteY2" fmla="*/ 111760 h 208280"/>
                  <a:gd name="connsiteX3" fmla="*/ 0 w 86360"/>
                  <a:gd name="connsiteY3" fmla="*/ 0 h 208280"/>
                  <a:gd name="connsiteX0" fmla="*/ 0 w 86360"/>
                  <a:gd name="connsiteY0" fmla="*/ 0 h 208280"/>
                  <a:gd name="connsiteX1" fmla="*/ 0 w 86360"/>
                  <a:gd name="connsiteY1" fmla="*/ 208280 h 208280"/>
                  <a:gd name="connsiteX2" fmla="*/ 86360 w 86360"/>
                  <a:gd name="connsiteY2" fmla="*/ 111760 h 208280"/>
                  <a:gd name="connsiteX3" fmla="*/ 0 w 86360"/>
                  <a:gd name="connsiteY3" fmla="*/ 0 h 208280"/>
                </a:gdLst>
                <a:ahLst/>
                <a:cxnLst>
                  <a:cxn ang="0">
                    <a:pos x="connsiteX0" y="connsiteY0"/>
                  </a:cxn>
                  <a:cxn ang="0">
                    <a:pos x="connsiteX1" y="connsiteY1"/>
                  </a:cxn>
                  <a:cxn ang="0">
                    <a:pos x="connsiteX2" y="connsiteY2"/>
                  </a:cxn>
                  <a:cxn ang="0">
                    <a:pos x="connsiteX3" y="connsiteY3"/>
                  </a:cxn>
                </a:cxnLst>
                <a:rect l="l" t="t" r="r" b="b"/>
                <a:pathLst>
                  <a:path w="86360" h="208280">
                    <a:moveTo>
                      <a:pt x="0" y="0"/>
                    </a:moveTo>
                    <a:lnTo>
                      <a:pt x="0" y="208280"/>
                    </a:lnTo>
                    <a:cubicBezTo>
                      <a:pt x="38947" y="181187"/>
                      <a:pt x="57573" y="143933"/>
                      <a:pt x="86360" y="111760"/>
                    </a:cubicBezTo>
                    <a:cubicBezTo>
                      <a:pt x="57573" y="74507"/>
                      <a:pt x="79587" y="22013"/>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0" name="Freeform: Shape 69">
                <a:extLst>
                  <a:ext uri="{FF2B5EF4-FFF2-40B4-BE49-F238E27FC236}">
                    <a16:creationId xmlns:a16="http://schemas.microsoft.com/office/drawing/2014/main" id="{1C2907D8-9BAB-45E3-A829-7607E11C76BD}"/>
                  </a:ext>
                </a:extLst>
              </p:cNvPr>
              <p:cNvSpPr/>
              <p:nvPr/>
            </p:nvSpPr>
            <p:spPr>
              <a:xfrm>
                <a:off x="4292600" y="3500120"/>
                <a:ext cx="843280" cy="518160"/>
              </a:xfrm>
              <a:custGeom>
                <a:avLst/>
                <a:gdLst>
                  <a:gd name="connsiteX0" fmla="*/ 5080 w 843280"/>
                  <a:gd name="connsiteY0" fmla="*/ 0 h 518160"/>
                  <a:gd name="connsiteX1" fmla="*/ 330200 w 843280"/>
                  <a:gd name="connsiteY1" fmla="*/ 81280 h 518160"/>
                  <a:gd name="connsiteX2" fmla="*/ 599440 w 843280"/>
                  <a:gd name="connsiteY2" fmla="*/ 147320 h 518160"/>
                  <a:gd name="connsiteX3" fmla="*/ 838200 w 843280"/>
                  <a:gd name="connsiteY3" fmla="*/ 284480 h 518160"/>
                  <a:gd name="connsiteX4" fmla="*/ 843280 w 843280"/>
                  <a:gd name="connsiteY4" fmla="*/ 467360 h 518160"/>
                  <a:gd name="connsiteX5" fmla="*/ 756920 w 843280"/>
                  <a:gd name="connsiteY5" fmla="*/ 518160 h 518160"/>
                  <a:gd name="connsiteX6" fmla="*/ 604520 w 843280"/>
                  <a:gd name="connsiteY6" fmla="*/ 487680 h 518160"/>
                  <a:gd name="connsiteX7" fmla="*/ 304800 w 843280"/>
                  <a:gd name="connsiteY7" fmla="*/ 426720 h 518160"/>
                  <a:gd name="connsiteX8" fmla="*/ 0 w 843280"/>
                  <a:gd name="connsiteY8" fmla="*/ 360680 h 518160"/>
                  <a:gd name="connsiteX9" fmla="*/ 5080 w 843280"/>
                  <a:gd name="connsiteY9" fmla="*/ 0 h 51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3280" h="518160">
                    <a:moveTo>
                      <a:pt x="5080" y="0"/>
                    </a:moveTo>
                    <a:lnTo>
                      <a:pt x="330200" y="81280"/>
                    </a:lnTo>
                    <a:lnTo>
                      <a:pt x="599440" y="147320"/>
                    </a:lnTo>
                    <a:lnTo>
                      <a:pt x="838200" y="284480"/>
                    </a:lnTo>
                    <a:lnTo>
                      <a:pt x="843280" y="467360"/>
                    </a:lnTo>
                    <a:lnTo>
                      <a:pt x="756920" y="518160"/>
                    </a:lnTo>
                    <a:lnTo>
                      <a:pt x="604520" y="487680"/>
                    </a:lnTo>
                    <a:lnTo>
                      <a:pt x="304800" y="426720"/>
                    </a:lnTo>
                    <a:lnTo>
                      <a:pt x="0" y="360680"/>
                    </a:lnTo>
                    <a:cubicBezTo>
                      <a:pt x="1693" y="240453"/>
                      <a:pt x="3387" y="120227"/>
                      <a:pt x="508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1" name="Freeform: Shape 70">
                <a:extLst>
                  <a:ext uri="{FF2B5EF4-FFF2-40B4-BE49-F238E27FC236}">
                    <a16:creationId xmlns:a16="http://schemas.microsoft.com/office/drawing/2014/main" id="{74C402D7-10FB-419F-868A-8193F516B645}"/>
                  </a:ext>
                </a:extLst>
              </p:cNvPr>
              <p:cNvSpPr/>
              <p:nvPr/>
            </p:nvSpPr>
            <p:spPr>
              <a:xfrm>
                <a:off x="4231640" y="3901440"/>
                <a:ext cx="985520" cy="421640"/>
              </a:xfrm>
              <a:custGeom>
                <a:avLst/>
                <a:gdLst>
                  <a:gd name="connsiteX0" fmla="*/ 20320 w 985520"/>
                  <a:gd name="connsiteY0" fmla="*/ 0 h 421640"/>
                  <a:gd name="connsiteX1" fmla="*/ 518160 w 985520"/>
                  <a:gd name="connsiteY1" fmla="*/ 81280 h 421640"/>
                  <a:gd name="connsiteX2" fmla="*/ 889000 w 985520"/>
                  <a:gd name="connsiteY2" fmla="*/ 198120 h 421640"/>
                  <a:gd name="connsiteX3" fmla="*/ 975360 w 985520"/>
                  <a:gd name="connsiteY3" fmla="*/ 243840 h 421640"/>
                  <a:gd name="connsiteX4" fmla="*/ 985520 w 985520"/>
                  <a:gd name="connsiteY4" fmla="*/ 386080 h 421640"/>
                  <a:gd name="connsiteX5" fmla="*/ 919480 w 985520"/>
                  <a:gd name="connsiteY5" fmla="*/ 421640 h 421640"/>
                  <a:gd name="connsiteX6" fmla="*/ 746760 w 985520"/>
                  <a:gd name="connsiteY6" fmla="*/ 421640 h 421640"/>
                  <a:gd name="connsiteX7" fmla="*/ 538480 w 985520"/>
                  <a:gd name="connsiteY7" fmla="*/ 375920 h 421640"/>
                  <a:gd name="connsiteX8" fmla="*/ 137160 w 985520"/>
                  <a:gd name="connsiteY8" fmla="*/ 330200 h 421640"/>
                  <a:gd name="connsiteX9" fmla="*/ 0 w 985520"/>
                  <a:gd name="connsiteY9" fmla="*/ 294640 h 421640"/>
                  <a:gd name="connsiteX10" fmla="*/ 20320 w 985520"/>
                  <a:gd name="connsiteY10" fmla="*/ 0 h 42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5520" h="421640">
                    <a:moveTo>
                      <a:pt x="20320" y="0"/>
                    </a:moveTo>
                    <a:lnTo>
                      <a:pt x="518160" y="81280"/>
                    </a:lnTo>
                    <a:lnTo>
                      <a:pt x="889000" y="198120"/>
                    </a:lnTo>
                    <a:lnTo>
                      <a:pt x="975360" y="243840"/>
                    </a:lnTo>
                    <a:lnTo>
                      <a:pt x="985520" y="386080"/>
                    </a:lnTo>
                    <a:lnTo>
                      <a:pt x="919480" y="421640"/>
                    </a:lnTo>
                    <a:lnTo>
                      <a:pt x="746760" y="421640"/>
                    </a:lnTo>
                    <a:lnTo>
                      <a:pt x="538480" y="375920"/>
                    </a:lnTo>
                    <a:lnTo>
                      <a:pt x="137160" y="330200"/>
                    </a:lnTo>
                    <a:lnTo>
                      <a:pt x="0" y="294640"/>
                    </a:lnTo>
                    <a:lnTo>
                      <a:pt x="203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2" name="Freeform: Shape 71">
                <a:extLst>
                  <a:ext uri="{FF2B5EF4-FFF2-40B4-BE49-F238E27FC236}">
                    <a16:creationId xmlns:a16="http://schemas.microsoft.com/office/drawing/2014/main" id="{0D264773-8D03-4911-B127-8153DCDE99F7}"/>
                  </a:ext>
                </a:extLst>
              </p:cNvPr>
              <p:cNvSpPr/>
              <p:nvPr/>
            </p:nvSpPr>
            <p:spPr>
              <a:xfrm>
                <a:off x="4246880" y="4282440"/>
                <a:ext cx="543560" cy="218440"/>
              </a:xfrm>
              <a:custGeom>
                <a:avLst/>
                <a:gdLst>
                  <a:gd name="connsiteX0" fmla="*/ 0 w 543560"/>
                  <a:gd name="connsiteY0" fmla="*/ 0 h 218440"/>
                  <a:gd name="connsiteX1" fmla="*/ 314960 w 543560"/>
                  <a:gd name="connsiteY1" fmla="*/ 5080 h 218440"/>
                  <a:gd name="connsiteX2" fmla="*/ 533400 w 543560"/>
                  <a:gd name="connsiteY2" fmla="*/ 60960 h 218440"/>
                  <a:gd name="connsiteX3" fmla="*/ 543560 w 543560"/>
                  <a:gd name="connsiteY3" fmla="*/ 177800 h 218440"/>
                  <a:gd name="connsiteX4" fmla="*/ 436880 w 543560"/>
                  <a:gd name="connsiteY4" fmla="*/ 218440 h 218440"/>
                  <a:gd name="connsiteX5" fmla="*/ 66040 w 543560"/>
                  <a:gd name="connsiteY5" fmla="*/ 208280 h 218440"/>
                  <a:gd name="connsiteX6" fmla="*/ 0 w 543560"/>
                  <a:gd name="connsiteY6" fmla="*/ 0 h 21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560" h="218440">
                    <a:moveTo>
                      <a:pt x="0" y="0"/>
                    </a:moveTo>
                    <a:lnTo>
                      <a:pt x="314960" y="5080"/>
                    </a:lnTo>
                    <a:lnTo>
                      <a:pt x="533400" y="60960"/>
                    </a:lnTo>
                    <a:lnTo>
                      <a:pt x="543560" y="177800"/>
                    </a:lnTo>
                    <a:lnTo>
                      <a:pt x="436880" y="218440"/>
                    </a:lnTo>
                    <a:lnTo>
                      <a:pt x="66040" y="20828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grpSp>
        <p:nvGrpSpPr>
          <p:cNvPr id="75" name="Group 74">
            <a:extLst>
              <a:ext uri="{FF2B5EF4-FFF2-40B4-BE49-F238E27FC236}">
                <a16:creationId xmlns:a16="http://schemas.microsoft.com/office/drawing/2014/main" id="{6964FF67-3621-4D3B-966B-FAD70F10CCC6}"/>
              </a:ext>
            </a:extLst>
          </p:cNvPr>
          <p:cNvGrpSpPr/>
          <p:nvPr/>
        </p:nvGrpSpPr>
        <p:grpSpPr>
          <a:xfrm>
            <a:off x="9470817" y="-1818405"/>
            <a:ext cx="2092280" cy="1621173"/>
            <a:chOff x="8370956" y="356436"/>
            <a:chExt cx="2942643" cy="1631849"/>
          </a:xfrm>
        </p:grpSpPr>
        <p:sp>
          <p:nvSpPr>
            <p:cNvPr id="76" name="Freeform: Shape 75">
              <a:extLst>
                <a:ext uri="{FF2B5EF4-FFF2-40B4-BE49-F238E27FC236}">
                  <a16:creationId xmlns:a16="http://schemas.microsoft.com/office/drawing/2014/main" id="{AE957F45-9FD0-40D7-820C-7ED6A7FBF899}"/>
                </a:ext>
              </a:extLst>
            </p:cNvPr>
            <p:cNvSpPr/>
            <p:nvPr/>
          </p:nvSpPr>
          <p:spPr>
            <a:xfrm>
              <a:off x="9718158" y="356436"/>
              <a:ext cx="182880" cy="1625600"/>
            </a:xfrm>
            <a:custGeom>
              <a:avLst/>
              <a:gdLst>
                <a:gd name="connsiteX0" fmla="*/ 0 w 182880"/>
                <a:gd name="connsiteY0" fmla="*/ 50800 h 1625600"/>
                <a:gd name="connsiteX1" fmla="*/ 0 w 182880"/>
                <a:gd name="connsiteY1" fmla="*/ 50800 h 1625600"/>
                <a:gd name="connsiteX2" fmla="*/ 60960 w 182880"/>
                <a:gd name="connsiteY2" fmla="*/ 1625600 h 1625600"/>
                <a:gd name="connsiteX3" fmla="*/ 182880 w 182880"/>
                <a:gd name="connsiteY3" fmla="*/ 1625600 h 1625600"/>
                <a:gd name="connsiteX4" fmla="*/ 111760 w 182880"/>
                <a:gd name="connsiteY4" fmla="*/ 0 h 1625600"/>
                <a:gd name="connsiteX5" fmla="*/ 0 w 182880"/>
                <a:gd name="connsiteY5" fmla="*/ 50800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 h="1625600">
                  <a:moveTo>
                    <a:pt x="0" y="50800"/>
                  </a:moveTo>
                  <a:lnTo>
                    <a:pt x="0" y="50800"/>
                  </a:lnTo>
                  <a:lnTo>
                    <a:pt x="60960" y="1625600"/>
                  </a:lnTo>
                  <a:lnTo>
                    <a:pt x="182880" y="1625600"/>
                  </a:lnTo>
                  <a:lnTo>
                    <a:pt x="111760" y="0"/>
                  </a:lnTo>
                  <a:lnTo>
                    <a:pt x="0" y="50800"/>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7" name="Rectangle 76">
              <a:extLst>
                <a:ext uri="{FF2B5EF4-FFF2-40B4-BE49-F238E27FC236}">
                  <a16:creationId xmlns:a16="http://schemas.microsoft.com/office/drawing/2014/main" id="{2516FFD4-813E-4FB4-A36C-40AFA4163A91}"/>
                </a:ext>
              </a:extLst>
            </p:cNvPr>
            <p:cNvSpPr/>
            <p:nvPr/>
          </p:nvSpPr>
          <p:spPr>
            <a:xfrm rot="305728">
              <a:off x="8370956" y="1852447"/>
              <a:ext cx="2942643" cy="135838"/>
            </a:xfrm>
            <a:prstGeom prst="rect">
              <a:avLst/>
            </a:pr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Tree>
    <p:extLst>
      <p:ext uri="{BB962C8B-B14F-4D97-AF65-F5344CB8AC3E}">
        <p14:creationId xmlns:p14="http://schemas.microsoft.com/office/powerpoint/2010/main" val="2878829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D2B3D"/>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FEBC51C-DA1E-46A9-A948-D7BC87F27E03}"/>
              </a:ext>
            </a:extLst>
          </p:cNvPr>
          <p:cNvSpPr/>
          <p:nvPr/>
        </p:nvSpPr>
        <p:spPr>
          <a:xfrm>
            <a:off x="0" y="-5318"/>
            <a:ext cx="12192000" cy="6858000"/>
          </a:xfrm>
          <a:prstGeom prst="rect">
            <a:avLst/>
          </a:prstGeom>
          <a:solidFill>
            <a:srgbClr val="1616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20" name="Group 19">
            <a:extLst>
              <a:ext uri="{FF2B5EF4-FFF2-40B4-BE49-F238E27FC236}">
                <a16:creationId xmlns:a16="http://schemas.microsoft.com/office/drawing/2014/main" id="{4A7EEA4E-4467-4430-B59F-150AF2400E2F}"/>
              </a:ext>
            </a:extLst>
          </p:cNvPr>
          <p:cNvGrpSpPr/>
          <p:nvPr/>
        </p:nvGrpSpPr>
        <p:grpSpPr>
          <a:xfrm>
            <a:off x="10803848" y="1277787"/>
            <a:ext cx="1144017" cy="1982204"/>
            <a:chOff x="4724400" y="0"/>
            <a:chExt cx="2566416" cy="4415121"/>
          </a:xfrm>
        </p:grpSpPr>
        <p:cxnSp>
          <p:nvCxnSpPr>
            <p:cNvPr id="11" name="Straight Connector 10">
              <a:extLst>
                <a:ext uri="{FF2B5EF4-FFF2-40B4-BE49-F238E27FC236}">
                  <a16:creationId xmlns:a16="http://schemas.microsoft.com/office/drawing/2014/main" id="{9C2BF997-EFE9-4D2E-AE8C-1132492E99CE}"/>
                </a:ext>
              </a:extLst>
            </p:cNvPr>
            <p:cNvCxnSpPr>
              <a:cxnSpLocks/>
            </p:cNvCxnSpPr>
            <p:nvPr/>
          </p:nvCxnSpPr>
          <p:spPr>
            <a:xfrm flipV="1">
              <a:off x="6096000" y="0"/>
              <a:ext cx="0" cy="36576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857F93-210F-4976-8363-ABB7BFE25D0A}"/>
                </a:ext>
              </a:extLst>
            </p:cNvPr>
            <p:cNvCxnSpPr>
              <a:cxnSpLocks/>
            </p:cNvCxnSpPr>
            <p:nvPr/>
          </p:nvCxnSpPr>
          <p:spPr>
            <a:xfrm flipH="1" flipV="1">
              <a:off x="6096000" y="0"/>
              <a:ext cx="1194816" cy="35814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C5AD099-D106-4AA8-BAC8-7400F03A96E2}"/>
                </a:ext>
              </a:extLst>
            </p:cNvPr>
            <p:cNvCxnSpPr>
              <a:cxnSpLocks/>
            </p:cNvCxnSpPr>
            <p:nvPr/>
          </p:nvCxnSpPr>
          <p:spPr>
            <a:xfrm flipV="1">
              <a:off x="4746244" y="0"/>
              <a:ext cx="1349756" cy="3537118"/>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sp>
          <p:nvSpPr>
            <p:cNvPr id="8" name="Freeform: Shape 7">
              <a:extLst>
                <a:ext uri="{FF2B5EF4-FFF2-40B4-BE49-F238E27FC236}">
                  <a16:creationId xmlns:a16="http://schemas.microsoft.com/office/drawing/2014/main" id="{03E56A76-2D2A-4277-8A88-A526EC1CD306}"/>
                </a:ext>
              </a:extLst>
            </p:cNvPr>
            <p:cNvSpPr/>
            <p:nvPr/>
          </p:nvSpPr>
          <p:spPr>
            <a:xfrm>
              <a:off x="5148580" y="2230120"/>
              <a:ext cx="1739900" cy="1351280"/>
            </a:xfrm>
            <a:custGeom>
              <a:avLst/>
              <a:gdLst>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26440 w 1739900"/>
                <a:gd name="connsiteY34" fmla="*/ 2794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739900" h="1351280">
                  <a:moveTo>
                    <a:pt x="33020" y="769620"/>
                  </a:moveTo>
                  <a:cubicBezTo>
                    <a:pt x="81280" y="720513"/>
                    <a:pt x="119380" y="717127"/>
                    <a:pt x="162560" y="690880"/>
                  </a:cubicBezTo>
                  <a:lnTo>
                    <a:pt x="241300" y="629920"/>
                  </a:lnTo>
                  <a:lnTo>
                    <a:pt x="246380" y="556260"/>
                  </a:lnTo>
                  <a:lnTo>
                    <a:pt x="210820" y="505460"/>
                  </a:lnTo>
                  <a:lnTo>
                    <a:pt x="200660" y="487680"/>
                  </a:lnTo>
                  <a:cubicBezTo>
                    <a:pt x="174413" y="477520"/>
                    <a:pt x="143087" y="482600"/>
                    <a:pt x="121920" y="457200"/>
                  </a:cubicBezTo>
                  <a:cubicBezTo>
                    <a:pt x="116840" y="428413"/>
                    <a:pt x="142240" y="430107"/>
                    <a:pt x="152400" y="416560"/>
                  </a:cubicBezTo>
                  <a:lnTo>
                    <a:pt x="203200" y="396240"/>
                  </a:lnTo>
                  <a:cubicBezTo>
                    <a:pt x="211667" y="356447"/>
                    <a:pt x="209973" y="316653"/>
                    <a:pt x="228600" y="276860"/>
                  </a:cubicBezTo>
                  <a:cubicBezTo>
                    <a:pt x="265007" y="265007"/>
                    <a:pt x="296333" y="283633"/>
                    <a:pt x="330200" y="287020"/>
                  </a:cubicBezTo>
                  <a:lnTo>
                    <a:pt x="386080" y="256540"/>
                  </a:lnTo>
                  <a:lnTo>
                    <a:pt x="426720" y="261620"/>
                  </a:lnTo>
                  <a:lnTo>
                    <a:pt x="452120" y="345440"/>
                  </a:lnTo>
                  <a:lnTo>
                    <a:pt x="459740" y="363220"/>
                  </a:lnTo>
                  <a:lnTo>
                    <a:pt x="561340" y="355600"/>
                  </a:lnTo>
                  <a:lnTo>
                    <a:pt x="574040" y="386080"/>
                  </a:lnTo>
                  <a:lnTo>
                    <a:pt x="513080" y="426720"/>
                  </a:lnTo>
                  <a:lnTo>
                    <a:pt x="485140" y="439420"/>
                  </a:lnTo>
                  <a:lnTo>
                    <a:pt x="487680" y="495300"/>
                  </a:lnTo>
                  <a:lnTo>
                    <a:pt x="464820" y="520700"/>
                  </a:lnTo>
                  <a:lnTo>
                    <a:pt x="447040" y="553720"/>
                  </a:lnTo>
                  <a:lnTo>
                    <a:pt x="431800" y="612140"/>
                  </a:lnTo>
                  <a:lnTo>
                    <a:pt x="474980" y="662940"/>
                  </a:lnTo>
                  <a:lnTo>
                    <a:pt x="701040" y="541020"/>
                  </a:lnTo>
                  <a:lnTo>
                    <a:pt x="762000" y="474980"/>
                  </a:lnTo>
                  <a:lnTo>
                    <a:pt x="751840" y="383540"/>
                  </a:lnTo>
                  <a:lnTo>
                    <a:pt x="711200" y="345440"/>
                  </a:lnTo>
                  <a:lnTo>
                    <a:pt x="690880" y="302260"/>
                  </a:lnTo>
                  <a:lnTo>
                    <a:pt x="624840" y="279400"/>
                  </a:lnTo>
                  <a:lnTo>
                    <a:pt x="579120" y="269240"/>
                  </a:lnTo>
                  <a:cubicBezTo>
                    <a:pt x="588433" y="255693"/>
                    <a:pt x="607907" y="237067"/>
                    <a:pt x="619760" y="226060"/>
                  </a:cubicBezTo>
                  <a:lnTo>
                    <a:pt x="693420" y="190500"/>
                  </a:lnTo>
                  <a:lnTo>
                    <a:pt x="706120" y="68580"/>
                  </a:lnTo>
                  <a:lnTo>
                    <a:pt x="741680" y="22860"/>
                  </a:lnTo>
                  <a:cubicBezTo>
                    <a:pt x="786553" y="13547"/>
                    <a:pt x="816187" y="37253"/>
                    <a:pt x="853440" y="40640"/>
                  </a:cubicBezTo>
                  <a:lnTo>
                    <a:pt x="878840" y="40640"/>
                  </a:lnTo>
                  <a:cubicBezTo>
                    <a:pt x="905933" y="27093"/>
                    <a:pt x="933027" y="847"/>
                    <a:pt x="960120" y="0"/>
                  </a:cubicBezTo>
                  <a:cubicBezTo>
                    <a:pt x="988907" y="12700"/>
                    <a:pt x="1004993" y="12700"/>
                    <a:pt x="1021080" y="22860"/>
                  </a:cubicBezTo>
                  <a:lnTo>
                    <a:pt x="1049020" y="101600"/>
                  </a:lnTo>
                  <a:lnTo>
                    <a:pt x="1054100" y="134620"/>
                  </a:lnTo>
                  <a:lnTo>
                    <a:pt x="1181100" y="129540"/>
                  </a:lnTo>
                  <a:cubicBezTo>
                    <a:pt x="1190413" y="142240"/>
                    <a:pt x="1199727" y="142240"/>
                    <a:pt x="1209040" y="167640"/>
                  </a:cubicBezTo>
                  <a:lnTo>
                    <a:pt x="1158240" y="203200"/>
                  </a:lnTo>
                  <a:lnTo>
                    <a:pt x="1082040" y="246380"/>
                  </a:lnTo>
                  <a:lnTo>
                    <a:pt x="1092200" y="289560"/>
                  </a:lnTo>
                  <a:lnTo>
                    <a:pt x="1051560" y="381000"/>
                  </a:lnTo>
                  <a:lnTo>
                    <a:pt x="1026160" y="414020"/>
                  </a:lnTo>
                  <a:cubicBezTo>
                    <a:pt x="1027007" y="441960"/>
                    <a:pt x="1027853" y="469900"/>
                    <a:pt x="1028700" y="497840"/>
                  </a:cubicBezTo>
                  <a:lnTo>
                    <a:pt x="1125220" y="581660"/>
                  </a:lnTo>
                  <a:lnTo>
                    <a:pt x="1275080" y="652780"/>
                  </a:lnTo>
                  <a:lnTo>
                    <a:pt x="1313180" y="601980"/>
                  </a:lnTo>
                  <a:lnTo>
                    <a:pt x="1285240" y="528320"/>
                  </a:lnTo>
                  <a:lnTo>
                    <a:pt x="1257300" y="480060"/>
                  </a:lnTo>
                  <a:lnTo>
                    <a:pt x="1186180" y="459740"/>
                  </a:lnTo>
                  <a:lnTo>
                    <a:pt x="1183640" y="424180"/>
                  </a:lnTo>
                  <a:lnTo>
                    <a:pt x="1254760" y="396240"/>
                  </a:lnTo>
                  <a:lnTo>
                    <a:pt x="1272540" y="292100"/>
                  </a:lnTo>
                  <a:lnTo>
                    <a:pt x="1300480" y="269240"/>
                  </a:lnTo>
                  <a:lnTo>
                    <a:pt x="1384300" y="287020"/>
                  </a:lnTo>
                  <a:lnTo>
                    <a:pt x="1447800" y="254000"/>
                  </a:lnTo>
                  <a:lnTo>
                    <a:pt x="1483360" y="261620"/>
                  </a:lnTo>
                  <a:lnTo>
                    <a:pt x="1508760" y="342900"/>
                  </a:lnTo>
                  <a:lnTo>
                    <a:pt x="1521460" y="350520"/>
                  </a:lnTo>
                  <a:lnTo>
                    <a:pt x="1625600" y="350520"/>
                  </a:lnTo>
                  <a:cubicBezTo>
                    <a:pt x="1626447" y="375073"/>
                    <a:pt x="1606973" y="394547"/>
                    <a:pt x="1597660" y="416560"/>
                  </a:cubicBezTo>
                  <a:lnTo>
                    <a:pt x="1541780" y="434340"/>
                  </a:lnTo>
                  <a:lnTo>
                    <a:pt x="1544320" y="492760"/>
                  </a:lnTo>
                  <a:lnTo>
                    <a:pt x="1513840" y="533400"/>
                  </a:lnTo>
                  <a:lnTo>
                    <a:pt x="1485900" y="566420"/>
                  </a:lnTo>
                  <a:lnTo>
                    <a:pt x="1498600" y="642620"/>
                  </a:lnTo>
                  <a:lnTo>
                    <a:pt x="1709420" y="764540"/>
                  </a:lnTo>
                  <a:cubicBezTo>
                    <a:pt x="1737360" y="798407"/>
                    <a:pt x="1729740" y="832273"/>
                    <a:pt x="1739900" y="866140"/>
                  </a:cubicBezTo>
                  <a:lnTo>
                    <a:pt x="1732280" y="1351280"/>
                  </a:lnTo>
                  <a:lnTo>
                    <a:pt x="7620" y="1351280"/>
                  </a:lnTo>
                  <a:lnTo>
                    <a:pt x="0" y="1135380"/>
                  </a:lnTo>
                  <a:lnTo>
                    <a:pt x="10160" y="896620"/>
                  </a:lnTo>
                  <a:cubicBezTo>
                    <a:pt x="17780" y="854287"/>
                    <a:pt x="15240" y="811953"/>
                    <a:pt x="33020" y="769620"/>
                  </a:cubicBez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Freeform: Shape 8">
              <a:extLst>
                <a:ext uri="{FF2B5EF4-FFF2-40B4-BE49-F238E27FC236}">
                  <a16:creationId xmlns:a16="http://schemas.microsoft.com/office/drawing/2014/main" id="{70262BD0-7E9A-4903-9BD6-97583319CA74}"/>
                </a:ext>
              </a:extLst>
            </p:cNvPr>
            <p:cNvSpPr/>
            <p:nvPr/>
          </p:nvSpPr>
          <p:spPr>
            <a:xfrm>
              <a:off x="4724400" y="3492834"/>
              <a:ext cx="2566416" cy="922287"/>
            </a:xfrm>
            <a:custGeom>
              <a:avLst/>
              <a:gdLst>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24558 h 922287"/>
                <a:gd name="connsiteX1" fmla="*/ 2566416 w 2566416"/>
                <a:gd name="connsiteY1" fmla="*/ 36750 h 922287"/>
                <a:gd name="connsiteX2" fmla="*/ 2316480 w 2566416"/>
                <a:gd name="connsiteY2" fmla="*/ 481758 h 922287"/>
                <a:gd name="connsiteX3" fmla="*/ 1804416 w 2566416"/>
                <a:gd name="connsiteY3" fmla="*/ 817038 h 922287"/>
                <a:gd name="connsiteX4" fmla="*/ 1133856 w 2566416"/>
                <a:gd name="connsiteY4" fmla="*/ 920670 h 922287"/>
                <a:gd name="connsiteX5" fmla="*/ 426720 w 2566416"/>
                <a:gd name="connsiteY5" fmla="*/ 597582 h 922287"/>
                <a:gd name="connsiteX6" fmla="*/ 91440 w 2566416"/>
                <a:gd name="connsiteY6" fmla="*/ 225726 h 922287"/>
                <a:gd name="connsiteX7" fmla="*/ 0 w 2566416"/>
                <a:gd name="connsiteY7" fmla="*/ 24558 h 92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416" h="922287">
                  <a:moveTo>
                    <a:pt x="0" y="24558"/>
                  </a:moveTo>
                  <a:cubicBezTo>
                    <a:pt x="855472" y="28622"/>
                    <a:pt x="1717040" y="-40466"/>
                    <a:pt x="2566416" y="36750"/>
                  </a:cubicBezTo>
                  <a:cubicBezTo>
                    <a:pt x="2519680" y="227758"/>
                    <a:pt x="2448560" y="369998"/>
                    <a:pt x="2316480" y="481758"/>
                  </a:cubicBezTo>
                  <a:cubicBezTo>
                    <a:pt x="2145792" y="593518"/>
                    <a:pt x="2011680" y="741854"/>
                    <a:pt x="1804416" y="817038"/>
                  </a:cubicBezTo>
                  <a:cubicBezTo>
                    <a:pt x="1580896" y="851582"/>
                    <a:pt x="1375664" y="934894"/>
                    <a:pt x="1133856" y="920670"/>
                  </a:cubicBezTo>
                  <a:cubicBezTo>
                    <a:pt x="898144" y="812974"/>
                    <a:pt x="638048" y="772334"/>
                    <a:pt x="426720" y="597582"/>
                  </a:cubicBezTo>
                  <a:lnTo>
                    <a:pt x="91440" y="225726"/>
                  </a:lnTo>
                  <a:lnTo>
                    <a:pt x="0" y="24558"/>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34" name="Group 33">
            <a:extLst>
              <a:ext uri="{FF2B5EF4-FFF2-40B4-BE49-F238E27FC236}">
                <a16:creationId xmlns:a16="http://schemas.microsoft.com/office/drawing/2014/main" id="{7B77E4E7-BBDC-4C10-AB51-BD758385D785}"/>
              </a:ext>
            </a:extLst>
          </p:cNvPr>
          <p:cNvGrpSpPr/>
          <p:nvPr/>
        </p:nvGrpSpPr>
        <p:grpSpPr>
          <a:xfrm flipH="1">
            <a:off x="9312878" y="1138394"/>
            <a:ext cx="1246835" cy="2185148"/>
            <a:chOff x="226141" y="0"/>
            <a:chExt cx="3610363" cy="6338484"/>
          </a:xfrm>
        </p:grpSpPr>
        <p:grpSp>
          <p:nvGrpSpPr>
            <p:cNvPr id="23" name="Group 22">
              <a:extLst>
                <a:ext uri="{FF2B5EF4-FFF2-40B4-BE49-F238E27FC236}">
                  <a16:creationId xmlns:a16="http://schemas.microsoft.com/office/drawing/2014/main" id="{72FC974C-ACED-4A65-9E1C-66B6A3C7DCFE}"/>
                </a:ext>
              </a:extLst>
            </p:cNvPr>
            <p:cNvGrpSpPr/>
            <p:nvPr/>
          </p:nvGrpSpPr>
          <p:grpSpPr>
            <a:xfrm>
              <a:off x="226141" y="0"/>
              <a:ext cx="3610363" cy="6338484"/>
              <a:chOff x="4724400" y="0"/>
              <a:chExt cx="2566416" cy="4415121"/>
            </a:xfrm>
          </p:grpSpPr>
          <p:cxnSp>
            <p:nvCxnSpPr>
              <p:cNvPr id="24" name="Straight Connector 23">
                <a:extLst>
                  <a:ext uri="{FF2B5EF4-FFF2-40B4-BE49-F238E27FC236}">
                    <a16:creationId xmlns:a16="http://schemas.microsoft.com/office/drawing/2014/main" id="{C5A8EE62-C0A1-4213-9E0F-010FB4FBAC4F}"/>
                  </a:ext>
                </a:extLst>
              </p:cNvPr>
              <p:cNvCxnSpPr>
                <a:cxnSpLocks/>
              </p:cNvCxnSpPr>
              <p:nvPr/>
            </p:nvCxnSpPr>
            <p:spPr>
              <a:xfrm flipV="1">
                <a:off x="6096000" y="0"/>
                <a:ext cx="0" cy="3657600"/>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C8B5B3-18D2-48C4-A2CE-0802E4534F89}"/>
                  </a:ext>
                </a:extLst>
              </p:cNvPr>
              <p:cNvCxnSpPr>
                <a:cxnSpLocks/>
                <a:stCxn id="28" idx="1"/>
              </p:cNvCxnSpPr>
              <p:nvPr/>
            </p:nvCxnSpPr>
            <p:spPr>
              <a:xfrm flipH="1" flipV="1">
                <a:off x="6096000" y="0"/>
                <a:ext cx="1194816" cy="3529583"/>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92C8F02-FF75-43D2-8C60-821BDF1D4F26}"/>
                  </a:ext>
                </a:extLst>
              </p:cNvPr>
              <p:cNvCxnSpPr>
                <a:cxnSpLocks/>
              </p:cNvCxnSpPr>
              <p:nvPr/>
            </p:nvCxnSpPr>
            <p:spPr>
              <a:xfrm flipV="1">
                <a:off x="4746244" y="0"/>
                <a:ext cx="1349756" cy="3537118"/>
              </a:xfrm>
              <a:prstGeom prst="line">
                <a:avLst/>
              </a:prstGeom>
              <a:ln w="38100">
                <a:solidFill>
                  <a:srgbClr val="B93C42"/>
                </a:solidFill>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E94C4249-70C3-44A6-A68C-BF8B0B1B0780}"/>
                  </a:ext>
                </a:extLst>
              </p:cNvPr>
              <p:cNvSpPr/>
              <p:nvPr/>
            </p:nvSpPr>
            <p:spPr>
              <a:xfrm>
                <a:off x="5148580" y="2230120"/>
                <a:ext cx="1739900" cy="1351280"/>
              </a:xfrm>
              <a:custGeom>
                <a:avLst/>
                <a:gdLst>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84200 w 1739900"/>
                  <a:gd name="connsiteY30" fmla="*/ 25908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3048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26440 w 1739900"/>
                  <a:gd name="connsiteY34" fmla="*/ 2794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1628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08380 w 1739900"/>
                  <a:gd name="connsiteY38" fmla="*/ 3048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 name="connsiteX0" fmla="*/ 33020 w 1739900"/>
                  <a:gd name="connsiteY0" fmla="*/ 769620 h 1351280"/>
                  <a:gd name="connsiteX1" fmla="*/ 162560 w 1739900"/>
                  <a:gd name="connsiteY1" fmla="*/ 690880 h 1351280"/>
                  <a:gd name="connsiteX2" fmla="*/ 241300 w 1739900"/>
                  <a:gd name="connsiteY2" fmla="*/ 629920 h 1351280"/>
                  <a:gd name="connsiteX3" fmla="*/ 246380 w 1739900"/>
                  <a:gd name="connsiteY3" fmla="*/ 556260 h 1351280"/>
                  <a:gd name="connsiteX4" fmla="*/ 210820 w 1739900"/>
                  <a:gd name="connsiteY4" fmla="*/ 505460 h 1351280"/>
                  <a:gd name="connsiteX5" fmla="*/ 200660 w 1739900"/>
                  <a:gd name="connsiteY5" fmla="*/ 487680 h 1351280"/>
                  <a:gd name="connsiteX6" fmla="*/ 121920 w 1739900"/>
                  <a:gd name="connsiteY6" fmla="*/ 457200 h 1351280"/>
                  <a:gd name="connsiteX7" fmla="*/ 152400 w 1739900"/>
                  <a:gd name="connsiteY7" fmla="*/ 416560 h 1351280"/>
                  <a:gd name="connsiteX8" fmla="*/ 203200 w 1739900"/>
                  <a:gd name="connsiteY8" fmla="*/ 396240 h 1351280"/>
                  <a:gd name="connsiteX9" fmla="*/ 228600 w 1739900"/>
                  <a:gd name="connsiteY9" fmla="*/ 276860 h 1351280"/>
                  <a:gd name="connsiteX10" fmla="*/ 330200 w 1739900"/>
                  <a:gd name="connsiteY10" fmla="*/ 287020 h 1351280"/>
                  <a:gd name="connsiteX11" fmla="*/ 386080 w 1739900"/>
                  <a:gd name="connsiteY11" fmla="*/ 256540 h 1351280"/>
                  <a:gd name="connsiteX12" fmla="*/ 426720 w 1739900"/>
                  <a:gd name="connsiteY12" fmla="*/ 261620 h 1351280"/>
                  <a:gd name="connsiteX13" fmla="*/ 452120 w 1739900"/>
                  <a:gd name="connsiteY13" fmla="*/ 345440 h 1351280"/>
                  <a:gd name="connsiteX14" fmla="*/ 459740 w 1739900"/>
                  <a:gd name="connsiteY14" fmla="*/ 363220 h 1351280"/>
                  <a:gd name="connsiteX15" fmla="*/ 561340 w 1739900"/>
                  <a:gd name="connsiteY15" fmla="*/ 355600 h 1351280"/>
                  <a:gd name="connsiteX16" fmla="*/ 574040 w 1739900"/>
                  <a:gd name="connsiteY16" fmla="*/ 386080 h 1351280"/>
                  <a:gd name="connsiteX17" fmla="*/ 513080 w 1739900"/>
                  <a:gd name="connsiteY17" fmla="*/ 426720 h 1351280"/>
                  <a:gd name="connsiteX18" fmla="*/ 485140 w 1739900"/>
                  <a:gd name="connsiteY18" fmla="*/ 439420 h 1351280"/>
                  <a:gd name="connsiteX19" fmla="*/ 487680 w 1739900"/>
                  <a:gd name="connsiteY19" fmla="*/ 495300 h 1351280"/>
                  <a:gd name="connsiteX20" fmla="*/ 464820 w 1739900"/>
                  <a:gd name="connsiteY20" fmla="*/ 520700 h 1351280"/>
                  <a:gd name="connsiteX21" fmla="*/ 447040 w 1739900"/>
                  <a:gd name="connsiteY21" fmla="*/ 553720 h 1351280"/>
                  <a:gd name="connsiteX22" fmla="*/ 431800 w 1739900"/>
                  <a:gd name="connsiteY22" fmla="*/ 612140 h 1351280"/>
                  <a:gd name="connsiteX23" fmla="*/ 474980 w 1739900"/>
                  <a:gd name="connsiteY23" fmla="*/ 662940 h 1351280"/>
                  <a:gd name="connsiteX24" fmla="*/ 701040 w 1739900"/>
                  <a:gd name="connsiteY24" fmla="*/ 541020 h 1351280"/>
                  <a:gd name="connsiteX25" fmla="*/ 762000 w 1739900"/>
                  <a:gd name="connsiteY25" fmla="*/ 474980 h 1351280"/>
                  <a:gd name="connsiteX26" fmla="*/ 751840 w 1739900"/>
                  <a:gd name="connsiteY26" fmla="*/ 383540 h 1351280"/>
                  <a:gd name="connsiteX27" fmla="*/ 711200 w 1739900"/>
                  <a:gd name="connsiteY27" fmla="*/ 345440 h 1351280"/>
                  <a:gd name="connsiteX28" fmla="*/ 690880 w 1739900"/>
                  <a:gd name="connsiteY28" fmla="*/ 302260 h 1351280"/>
                  <a:gd name="connsiteX29" fmla="*/ 624840 w 1739900"/>
                  <a:gd name="connsiteY29" fmla="*/ 279400 h 1351280"/>
                  <a:gd name="connsiteX30" fmla="*/ 579120 w 1739900"/>
                  <a:gd name="connsiteY30" fmla="*/ 269240 h 1351280"/>
                  <a:gd name="connsiteX31" fmla="*/ 619760 w 1739900"/>
                  <a:gd name="connsiteY31" fmla="*/ 226060 h 1351280"/>
                  <a:gd name="connsiteX32" fmla="*/ 693420 w 1739900"/>
                  <a:gd name="connsiteY32" fmla="*/ 190500 h 1351280"/>
                  <a:gd name="connsiteX33" fmla="*/ 706120 w 1739900"/>
                  <a:gd name="connsiteY33" fmla="*/ 68580 h 1351280"/>
                  <a:gd name="connsiteX34" fmla="*/ 741680 w 1739900"/>
                  <a:gd name="connsiteY34" fmla="*/ 22860 h 1351280"/>
                  <a:gd name="connsiteX35" fmla="*/ 853440 w 1739900"/>
                  <a:gd name="connsiteY35" fmla="*/ 40640 h 1351280"/>
                  <a:gd name="connsiteX36" fmla="*/ 878840 w 1739900"/>
                  <a:gd name="connsiteY36" fmla="*/ 40640 h 1351280"/>
                  <a:gd name="connsiteX37" fmla="*/ 960120 w 1739900"/>
                  <a:gd name="connsiteY37" fmla="*/ 0 h 1351280"/>
                  <a:gd name="connsiteX38" fmla="*/ 1021080 w 1739900"/>
                  <a:gd name="connsiteY38" fmla="*/ 22860 h 1351280"/>
                  <a:gd name="connsiteX39" fmla="*/ 1049020 w 1739900"/>
                  <a:gd name="connsiteY39" fmla="*/ 101600 h 1351280"/>
                  <a:gd name="connsiteX40" fmla="*/ 1054100 w 1739900"/>
                  <a:gd name="connsiteY40" fmla="*/ 134620 h 1351280"/>
                  <a:gd name="connsiteX41" fmla="*/ 1181100 w 1739900"/>
                  <a:gd name="connsiteY41" fmla="*/ 129540 h 1351280"/>
                  <a:gd name="connsiteX42" fmla="*/ 1209040 w 1739900"/>
                  <a:gd name="connsiteY42" fmla="*/ 167640 h 1351280"/>
                  <a:gd name="connsiteX43" fmla="*/ 1158240 w 1739900"/>
                  <a:gd name="connsiteY43" fmla="*/ 203200 h 1351280"/>
                  <a:gd name="connsiteX44" fmla="*/ 1082040 w 1739900"/>
                  <a:gd name="connsiteY44" fmla="*/ 246380 h 1351280"/>
                  <a:gd name="connsiteX45" fmla="*/ 1092200 w 1739900"/>
                  <a:gd name="connsiteY45" fmla="*/ 289560 h 1351280"/>
                  <a:gd name="connsiteX46" fmla="*/ 1051560 w 1739900"/>
                  <a:gd name="connsiteY46" fmla="*/ 381000 h 1351280"/>
                  <a:gd name="connsiteX47" fmla="*/ 1026160 w 1739900"/>
                  <a:gd name="connsiteY47" fmla="*/ 414020 h 1351280"/>
                  <a:gd name="connsiteX48" fmla="*/ 1028700 w 1739900"/>
                  <a:gd name="connsiteY48" fmla="*/ 497840 h 1351280"/>
                  <a:gd name="connsiteX49" fmla="*/ 1125220 w 1739900"/>
                  <a:gd name="connsiteY49" fmla="*/ 581660 h 1351280"/>
                  <a:gd name="connsiteX50" fmla="*/ 1275080 w 1739900"/>
                  <a:gd name="connsiteY50" fmla="*/ 652780 h 1351280"/>
                  <a:gd name="connsiteX51" fmla="*/ 1313180 w 1739900"/>
                  <a:gd name="connsiteY51" fmla="*/ 601980 h 1351280"/>
                  <a:gd name="connsiteX52" fmla="*/ 1285240 w 1739900"/>
                  <a:gd name="connsiteY52" fmla="*/ 528320 h 1351280"/>
                  <a:gd name="connsiteX53" fmla="*/ 1257300 w 1739900"/>
                  <a:gd name="connsiteY53" fmla="*/ 480060 h 1351280"/>
                  <a:gd name="connsiteX54" fmla="*/ 1186180 w 1739900"/>
                  <a:gd name="connsiteY54" fmla="*/ 459740 h 1351280"/>
                  <a:gd name="connsiteX55" fmla="*/ 1183640 w 1739900"/>
                  <a:gd name="connsiteY55" fmla="*/ 424180 h 1351280"/>
                  <a:gd name="connsiteX56" fmla="*/ 1254760 w 1739900"/>
                  <a:gd name="connsiteY56" fmla="*/ 396240 h 1351280"/>
                  <a:gd name="connsiteX57" fmla="*/ 1272540 w 1739900"/>
                  <a:gd name="connsiteY57" fmla="*/ 292100 h 1351280"/>
                  <a:gd name="connsiteX58" fmla="*/ 1300480 w 1739900"/>
                  <a:gd name="connsiteY58" fmla="*/ 269240 h 1351280"/>
                  <a:gd name="connsiteX59" fmla="*/ 1384300 w 1739900"/>
                  <a:gd name="connsiteY59" fmla="*/ 287020 h 1351280"/>
                  <a:gd name="connsiteX60" fmla="*/ 1447800 w 1739900"/>
                  <a:gd name="connsiteY60" fmla="*/ 254000 h 1351280"/>
                  <a:gd name="connsiteX61" fmla="*/ 1483360 w 1739900"/>
                  <a:gd name="connsiteY61" fmla="*/ 261620 h 1351280"/>
                  <a:gd name="connsiteX62" fmla="*/ 1508760 w 1739900"/>
                  <a:gd name="connsiteY62" fmla="*/ 342900 h 1351280"/>
                  <a:gd name="connsiteX63" fmla="*/ 1521460 w 1739900"/>
                  <a:gd name="connsiteY63" fmla="*/ 350520 h 1351280"/>
                  <a:gd name="connsiteX64" fmla="*/ 1625600 w 1739900"/>
                  <a:gd name="connsiteY64" fmla="*/ 350520 h 1351280"/>
                  <a:gd name="connsiteX65" fmla="*/ 1597660 w 1739900"/>
                  <a:gd name="connsiteY65" fmla="*/ 416560 h 1351280"/>
                  <a:gd name="connsiteX66" fmla="*/ 1541780 w 1739900"/>
                  <a:gd name="connsiteY66" fmla="*/ 434340 h 1351280"/>
                  <a:gd name="connsiteX67" fmla="*/ 1544320 w 1739900"/>
                  <a:gd name="connsiteY67" fmla="*/ 492760 h 1351280"/>
                  <a:gd name="connsiteX68" fmla="*/ 1513840 w 1739900"/>
                  <a:gd name="connsiteY68" fmla="*/ 533400 h 1351280"/>
                  <a:gd name="connsiteX69" fmla="*/ 1485900 w 1739900"/>
                  <a:gd name="connsiteY69" fmla="*/ 566420 h 1351280"/>
                  <a:gd name="connsiteX70" fmla="*/ 1498600 w 1739900"/>
                  <a:gd name="connsiteY70" fmla="*/ 642620 h 1351280"/>
                  <a:gd name="connsiteX71" fmla="*/ 1709420 w 1739900"/>
                  <a:gd name="connsiteY71" fmla="*/ 764540 h 1351280"/>
                  <a:gd name="connsiteX72" fmla="*/ 1739900 w 1739900"/>
                  <a:gd name="connsiteY72" fmla="*/ 866140 h 1351280"/>
                  <a:gd name="connsiteX73" fmla="*/ 1732280 w 1739900"/>
                  <a:gd name="connsiteY73" fmla="*/ 1351280 h 1351280"/>
                  <a:gd name="connsiteX74" fmla="*/ 7620 w 1739900"/>
                  <a:gd name="connsiteY74" fmla="*/ 1351280 h 1351280"/>
                  <a:gd name="connsiteX75" fmla="*/ 0 w 1739900"/>
                  <a:gd name="connsiteY75" fmla="*/ 1135380 h 1351280"/>
                  <a:gd name="connsiteX76" fmla="*/ 10160 w 1739900"/>
                  <a:gd name="connsiteY76" fmla="*/ 896620 h 1351280"/>
                  <a:gd name="connsiteX77" fmla="*/ 33020 w 1739900"/>
                  <a:gd name="connsiteY77" fmla="*/ 76962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739900" h="1351280">
                    <a:moveTo>
                      <a:pt x="33020" y="769620"/>
                    </a:moveTo>
                    <a:cubicBezTo>
                      <a:pt x="81280" y="720513"/>
                      <a:pt x="119380" y="717127"/>
                      <a:pt x="162560" y="690880"/>
                    </a:cubicBezTo>
                    <a:lnTo>
                      <a:pt x="241300" y="629920"/>
                    </a:lnTo>
                    <a:lnTo>
                      <a:pt x="246380" y="556260"/>
                    </a:lnTo>
                    <a:lnTo>
                      <a:pt x="210820" y="505460"/>
                    </a:lnTo>
                    <a:lnTo>
                      <a:pt x="200660" y="487680"/>
                    </a:lnTo>
                    <a:cubicBezTo>
                      <a:pt x="174413" y="477520"/>
                      <a:pt x="143087" y="482600"/>
                      <a:pt x="121920" y="457200"/>
                    </a:cubicBezTo>
                    <a:cubicBezTo>
                      <a:pt x="116840" y="428413"/>
                      <a:pt x="142240" y="430107"/>
                      <a:pt x="152400" y="416560"/>
                    </a:cubicBezTo>
                    <a:lnTo>
                      <a:pt x="203200" y="396240"/>
                    </a:lnTo>
                    <a:cubicBezTo>
                      <a:pt x="211667" y="356447"/>
                      <a:pt x="209973" y="316653"/>
                      <a:pt x="228600" y="276860"/>
                    </a:cubicBezTo>
                    <a:cubicBezTo>
                      <a:pt x="265007" y="265007"/>
                      <a:pt x="296333" y="283633"/>
                      <a:pt x="330200" y="287020"/>
                    </a:cubicBezTo>
                    <a:lnTo>
                      <a:pt x="386080" y="256540"/>
                    </a:lnTo>
                    <a:lnTo>
                      <a:pt x="426720" y="261620"/>
                    </a:lnTo>
                    <a:lnTo>
                      <a:pt x="452120" y="345440"/>
                    </a:lnTo>
                    <a:lnTo>
                      <a:pt x="459740" y="363220"/>
                    </a:lnTo>
                    <a:lnTo>
                      <a:pt x="561340" y="355600"/>
                    </a:lnTo>
                    <a:lnTo>
                      <a:pt x="574040" y="386080"/>
                    </a:lnTo>
                    <a:lnTo>
                      <a:pt x="513080" y="426720"/>
                    </a:lnTo>
                    <a:lnTo>
                      <a:pt x="485140" y="439420"/>
                    </a:lnTo>
                    <a:lnTo>
                      <a:pt x="487680" y="495300"/>
                    </a:lnTo>
                    <a:lnTo>
                      <a:pt x="464820" y="520700"/>
                    </a:lnTo>
                    <a:lnTo>
                      <a:pt x="447040" y="553720"/>
                    </a:lnTo>
                    <a:lnTo>
                      <a:pt x="431800" y="612140"/>
                    </a:lnTo>
                    <a:lnTo>
                      <a:pt x="474980" y="662940"/>
                    </a:lnTo>
                    <a:lnTo>
                      <a:pt x="701040" y="541020"/>
                    </a:lnTo>
                    <a:lnTo>
                      <a:pt x="762000" y="474980"/>
                    </a:lnTo>
                    <a:lnTo>
                      <a:pt x="751840" y="383540"/>
                    </a:lnTo>
                    <a:lnTo>
                      <a:pt x="711200" y="345440"/>
                    </a:lnTo>
                    <a:lnTo>
                      <a:pt x="690880" y="302260"/>
                    </a:lnTo>
                    <a:lnTo>
                      <a:pt x="624840" y="279400"/>
                    </a:lnTo>
                    <a:lnTo>
                      <a:pt x="579120" y="269240"/>
                    </a:lnTo>
                    <a:cubicBezTo>
                      <a:pt x="588433" y="255693"/>
                      <a:pt x="607907" y="237067"/>
                      <a:pt x="619760" y="226060"/>
                    </a:cubicBezTo>
                    <a:lnTo>
                      <a:pt x="693420" y="190500"/>
                    </a:lnTo>
                    <a:lnTo>
                      <a:pt x="706120" y="68580"/>
                    </a:lnTo>
                    <a:lnTo>
                      <a:pt x="741680" y="22860"/>
                    </a:lnTo>
                    <a:cubicBezTo>
                      <a:pt x="786553" y="13547"/>
                      <a:pt x="816187" y="37253"/>
                      <a:pt x="853440" y="40640"/>
                    </a:cubicBezTo>
                    <a:lnTo>
                      <a:pt x="878840" y="40640"/>
                    </a:lnTo>
                    <a:cubicBezTo>
                      <a:pt x="905933" y="27093"/>
                      <a:pt x="933027" y="847"/>
                      <a:pt x="960120" y="0"/>
                    </a:cubicBezTo>
                    <a:cubicBezTo>
                      <a:pt x="988907" y="12700"/>
                      <a:pt x="1004993" y="12700"/>
                      <a:pt x="1021080" y="22860"/>
                    </a:cubicBezTo>
                    <a:lnTo>
                      <a:pt x="1049020" y="101600"/>
                    </a:lnTo>
                    <a:lnTo>
                      <a:pt x="1054100" y="134620"/>
                    </a:lnTo>
                    <a:lnTo>
                      <a:pt x="1181100" y="129540"/>
                    </a:lnTo>
                    <a:cubicBezTo>
                      <a:pt x="1190413" y="142240"/>
                      <a:pt x="1199727" y="142240"/>
                      <a:pt x="1209040" y="167640"/>
                    </a:cubicBezTo>
                    <a:lnTo>
                      <a:pt x="1158240" y="203200"/>
                    </a:lnTo>
                    <a:lnTo>
                      <a:pt x="1082040" y="246380"/>
                    </a:lnTo>
                    <a:lnTo>
                      <a:pt x="1092200" y="289560"/>
                    </a:lnTo>
                    <a:lnTo>
                      <a:pt x="1051560" y="381000"/>
                    </a:lnTo>
                    <a:lnTo>
                      <a:pt x="1026160" y="414020"/>
                    </a:lnTo>
                    <a:cubicBezTo>
                      <a:pt x="1027007" y="441960"/>
                      <a:pt x="1027853" y="469900"/>
                      <a:pt x="1028700" y="497840"/>
                    </a:cubicBezTo>
                    <a:lnTo>
                      <a:pt x="1125220" y="581660"/>
                    </a:lnTo>
                    <a:lnTo>
                      <a:pt x="1275080" y="652780"/>
                    </a:lnTo>
                    <a:lnTo>
                      <a:pt x="1313180" y="601980"/>
                    </a:lnTo>
                    <a:lnTo>
                      <a:pt x="1285240" y="528320"/>
                    </a:lnTo>
                    <a:lnTo>
                      <a:pt x="1257300" y="480060"/>
                    </a:lnTo>
                    <a:lnTo>
                      <a:pt x="1186180" y="459740"/>
                    </a:lnTo>
                    <a:lnTo>
                      <a:pt x="1183640" y="424180"/>
                    </a:lnTo>
                    <a:lnTo>
                      <a:pt x="1254760" y="396240"/>
                    </a:lnTo>
                    <a:lnTo>
                      <a:pt x="1272540" y="292100"/>
                    </a:lnTo>
                    <a:lnTo>
                      <a:pt x="1300480" y="269240"/>
                    </a:lnTo>
                    <a:lnTo>
                      <a:pt x="1384300" y="287020"/>
                    </a:lnTo>
                    <a:lnTo>
                      <a:pt x="1447800" y="254000"/>
                    </a:lnTo>
                    <a:lnTo>
                      <a:pt x="1483360" y="261620"/>
                    </a:lnTo>
                    <a:lnTo>
                      <a:pt x="1508760" y="342900"/>
                    </a:lnTo>
                    <a:lnTo>
                      <a:pt x="1521460" y="350520"/>
                    </a:lnTo>
                    <a:lnTo>
                      <a:pt x="1625600" y="350520"/>
                    </a:lnTo>
                    <a:cubicBezTo>
                      <a:pt x="1626447" y="375073"/>
                      <a:pt x="1606973" y="394547"/>
                      <a:pt x="1597660" y="416560"/>
                    </a:cubicBezTo>
                    <a:lnTo>
                      <a:pt x="1541780" y="434340"/>
                    </a:lnTo>
                    <a:lnTo>
                      <a:pt x="1544320" y="492760"/>
                    </a:lnTo>
                    <a:lnTo>
                      <a:pt x="1513840" y="533400"/>
                    </a:lnTo>
                    <a:lnTo>
                      <a:pt x="1485900" y="566420"/>
                    </a:lnTo>
                    <a:lnTo>
                      <a:pt x="1498600" y="642620"/>
                    </a:lnTo>
                    <a:lnTo>
                      <a:pt x="1709420" y="764540"/>
                    </a:lnTo>
                    <a:cubicBezTo>
                      <a:pt x="1737360" y="798407"/>
                      <a:pt x="1729740" y="832273"/>
                      <a:pt x="1739900" y="866140"/>
                    </a:cubicBezTo>
                    <a:lnTo>
                      <a:pt x="1732280" y="1351280"/>
                    </a:lnTo>
                    <a:lnTo>
                      <a:pt x="7620" y="1351280"/>
                    </a:lnTo>
                    <a:lnTo>
                      <a:pt x="0" y="1135380"/>
                    </a:lnTo>
                    <a:lnTo>
                      <a:pt x="10160" y="896620"/>
                    </a:lnTo>
                    <a:cubicBezTo>
                      <a:pt x="17780" y="854287"/>
                      <a:pt x="15240" y="811953"/>
                      <a:pt x="33020" y="769620"/>
                    </a:cubicBez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Freeform: Shape 27">
                <a:extLst>
                  <a:ext uri="{FF2B5EF4-FFF2-40B4-BE49-F238E27FC236}">
                    <a16:creationId xmlns:a16="http://schemas.microsoft.com/office/drawing/2014/main" id="{FB1978D2-6FBA-41E4-BBEA-D4CB985FEE7A}"/>
                  </a:ext>
                </a:extLst>
              </p:cNvPr>
              <p:cNvSpPr/>
              <p:nvPr/>
            </p:nvSpPr>
            <p:spPr>
              <a:xfrm>
                <a:off x="4724400" y="3492834"/>
                <a:ext cx="2566416" cy="922287"/>
              </a:xfrm>
              <a:custGeom>
                <a:avLst/>
                <a:gdLst>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6112"/>
                  <a:gd name="connsiteX1" fmla="*/ 2566416 w 2566416"/>
                  <a:gd name="connsiteY1" fmla="*/ 12192 h 896112"/>
                  <a:gd name="connsiteX2" fmla="*/ 2316480 w 2566416"/>
                  <a:gd name="connsiteY2" fmla="*/ 457200 h 896112"/>
                  <a:gd name="connsiteX3" fmla="*/ 1804416 w 2566416"/>
                  <a:gd name="connsiteY3" fmla="*/ 792480 h 896112"/>
                  <a:gd name="connsiteX4" fmla="*/ 1133856 w 2566416"/>
                  <a:gd name="connsiteY4" fmla="*/ 896112 h 896112"/>
                  <a:gd name="connsiteX5" fmla="*/ 426720 w 2566416"/>
                  <a:gd name="connsiteY5" fmla="*/ 573024 h 896112"/>
                  <a:gd name="connsiteX6" fmla="*/ 91440 w 2566416"/>
                  <a:gd name="connsiteY6" fmla="*/ 201168 h 896112"/>
                  <a:gd name="connsiteX7" fmla="*/ 0 w 2566416"/>
                  <a:gd name="connsiteY7" fmla="*/ 0 h 896112"/>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0 h 897729"/>
                  <a:gd name="connsiteX1" fmla="*/ 2566416 w 2566416"/>
                  <a:gd name="connsiteY1" fmla="*/ 12192 h 897729"/>
                  <a:gd name="connsiteX2" fmla="*/ 2316480 w 2566416"/>
                  <a:gd name="connsiteY2" fmla="*/ 457200 h 897729"/>
                  <a:gd name="connsiteX3" fmla="*/ 1804416 w 2566416"/>
                  <a:gd name="connsiteY3" fmla="*/ 792480 h 897729"/>
                  <a:gd name="connsiteX4" fmla="*/ 1133856 w 2566416"/>
                  <a:gd name="connsiteY4" fmla="*/ 896112 h 897729"/>
                  <a:gd name="connsiteX5" fmla="*/ 426720 w 2566416"/>
                  <a:gd name="connsiteY5" fmla="*/ 573024 h 897729"/>
                  <a:gd name="connsiteX6" fmla="*/ 91440 w 2566416"/>
                  <a:gd name="connsiteY6" fmla="*/ 201168 h 897729"/>
                  <a:gd name="connsiteX7" fmla="*/ 0 w 2566416"/>
                  <a:gd name="connsiteY7" fmla="*/ 0 h 897729"/>
                  <a:gd name="connsiteX0" fmla="*/ 0 w 2566416"/>
                  <a:gd name="connsiteY0" fmla="*/ 24558 h 922287"/>
                  <a:gd name="connsiteX1" fmla="*/ 2566416 w 2566416"/>
                  <a:gd name="connsiteY1" fmla="*/ 36750 h 922287"/>
                  <a:gd name="connsiteX2" fmla="*/ 2316480 w 2566416"/>
                  <a:gd name="connsiteY2" fmla="*/ 481758 h 922287"/>
                  <a:gd name="connsiteX3" fmla="*/ 1804416 w 2566416"/>
                  <a:gd name="connsiteY3" fmla="*/ 817038 h 922287"/>
                  <a:gd name="connsiteX4" fmla="*/ 1133856 w 2566416"/>
                  <a:gd name="connsiteY4" fmla="*/ 920670 h 922287"/>
                  <a:gd name="connsiteX5" fmla="*/ 426720 w 2566416"/>
                  <a:gd name="connsiteY5" fmla="*/ 597582 h 922287"/>
                  <a:gd name="connsiteX6" fmla="*/ 91440 w 2566416"/>
                  <a:gd name="connsiteY6" fmla="*/ 225726 h 922287"/>
                  <a:gd name="connsiteX7" fmla="*/ 0 w 2566416"/>
                  <a:gd name="connsiteY7" fmla="*/ 24558 h 922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6416" h="922287">
                    <a:moveTo>
                      <a:pt x="0" y="24558"/>
                    </a:moveTo>
                    <a:cubicBezTo>
                      <a:pt x="855472" y="28622"/>
                      <a:pt x="1717040" y="-40466"/>
                      <a:pt x="2566416" y="36750"/>
                    </a:cubicBezTo>
                    <a:cubicBezTo>
                      <a:pt x="2519680" y="227758"/>
                      <a:pt x="2448560" y="369998"/>
                      <a:pt x="2316480" y="481758"/>
                    </a:cubicBezTo>
                    <a:cubicBezTo>
                      <a:pt x="2145792" y="593518"/>
                      <a:pt x="2011680" y="741854"/>
                      <a:pt x="1804416" y="817038"/>
                    </a:cubicBezTo>
                    <a:cubicBezTo>
                      <a:pt x="1580896" y="851582"/>
                      <a:pt x="1375664" y="934894"/>
                      <a:pt x="1133856" y="920670"/>
                    </a:cubicBezTo>
                    <a:cubicBezTo>
                      <a:pt x="898144" y="812974"/>
                      <a:pt x="638048" y="772334"/>
                      <a:pt x="426720" y="597582"/>
                    </a:cubicBezTo>
                    <a:lnTo>
                      <a:pt x="91440" y="225726"/>
                    </a:lnTo>
                    <a:lnTo>
                      <a:pt x="0" y="24558"/>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31" name="Picture 30">
              <a:extLst>
                <a:ext uri="{FF2B5EF4-FFF2-40B4-BE49-F238E27FC236}">
                  <a16:creationId xmlns:a16="http://schemas.microsoft.com/office/drawing/2014/main" id="{616E0623-3831-470F-85DC-D546DE5046C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1774671" y="4113667"/>
              <a:ext cx="762000" cy="602907"/>
            </a:xfrm>
            <a:prstGeom prst="rect">
              <a:avLst/>
            </a:prstGeom>
          </p:spPr>
        </p:pic>
        <p:pic>
          <p:nvPicPr>
            <p:cNvPr id="32" name="Picture 31">
              <a:extLst>
                <a:ext uri="{FF2B5EF4-FFF2-40B4-BE49-F238E27FC236}">
                  <a16:creationId xmlns:a16="http://schemas.microsoft.com/office/drawing/2014/main" id="{B18C629C-D966-4305-B7AE-83DF1810032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2536670" y="4330285"/>
              <a:ext cx="762000" cy="602907"/>
            </a:xfrm>
            <a:prstGeom prst="rect">
              <a:avLst/>
            </a:prstGeom>
          </p:spPr>
        </p:pic>
        <p:pic>
          <p:nvPicPr>
            <p:cNvPr id="33" name="Picture 32">
              <a:extLst>
                <a:ext uri="{FF2B5EF4-FFF2-40B4-BE49-F238E27FC236}">
                  <a16:creationId xmlns:a16="http://schemas.microsoft.com/office/drawing/2014/main" id="{5CC194EF-172E-4133-8670-29B1F77FEEF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63249" b="70282" l="45458" r="50458"/>
                      </a14:imgEffect>
                    </a14:imgLayer>
                  </a14:imgProps>
                </a:ext>
              </a:extLst>
            </a:blip>
            <a:srcRect l="44833" t="62370" r="48917" b="28839"/>
            <a:stretch/>
          </p:blipFill>
          <p:spPr>
            <a:xfrm>
              <a:off x="902984" y="4329063"/>
              <a:ext cx="762000" cy="602907"/>
            </a:xfrm>
            <a:prstGeom prst="rect">
              <a:avLst/>
            </a:prstGeom>
          </p:spPr>
        </p:pic>
      </p:grpSp>
      <p:sp>
        <p:nvSpPr>
          <p:cNvPr id="40" name="TextBox 39">
            <a:extLst>
              <a:ext uri="{FF2B5EF4-FFF2-40B4-BE49-F238E27FC236}">
                <a16:creationId xmlns:a16="http://schemas.microsoft.com/office/drawing/2014/main" id="{BBB35AEC-F394-482C-9511-4F1C465C3A08}"/>
              </a:ext>
            </a:extLst>
          </p:cNvPr>
          <p:cNvSpPr txBox="1"/>
          <p:nvPr/>
        </p:nvSpPr>
        <p:spPr>
          <a:xfrm>
            <a:off x="237966" y="307244"/>
            <a:ext cx="6077751" cy="769441"/>
          </a:xfrm>
          <a:prstGeom prst="rect">
            <a:avLst/>
          </a:prstGeom>
          <a:noFill/>
        </p:spPr>
        <p:txBody>
          <a:bodyPr wrap="square" rtlCol="0">
            <a:spAutoFit/>
          </a:bodyPr>
          <a:lstStyle/>
          <a:p>
            <a:r>
              <a:rPr lang="vi-VN" sz="4400" b="1">
                <a:solidFill>
                  <a:srgbClr val="E7D2B5"/>
                </a:solidFill>
              </a:rPr>
              <a:t>NỘI DUNG 2</a:t>
            </a:r>
          </a:p>
        </p:txBody>
      </p:sp>
      <p:sp>
        <p:nvSpPr>
          <p:cNvPr id="41" name="TextBox 40">
            <a:extLst>
              <a:ext uri="{FF2B5EF4-FFF2-40B4-BE49-F238E27FC236}">
                <a16:creationId xmlns:a16="http://schemas.microsoft.com/office/drawing/2014/main" id="{ABB44400-1E9A-40CF-9090-EA8E4AF262CE}"/>
              </a:ext>
            </a:extLst>
          </p:cNvPr>
          <p:cNvSpPr txBox="1"/>
          <p:nvPr/>
        </p:nvSpPr>
        <p:spPr>
          <a:xfrm>
            <a:off x="-1623687" y="1044795"/>
            <a:ext cx="6077751" cy="369332"/>
          </a:xfrm>
          <a:prstGeom prst="rect">
            <a:avLst/>
          </a:prstGeom>
          <a:noFill/>
        </p:spPr>
        <p:txBody>
          <a:bodyPr wrap="square" rtlCol="0">
            <a:spAutoFit/>
          </a:bodyPr>
          <a:lstStyle/>
          <a:p>
            <a:pPr algn="ctr"/>
            <a:r>
              <a:rPr lang="vi-VN">
                <a:solidFill>
                  <a:srgbClr val="E7D2B5"/>
                </a:solidFill>
              </a:rPr>
              <a:t>Ghi chú nội dung 2</a:t>
            </a:r>
          </a:p>
        </p:txBody>
      </p:sp>
      <p:grpSp>
        <p:nvGrpSpPr>
          <p:cNvPr id="58" name="Group 57">
            <a:extLst>
              <a:ext uri="{FF2B5EF4-FFF2-40B4-BE49-F238E27FC236}">
                <a16:creationId xmlns:a16="http://schemas.microsoft.com/office/drawing/2014/main" id="{F07DAF86-60E6-44E3-853C-3D7ADAA5EEC0}"/>
              </a:ext>
            </a:extLst>
          </p:cNvPr>
          <p:cNvGrpSpPr/>
          <p:nvPr/>
        </p:nvGrpSpPr>
        <p:grpSpPr>
          <a:xfrm>
            <a:off x="131854" y="2734732"/>
            <a:ext cx="2166793" cy="4093600"/>
            <a:chOff x="4231640" y="1798320"/>
            <a:chExt cx="2508347" cy="4692698"/>
          </a:xfrm>
        </p:grpSpPr>
        <p:sp>
          <p:nvSpPr>
            <p:cNvPr id="52" name="Freeform: Shape 51">
              <a:extLst>
                <a:ext uri="{FF2B5EF4-FFF2-40B4-BE49-F238E27FC236}">
                  <a16:creationId xmlns:a16="http://schemas.microsoft.com/office/drawing/2014/main" id="{85EC7BF4-00CA-4D03-8267-24D42B80E9EF}"/>
                </a:ext>
              </a:extLst>
            </p:cNvPr>
            <p:cNvSpPr/>
            <p:nvPr/>
          </p:nvSpPr>
          <p:spPr>
            <a:xfrm>
              <a:off x="5071110" y="1798320"/>
              <a:ext cx="887730" cy="1158240"/>
            </a:xfrm>
            <a:custGeom>
              <a:avLst/>
              <a:gdLst>
                <a:gd name="connsiteX0" fmla="*/ 0 w 887730"/>
                <a:gd name="connsiteY0" fmla="*/ 320040 h 1146810"/>
                <a:gd name="connsiteX1" fmla="*/ 3810 w 887730"/>
                <a:gd name="connsiteY1" fmla="*/ 232410 h 1146810"/>
                <a:gd name="connsiteX2" fmla="*/ 34290 w 887730"/>
                <a:gd name="connsiteY2" fmla="*/ 224790 h 1146810"/>
                <a:gd name="connsiteX3" fmla="*/ 121920 w 887730"/>
                <a:gd name="connsiteY3" fmla="*/ 358140 h 1146810"/>
                <a:gd name="connsiteX4" fmla="*/ 114300 w 887730"/>
                <a:gd name="connsiteY4" fmla="*/ 198120 h 1146810"/>
                <a:gd name="connsiteX5" fmla="*/ 148590 w 887730"/>
                <a:gd name="connsiteY5" fmla="*/ 163830 h 1146810"/>
                <a:gd name="connsiteX6" fmla="*/ 217170 w 887730"/>
                <a:gd name="connsiteY6" fmla="*/ 220980 h 1146810"/>
                <a:gd name="connsiteX7" fmla="*/ 281940 w 887730"/>
                <a:gd name="connsiteY7" fmla="*/ 274320 h 1146810"/>
                <a:gd name="connsiteX8" fmla="*/ 426720 w 887730"/>
                <a:gd name="connsiteY8" fmla="*/ 259080 h 1146810"/>
                <a:gd name="connsiteX9" fmla="*/ 567690 w 887730"/>
                <a:gd name="connsiteY9" fmla="*/ 179070 h 1146810"/>
                <a:gd name="connsiteX10" fmla="*/ 621030 w 887730"/>
                <a:gd name="connsiteY10" fmla="*/ 30480 h 1146810"/>
                <a:gd name="connsiteX11" fmla="*/ 681990 w 887730"/>
                <a:gd name="connsiteY11" fmla="*/ 0 h 1146810"/>
                <a:gd name="connsiteX12" fmla="*/ 731520 w 887730"/>
                <a:gd name="connsiteY12" fmla="*/ 0 h 1146810"/>
                <a:gd name="connsiteX13" fmla="*/ 739140 w 887730"/>
                <a:gd name="connsiteY13" fmla="*/ 293370 h 1146810"/>
                <a:gd name="connsiteX14" fmla="*/ 834390 w 887730"/>
                <a:gd name="connsiteY14" fmla="*/ 361950 h 1146810"/>
                <a:gd name="connsiteX15" fmla="*/ 800100 w 887730"/>
                <a:gd name="connsiteY15" fmla="*/ 411480 h 1146810"/>
                <a:gd name="connsiteX16" fmla="*/ 720090 w 887730"/>
                <a:gd name="connsiteY16" fmla="*/ 384810 h 1146810"/>
                <a:gd name="connsiteX17" fmla="*/ 621030 w 887730"/>
                <a:gd name="connsiteY17" fmla="*/ 430530 h 1146810"/>
                <a:gd name="connsiteX18" fmla="*/ 598170 w 887730"/>
                <a:gd name="connsiteY18" fmla="*/ 487680 h 1146810"/>
                <a:gd name="connsiteX19" fmla="*/ 739140 w 887730"/>
                <a:gd name="connsiteY19" fmla="*/ 518160 h 1146810"/>
                <a:gd name="connsiteX20" fmla="*/ 762000 w 887730"/>
                <a:gd name="connsiteY20" fmla="*/ 567690 h 1146810"/>
                <a:gd name="connsiteX21" fmla="*/ 807720 w 887730"/>
                <a:gd name="connsiteY21" fmla="*/ 609600 h 1146810"/>
                <a:gd name="connsiteX22" fmla="*/ 769620 w 887730"/>
                <a:gd name="connsiteY22" fmla="*/ 632460 h 1146810"/>
                <a:gd name="connsiteX23" fmla="*/ 701040 w 887730"/>
                <a:gd name="connsiteY23" fmla="*/ 624840 h 1146810"/>
                <a:gd name="connsiteX24" fmla="*/ 556260 w 887730"/>
                <a:gd name="connsiteY24" fmla="*/ 762000 h 1146810"/>
                <a:gd name="connsiteX25" fmla="*/ 758190 w 887730"/>
                <a:gd name="connsiteY25" fmla="*/ 723900 h 1146810"/>
                <a:gd name="connsiteX26" fmla="*/ 887730 w 887730"/>
                <a:gd name="connsiteY26" fmla="*/ 784860 h 1146810"/>
                <a:gd name="connsiteX27" fmla="*/ 693420 w 887730"/>
                <a:gd name="connsiteY27" fmla="*/ 826770 h 1146810"/>
                <a:gd name="connsiteX28" fmla="*/ 662940 w 887730"/>
                <a:gd name="connsiteY28" fmla="*/ 899160 h 1146810"/>
                <a:gd name="connsiteX29" fmla="*/ 796290 w 887730"/>
                <a:gd name="connsiteY29" fmla="*/ 914400 h 1146810"/>
                <a:gd name="connsiteX30" fmla="*/ 838200 w 887730"/>
                <a:gd name="connsiteY30" fmla="*/ 1135380 h 1146810"/>
                <a:gd name="connsiteX31" fmla="*/ 800100 w 887730"/>
                <a:gd name="connsiteY31" fmla="*/ 1146810 h 1146810"/>
                <a:gd name="connsiteX32" fmla="*/ 392430 w 887730"/>
                <a:gd name="connsiteY32" fmla="*/ 960120 h 1146810"/>
                <a:gd name="connsiteX33" fmla="*/ 224790 w 887730"/>
                <a:gd name="connsiteY33" fmla="*/ 758190 h 1146810"/>
                <a:gd name="connsiteX34" fmla="*/ 190500 w 887730"/>
                <a:gd name="connsiteY34" fmla="*/ 758190 h 1146810"/>
                <a:gd name="connsiteX35" fmla="*/ 53340 w 887730"/>
                <a:gd name="connsiteY35" fmla="*/ 579120 h 1146810"/>
                <a:gd name="connsiteX36" fmla="*/ 0 w 887730"/>
                <a:gd name="connsiteY36" fmla="*/ 320040 h 1146810"/>
                <a:gd name="connsiteX0" fmla="*/ 0 w 887730"/>
                <a:gd name="connsiteY0" fmla="*/ 320040 h 1146810"/>
                <a:gd name="connsiteX1" fmla="*/ 3810 w 887730"/>
                <a:gd name="connsiteY1" fmla="*/ 232410 h 1146810"/>
                <a:gd name="connsiteX2" fmla="*/ 34290 w 887730"/>
                <a:gd name="connsiteY2" fmla="*/ 224790 h 1146810"/>
                <a:gd name="connsiteX3" fmla="*/ 121920 w 887730"/>
                <a:gd name="connsiteY3" fmla="*/ 358140 h 1146810"/>
                <a:gd name="connsiteX4" fmla="*/ 114300 w 887730"/>
                <a:gd name="connsiteY4" fmla="*/ 198120 h 1146810"/>
                <a:gd name="connsiteX5" fmla="*/ 148590 w 887730"/>
                <a:gd name="connsiteY5" fmla="*/ 163830 h 1146810"/>
                <a:gd name="connsiteX6" fmla="*/ 217170 w 887730"/>
                <a:gd name="connsiteY6" fmla="*/ 220980 h 1146810"/>
                <a:gd name="connsiteX7" fmla="*/ 281940 w 887730"/>
                <a:gd name="connsiteY7" fmla="*/ 274320 h 1146810"/>
                <a:gd name="connsiteX8" fmla="*/ 426720 w 887730"/>
                <a:gd name="connsiteY8" fmla="*/ 259080 h 1146810"/>
                <a:gd name="connsiteX9" fmla="*/ 567690 w 887730"/>
                <a:gd name="connsiteY9" fmla="*/ 179070 h 1146810"/>
                <a:gd name="connsiteX10" fmla="*/ 621030 w 887730"/>
                <a:gd name="connsiteY10" fmla="*/ 30480 h 1146810"/>
                <a:gd name="connsiteX11" fmla="*/ 681990 w 887730"/>
                <a:gd name="connsiteY11" fmla="*/ 0 h 1146810"/>
                <a:gd name="connsiteX12" fmla="*/ 731520 w 887730"/>
                <a:gd name="connsiteY12" fmla="*/ 0 h 1146810"/>
                <a:gd name="connsiteX13" fmla="*/ 739140 w 887730"/>
                <a:gd name="connsiteY13" fmla="*/ 293370 h 1146810"/>
                <a:gd name="connsiteX14" fmla="*/ 834390 w 887730"/>
                <a:gd name="connsiteY14" fmla="*/ 361950 h 1146810"/>
                <a:gd name="connsiteX15" fmla="*/ 800100 w 887730"/>
                <a:gd name="connsiteY15" fmla="*/ 411480 h 1146810"/>
                <a:gd name="connsiteX16" fmla="*/ 720090 w 887730"/>
                <a:gd name="connsiteY16" fmla="*/ 384810 h 1146810"/>
                <a:gd name="connsiteX17" fmla="*/ 621030 w 887730"/>
                <a:gd name="connsiteY17" fmla="*/ 430530 h 1146810"/>
                <a:gd name="connsiteX18" fmla="*/ 598170 w 887730"/>
                <a:gd name="connsiteY18" fmla="*/ 487680 h 1146810"/>
                <a:gd name="connsiteX19" fmla="*/ 739140 w 887730"/>
                <a:gd name="connsiteY19" fmla="*/ 518160 h 1146810"/>
                <a:gd name="connsiteX20" fmla="*/ 762000 w 887730"/>
                <a:gd name="connsiteY20" fmla="*/ 567690 h 1146810"/>
                <a:gd name="connsiteX21" fmla="*/ 807720 w 887730"/>
                <a:gd name="connsiteY21" fmla="*/ 609600 h 1146810"/>
                <a:gd name="connsiteX22" fmla="*/ 769620 w 887730"/>
                <a:gd name="connsiteY22" fmla="*/ 632460 h 1146810"/>
                <a:gd name="connsiteX23" fmla="*/ 701040 w 887730"/>
                <a:gd name="connsiteY23" fmla="*/ 624840 h 1146810"/>
                <a:gd name="connsiteX24" fmla="*/ 556260 w 887730"/>
                <a:gd name="connsiteY24" fmla="*/ 762000 h 1146810"/>
                <a:gd name="connsiteX25" fmla="*/ 758190 w 887730"/>
                <a:gd name="connsiteY25" fmla="*/ 723900 h 1146810"/>
                <a:gd name="connsiteX26" fmla="*/ 887730 w 887730"/>
                <a:gd name="connsiteY26" fmla="*/ 784860 h 1146810"/>
                <a:gd name="connsiteX27" fmla="*/ 693420 w 887730"/>
                <a:gd name="connsiteY27" fmla="*/ 826770 h 1146810"/>
                <a:gd name="connsiteX28" fmla="*/ 662940 w 887730"/>
                <a:gd name="connsiteY28" fmla="*/ 899160 h 1146810"/>
                <a:gd name="connsiteX29" fmla="*/ 796290 w 887730"/>
                <a:gd name="connsiteY29" fmla="*/ 914400 h 1146810"/>
                <a:gd name="connsiteX30" fmla="*/ 838200 w 887730"/>
                <a:gd name="connsiteY30" fmla="*/ 1135380 h 1146810"/>
                <a:gd name="connsiteX31" fmla="*/ 800100 w 887730"/>
                <a:gd name="connsiteY31" fmla="*/ 1146810 h 1146810"/>
                <a:gd name="connsiteX32" fmla="*/ 392430 w 887730"/>
                <a:gd name="connsiteY32" fmla="*/ 960120 h 1146810"/>
                <a:gd name="connsiteX33" fmla="*/ 224790 w 887730"/>
                <a:gd name="connsiteY33" fmla="*/ 758190 h 1146810"/>
                <a:gd name="connsiteX34" fmla="*/ 190500 w 887730"/>
                <a:gd name="connsiteY34" fmla="*/ 758190 h 1146810"/>
                <a:gd name="connsiteX35" fmla="*/ 53340 w 887730"/>
                <a:gd name="connsiteY35" fmla="*/ 579120 h 1146810"/>
                <a:gd name="connsiteX36" fmla="*/ 0 w 887730"/>
                <a:gd name="connsiteY36" fmla="*/ 320040 h 1146810"/>
                <a:gd name="connsiteX0" fmla="*/ 0 w 887730"/>
                <a:gd name="connsiteY0" fmla="*/ 320040 h 1158240"/>
                <a:gd name="connsiteX1" fmla="*/ 3810 w 887730"/>
                <a:gd name="connsiteY1" fmla="*/ 232410 h 1158240"/>
                <a:gd name="connsiteX2" fmla="*/ 34290 w 887730"/>
                <a:gd name="connsiteY2" fmla="*/ 224790 h 1158240"/>
                <a:gd name="connsiteX3" fmla="*/ 121920 w 887730"/>
                <a:gd name="connsiteY3" fmla="*/ 358140 h 1158240"/>
                <a:gd name="connsiteX4" fmla="*/ 114300 w 887730"/>
                <a:gd name="connsiteY4" fmla="*/ 198120 h 1158240"/>
                <a:gd name="connsiteX5" fmla="*/ 148590 w 887730"/>
                <a:gd name="connsiteY5" fmla="*/ 163830 h 1158240"/>
                <a:gd name="connsiteX6" fmla="*/ 217170 w 887730"/>
                <a:gd name="connsiteY6" fmla="*/ 220980 h 1158240"/>
                <a:gd name="connsiteX7" fmla="*/ 281940 w 887730"/>
                <a:gd name="connsiteY7" fmla="*/ 274320 h 1158240"/>
                <a:gd name="connsiteX8" fmla="*/ 426720 w 887730"/>
                <a:gd name="connsiteY8" fmla="*/ 259080 h 1158240"/>
                <a:gd name="connsiteX9" fmla="*/ 567690 w 887730"/>
                <a:gd name="connsiteY9" fmla="*/ 179070 h 1158240"/>
                <a:gd name="connsiteX10" fmla="*/ 621030 w 887730"/>
                <a:gd name="connsiteY10" fmla="*/ 30480 h 1158240"/>
                <a:gd name="connsiteX11" fmla="*/ 681990 w 887730"/>
                <a:gd name="connsiteY11" fmla="*/ 0 h 1158240"/>
                <a:gd name="connsiteX12" fmla="*/ 731520 w 887730"/>
                <a:gd name="connsiteY12" fmla="*/ 0 h 1158240"/>
                <a:gd name="connsiteX13" fmla="*/ 739140 w 887730"/>
                <a:gd name="connsiteY13" fmla="*/ 293370 h 1158240"/>
                <a:gd name="connsiteX14" fmla="*/ 834390 w 887730"/>
                <a:gd name="connsiteY14" fmla="*/ 361950 h 1158240"/>
                <a:gd name="connsiteX15" fmla="*/ 800100 w 887730"/>
                <a:gd name="connsiteY15" fmla="*/ 411480 h 1158240"/>
                <a:gd name="connsiteX16" fmla="*/ 720090 w 887730"/>
                <a:gd name="connsiteY16" fmla="*/ 384810 h 1158240"/>
                <a:gd name="connsiteX17" fmla="*/ 621030 w 887730"/>
                <a:gd name="connsiteY17" fmla="*/ 430530 h 1158240"/>
                <a:gd name="connsiteX18" fmla="*/ 598170 w 887730"/>
                <a:gd name="connsiteY18" fmla="*/ 487680 h 1158240"/>
                <a:gd name="connsiteX19" fmla="*/ 739140 w 887730"/>
                <a:gd name="connsiteY19" fmla="*/ 518160 h 1158240"/>
                <a:gd name="connsiteX20" fmla="*/ 762000 w 887730"/>
                <a:gd name="connsiteY20" fmla="*/ 567690 h 1158240"/>
                <a:gd name="connsiteX21" fmla="*/ 807720 w 887730"/>
                <a:gd name="connsiteY21" fmla="*/ 609600 h 1158240"/>
                <a:gd name="connsiteX22" fmla="*/ 769620 w 887730"/>
                <a:gd name="connsiteY22" fmla="*/ 632460 h 1158240"/>
                <a:gd name="connsiteX23" fmla="*/ 701040 w 887730"/>
                <a:gd name="connsiteY23" fmla="*/ 624840 h 1158240"/>
                <a:gd name="connsiteX24" fmla="*/ 556260 w 887730"/>
                <a:gd name="connsiteY24" fmla="*/ 762000 h 1158240"/>
                <a:gd name="connsiteX25" fmla="*/ 758190 w 887730"/>
                <a:gd name="connsiteY25" fmla="*/ 723900 h 1158240"/>
                <a:gd name="connsiteX26" fmla="*/ 887730 w 887730"/>
                <a:gd name="connsiteY26" fmla="*/ 784860 h 1158240"/>
                <a:gd name="connsiteX27" fmla="*/ 693420 w 887730"/>
                <a:gd name="connsiteY27" fmla="*/ 826770 h 1158240"/>
                <a:gd name="connsiteX28" fmla="*/ 662940 w 887730"/>
                <a:gd name="connsiteY28" fmla="*/ 899160 h 1158240"/>
                <a:gd name="connsiteX29" fmla="*/ 796290 w 887730"/>
                <a:gd name="connsiteY29" fmla="*/ 914400 h 1158240"/>
                <a:gd name="connsiteX30" fmla="*/ 838200 w 887730"/>
                <a:gd name="connsiteY30" fmla="*/ 1135380 h 1158240"/>
                <a:gd name="connsiteX31" fmla="*/ 769620 w 887730"/>
                <a:gd name="connsiteY31" fmla="*/ 1158240 h 1158240"/>
                <a:gd name="connsiteX32" fmla="*/ 392430 w 887730"/>
                <a:gd name="connsiteY32" fmla="*/ 960120 h 1158240"/>
                <a:gd name="connsiteX33" fmla="*/ 224790 w 887730"/>
                <a:gd name="connsiteY33" fmla="*/ 758190 h 1158240"/>
                <a:gd name="connsiteX34" fmla="*/ 190500 w 887730"/>
                <a:gd name="connsiteY34" fmla="*/ 758190 h 1158240"/>
                <a:gd name="connsiteX35" fmla="*/ 53340 w 887730"/>
                <a:gd name="connsiteY35" fmla="*/ 579120 h 1158240"/>
                <a:gd name="connsiteX36" fmla="*/ 0 w 887730"/>
                <a:gd name="connsiteY36" fmla="*/ 320040 h 1158240"/>
                <a:gd name="connsiteX0" fmla="*/ 0 w 887730"/>
                <a:gd name="connsiteY0" fmla="*/ 320040 h 1158240"/>
                <a:gd name="connsiteX1" fmla="*/ 3810 w 887730"/>
                <a:gd name="connsiteY1" fmla="*/ 232410 h 1158240"/>
                <a:gd name="connsiteX2" fmla="*/ 34290 w 887730"/>
                <a:gd name="connsiteY2" fmla="*/ 224790 h 1158240"/>
                <a:gd name="connsiteX3" fmla="*/ 121920 w 887730"/>
                <a:gd name="connsiteY3" fmla="*/ 358140 h 1158240"/>
                <a:gd name="connsiteX4" fmla="*/ 114300 w 887730"/>
                <a:gd name="connsiteY4" fmla="*/ 198120 h 1158240"/>
                <a:gd name="connsiteX5" fmla="*/ 148590 w 887730"/>
                <a:gd name="connsiteY5" fmla="*/ 163830 h 1158240"/>
                <a:gd name="connsiteX6" fmla="*/ 217170 w 887730"/>
                <a:gd name="connsiteY6" fmla="*/ 220980 h 1158240"/>
                <a:gd name="connsiteX7" fmla="*/ 281940 w 887730"/>
                <a:gd name="connsiteY7" fmla="*/ 274320 h 1158240"/>
                <a:gd name="connsiteX8" fmla="*/ 426720 w 887730"/>
                <a:gd name="connsiteY8" fmla="*/ 259080 h 1158240"/>
                <a:gd name="connsiteX9" fmla="*/ 567690 w 887730"/>
                <a:gd name="connsiteY9" fmla="*/ 179070 h 1158240"/>
                <a:gd name="connsiteX10" fmla="*/ 621030 w 887730"/>
                <a:gd name="connsiteY10" fmla="*/ 30480 h 1158240"/>
                <a:gd name="connsiteX11" fmla="*/ 681990 w 887730"/>
                <a:gd name="connsiteY11" fmla="*/ 0 h 1158240"/>
                <a:gd name="connsiteX12" fmla="*/ 731520 w 887730"/>
                <a:gd name="connsiteY12" fmla="*/ 0 h 1158240"/>
                <a:gd name="connsiteX13" fmla="*/ 739140 w 887730"/>
                <a:gd name="connsiteY13" fmla="*/ 293370 h 1158240"/>
                <a:gd name="connsiteX14" fmla="*/ 834390 w 887730"/>
                <a:gd name="connsiteY14" fmla="*/ 361950 h 1158240"/>
                <a:gd name="connsiteX15" fmla="*/ 800100 w 887730"/>
                <a:gd name="connsiteY15" fmla="*/ 411480 h 1158240"/>
                <a:gd name="connsiteX16" fmla="*/ 720090 w 887730"/>
                <a:gd name="connsiteY16" fmla="*/ 384810 h 1158240"/>
                <a:gd name="connsiteX17" fmla="*/ 621030 w 887730"/>
                <a:gd name="connsiteY17" fmla="*/ 430530 h 1158240"/>
                <a:gd name="connsiteX18" fmla="*/ 598170 w 887730"/>
                <a:gd name="connsiteY18" fmla="*/ 487680 h 1158240"/>
                <a:gd name="connsiteX19" fmla="*/ 739140 w 887730"/>
                <a:gd name="connsiteY19" fmla="*/ 518160 h 1158240"/>
                <a:gd name="connsiteX20" fmla="*/ 762000 w 887730"/>
                <a:gd name="connsiteY20" fmla="*/ 567690 h 1158240"/>
                <a:gd name="connsiteX21" fmla="*/ 807720 w 887730"/>
                <a:gd name="connsiteY21" fmla="*/ 609600 h 1158240"/>
                <a:gd name="connsiteX22" fmla="*/ 769620 w 887730"/>
                <a:gd name="connsiteY22" fmla="*/ 632460 h 1158240"/>
                <a:gd name="connsiteX23" fmla="*/ 701040 w 887730"/>
                <a:gd name="connsiteY23" fmla="*/ 624840 h 1158240"/>
                <a:gd name="connsiteX24" fmla="*/ 556260 w 887730"/>
                <a:gd name="connsiteY24" fmla="*/ 762000 h 1158240"/>
                <a:gd name="connsiteX25" fmla="*/ 758190 w 887730"/>
                <a:gd name="connsiteY25" fmla="*/ 723900 h 1158240"/>
                <a:gd name="connsiteX26" fmla="*/ 887730 w 887730"/>
                <a:gd name="connsiteY26" fmla="*/ 784860 h 1158240"/>
                <a:gd name="connsiteX27" fmla="*/ 693420 w 887730"/>
                <a:gd name="connsiteY27" fmla="*/ 826770 h 1158240"/>
                <a:gd name="connsiteX28" fmla="*/ 662940 w 887730"/>
                <a:gd name="connsiteY28" fmla="*/ 899160 h 1158240"/>
                <a:gd name="connsiteX29" fmla="*/ 796290 w 887730"/>
                <a:gd name="connsiteY29" fmla="*/ 914400 h 1158240"/>
                <a:gd name="connsiteX30" fmla="*/ 838200 w 887730"/>
                <a:gd name="connsiteY30" fmla="*/ 1135380 h 1158240"/>
                <a:gd name="connsiteX31" fmla="*/ 769620 w 887730"/>
                <a:gd name="connsiteY31" fmla="*/ 1158240 h 1158240"/>
                <a:gd name="connsiteX32" fmla="*/ 392430 w 887730"/>
                <a:gd name="connsiteY32" fmla="*/ 960120 h 1158240"/>
                <a:gd name="connsiteX33" fmla="*/ 224790 w 887730"/>
                <a:gd name="connsiteY33" fmla="*/ 758190 h 1158240"/>
                <a:gd name="connsiteX34" fmla="*/ 190500 w 887730"/>
                <a:gd name="connsiteY34" fmla="*/ 758190 h 1158240"/>
                <a:gd name="connsiteX35" fmla="*/ 53340 w 887730"/>
                <a:gd name="connsiteY35" fmla="*/ 579120 h 1158240"/>
                <a:gd name="connsiteX36" fmla="*/ 0 w 887730"/>
                <a:gd name="connsiteY36" fmla="*/ 320040 h 1158240"/>
                <a:gd name="connsiteX0" fmla="*/ 0 w 887730"/>
                <a:gd name="connsiteY0" fmla="*/ 320040 h 1158240"/>
                <a:gd name="connsiteX1" fmla="*/ 3810 w 887730"/>
                <a:gd name="connsiteY1" fmla="*/ 232410 h 1158240"/>
                <a:gd name="connsiteX2" fmla="*/ 34290 w 887730"/>
                <a:gd name="connsiteY2" fmla="*/ 224790 h 1158240"/>
                <a:gd name="connsiteX3" fmla="*/ 121920 w 887730"/>
                <a:gd name="connsiteY3" fmla="*/ 358140 h 1158240"/>
                <a:gd name="connsiteX4" fmla="*/ 114300 w 887730"/>
                <a:gd name="connsiteY4" fmla="*/ 198120 h 1158240"/>
                <a:gd name="connsiteX5" fmla="*/ 148590 w 887730"/>
                <a:gd name="connsiteY5" fmla="*/ 163830 h 1158240"/>
                <a:gd name="connsiteX6" fmla="*/ 217170 w 887730"/>
                <a:gd name="connsiteY6" fmla="*/ 220980 h 1158240"/>
                <a:gd name="connsiteX7" fmla="*/ 281940 w 887730"/>
                <a:gd name="connsiteY7" fmla="*/ 274320 h 1158240"/>
                <a:gd name="connsiteX8" fmla="*/ 426720 w 887730"/>
                <a:gd name="connsiteY8" fmla="*/ 259080 h 1158240"/>
                <a:gd name="connsiteX9" fmla="*/ 567690 w 887730"/>
                <a:gd name="connsiteY9" fmla="*/ 179070 h 1158240"/>
                <a:gd name="connsiteX10" fmla="*/ 621030 w 887730"/>
                <a:gd name="connsiteY10" fmla="*/ 30480 h 1158240"/>
                <a:gd name="connsiteX11" fmla="*/ 681990 w 887730"/>
                <a:gd name="connsiteY11" fmla="*/ 0 h 1158240"/>
                <a:gd name="connsiteX12" fmla="*/ 731520 w 887730"/>
                <a:gd name="connsiteY12" fmla="*/ 0 h 1158240"/>
                <a:gd name="connsiteX13" fmla="*/ 739140 w 887730"/>
                <a:gd name="connsiteY13" fmla="*/ 293370 h 1158240"/>
                <a:gd name="connsiteX14" fmla="*/ 834390 w 887730"/>
                <a:gd name="connsiteY14" fmla="*/ 361950 h 1158240"/>
                <a:gd name="connsiteX15" fmla="*/ 800100 w 887730"/>
                <a:gd name="connsiteY15" fmla="*/ 411480 h 1158240"/>
                <a:gd name="connsiteX16" fmla="*/ 720090 w 887730"/>
                <a:gd name="connsiteY16" fmla="*/ 384810 h 1158240"/>
                <a:gd name="connsiteX17" fmla="*/ 621030 w 887730"/>
                <a:gd name="connsiteY17" fmla="*/ 430530 h 1158240"/>
                <a:gd name="connsiteX18" fmla="*/ 598170 w 887730"/>
                <a:gd name="connsiteY18" fmla="*/ 487680 h 1158240"/>
                <a:gd name="connsiteX19" fmla="*/ 739140 w 887730"/>
                <a:gd name="connsiteY19" fmla="*/ 518160 h 1158240"/>
                <a:gd name="connsiteX20" fmla="*/ 762000 w 887730"/>
                <a:gd name="connsiteY20" fmla="*/ 567690 h 1158240"/>
                <a:gd name="connsiteX21" fmla="*/ 807720 w 887730"/>
                <a:gd name="connsiteY21" fmla="*/ 609600 h 1158240"/>
                <a:gd name="connsiteX22" fmla="*/ 769620 w 887730"/>
                <a:gd name="connsiteY22" fmla="*/ 632460 h 1158240"/>
                <a:gd name="connsiteX23" fmla="*/ 701040 w 887730"/>
                <a:gd name="connsiteY23" fmla="*/ 624840 h 1158240"/>
                <a:gd name="connsiteX24" fmla="*/ 556260 w 887730"/>
                <a:gd name="connsiteY24" fmla="*/ 762000 h 1158240"/>
                <a:gd name="connsiteX25" fmla="*/ 758190 w 887730"/>
                <a:gd name="connsiteY25" fmla="*/ 723900 h 1158240"/>
                <a:gd name="connsiteX26" fmla="*/ 887730 w 887730"/>
                <a:gd name="connsiteY26" fmla="*/ 784860 h 1158240"/>
                <a:gd name="connsiteX27" fmla="*/ 693420 w 887730"/>
                <a:gd name="connsiteY27" fmla="*/ 826770 h 1158240"/>
                <a:gd name="connsiteX28" fmla="*/ 662940 w 887730"/>
                <a:gd name="connsiteY28" fmla="*/ 899160 h 1158240"/>
                <a:gd name="connsiteX29" fmla="*/ 796290 w 887730"/>
                <a:gd name="connsiteY29" fmla="*/ 914400 h 1158240"/>
                <a:gd name="connsiteX30" fmla="*/ 838200 w 887730"/>
                <a:gd name="connsiteY30" fmla="*/ 1135380 h 1158240"/>
                <a:gd name="connsiteX31" fmla="*/ 769620 w 887730"/>
                <a:gd name="connsiteY31" fmla="*/ 1158240 h 1158240"/>
                <a:gd name="connsiteX32" fmla="*/ 392430 w 887730"/>
                <a:gd name="connsiteY32" fmla="*/ 960120 h 1158240"/>
                <a:gd name="connsiteX33" fmla="*/ 224790 w 887730"/>
                <a:gd name="connsiteY33" fmla="*/ 758190 h 1158240"/>
                <a:gd name="connsiteX34" fmla="*/ 190500 w 887730"/>
                <a:gd name="connsiteY34" fmla="*/ 758190 h 1158240"/>
                <a:gd name="connsiteX35" fmla="*/ 53340 w 887730"/>
                <a:gd name="connsiteY35" fmla="*/ 579120 h 1158240"/>
                <a:gd name="connsiteX36" fmla="*/ 0 w 887730"/>
                <a:gd name="connsiteY36" fmla="*/ 320040 h 115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87730" h="1158240">
                  <a:moveTo>
                    <a:pt x="0" y="320040"/>
                  </a:moveTo>
                  <a:lnTo>
                    <a:pt x="3810" y="232410"/>
                  </a:lnTo>
                  <a:lnTo>
                    <a:pt x="34290" y="224790"/>
                  </a:lnTo>
                  <a:lnTo>
                    <a:pt x="121920" y="358140"/>
                  </a:lnTo>
                  <a:lnTo>
                    <a:pt x="114300" y="198120"/>
                  </a:lnTo>
                  <a:lnTo>
                    <a:pt x="148590" y="163830"/>
                  </a:lnTo>
                  <a:lnTo>
                    <a:pt x="217170" y="220980"/>
                  </a:lnTo>
                  <a:lnTo>
                    <a:pt x="281940" y="274320"/>
                  </a:lnTo>
                  <a:lnTo>
                    <a:pt x="426720" y="259080"/>
                  </a:lnTo>
                  <a:lnTo>
                    <a:pt x="567690" y="179070"/>
                  </a:lnTo>
                  <a:lnTo>
                    <a:pt x="621030" y="30480"/>
                  </a:lnTo>
                  <a:lnTo>
                    <a:pt x="681990" y="0"/>
                  </a:lnTo>
                  <a:lnTo>
                    <a:pt x="731520" y="0"/>
                  </a:lnTo>
                  <a:lnTo>
                    <a:pt x="739140" y="293370"/>
                  </a:lnTo>
                  <a:lnTo>
                    <a:pt x="834390" y="361950"/>
                  </a:lnTo>
                  <a:lnTo>
                    <a:pt x="800100" y="411480"/>
                  </a:lnTo>
                  <a:lnTo>
                    <a:pt x="720090" y="384810"/>
                  </a:lnTo>
                  <a:lnTo>
                    <a:pt x="621030" y="430530"/>
                  </a:lnTo>
                  <a:lnTo>
                    <a:pt x="598170" y="487680"/>
                  </a:lnTo>
                  <a:lnTo>
                    <a:pt x="739140" y="518160"/>
                  </a:lnTo>
                  <a:lnTo>
                    <a:pt x="762000" y="567690"/>
                  </a:lnTo>
                  <a:lnTo>
                    <a:pt x="807720" y="609600"/>
                  </a:lnTo>
                  <a:lnTo>
                    <a:pt x="769620" y="632460"/>
                  </a:lnTo>
                  <a:lnTo>
                    <a:pt x="701040" y="624840"/>
                  </a:lnTo>
                  <a:lnTo>
                    <a:pt x="556260" y="762000"/>
                  </a:lnTo>
                  <a:lnTo>
                    <a:pt x="758190" y="723900"/>
                  </a:lnTo>
                  <a:lnTo>
                    <a:pt x="887730" y="784860"/>
                  </a:lnTo>
                  <a:lnTo>
                    <a:pt x="693420" y="826770"/>
                  </a:lnTo>
                  <a:lnTo>
                    <a:pt x="662940" y="899160"/>
                  </a:lnTo>
                  <a:cubicBezTo>
                    <a:pt x="707390" y="904240"/>
                    <a:pt x="751840" y="890270"/>
                    <a:pt x="796290" y="914400"/>
                  </a:cubicBezTo>
                  <a:lnTo>
                    <a:pt x="838200" y="1135380"/>
                  </a:lnTo>
                  <a:lnTo>
                    <a:pt x="769620" y="1158240"/>
                  </a:lnTo>
                  <a:cubicBezTo>
                    <a:pt x="629920" y="1069340"/>
                    <a:pt x="528320" y="1022350"/>
                    <a:pt x="392430" y="960120"/>
                  </a:cubicBezTo>
                  <a:lnTo>
                    <a:pt x="224790" y="758190"/>
                  </a:lnTo>
                  <a:lnTo>
                    <a:pt x="190500" y="758190"/>
                  </a:lnTo>
                  <a:lnTo>
                    <a:pt x="53340" y="579120"/>
                  </a:lnTo>
                  <a:lnTo>
                    <a:pt x="0" y="320040"/>
                  </a:ln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57" name="Group 56">
              <a:extLst>
                <a:ext uri="{FF2B5EF4-FFF2-40B4-BE49-F238E27FC236}">
                  <a16:creationId xmlns:a16="http://schemas.microsoft.com/office/drawing/2014/main" id="{AEB20D64-4D93-4497-B779-0FE5D7E1BF34}"/>
                </a:ext>
              </a:extLst>
            </p:cNvPr>
            <p:cNvGrpSpPr/>
            <p:nvPr/>
          </p:nvGrpSpPr>
          <p:grpSpPr>
            <a:xfrm>
              <a:off x="5203795" y="2770014"/>
              <a:ext cx="1536192" cy="3721004"/>
              <a:chOff x="6839492" y="2771236"/>
              <a:chExt cx="1536192" cy="3721004"/>
            </a:xfrm>
          </p:grpSpPr>
          <p:sp>
            <p:nvSpPr>
              <p:cNvPr id="54" name="Freeform: Shape 53">
                <a:extLst>
                  <a:ext uri="{FF2B5EF4-FFF2-40B4-BE49-F238E27FC236}">
                    <a16:creationId xmlns:a16="http://schemas.microsoft.com/office/drawing/2014/main" id="{A15214F1-971C-438A-908E-D6924A738D46}"/>
                  </a:ext>
                </a:extLst>
              </p:cNvPr>
              <p:cNvSpPr/>
              <p:nvPr/>
            </p:nvSpPr>
            <p:spPr>
              <a:xfrm>
                <a:off x="6839492" y="2771236"/>
                <a:ext cx="1536192" cy="3718560"/>
              </a:xfrm>
              <a:custGeom>
                <a:avLst/>
                <a:gdLst>
                  <a:gd name="connsiteX0" fmla="*/ 262128 w 1536192"/>
                  <a:gd name="connsiteY0" fmla="*/ 0 h 3718560"/>
                  <a:gd name="connsiteX1" fmla="*/ 304800 w 1536192"/>
                  <a:gd name="connsiteY1" fmla="*/ 249936 h 3718560"/>
                  <a:gd name="connsiteX2" fmla="*/ 158496 w 1536192"/>
                  <a:gd name="connsiteY2" fmla="*/ 591312 h 3718560"/>
                  <a:gd name="connsiteX3" fmla="*/ 60960 w 1536192"/>
                  <a:gd name="connsiteY3" fmla="*/ 829056 h 3718560"/>
                  <a:gd name="connsiteX4" fmla="*/ 0 w 1536192"/>
                  <a:gd name="connsiteY4" fmla="*/ 1377696 h 3718560"/>
                  <a:gd name="connsiteX5" fmla="*/ 54864 w 1536192"/>
                  <a:gd name="connsiteY5" fmla="*/ 2164080 h 3718560"/>
                  <a:gd name="connsiteX6" fmla="*/ 207264 w 1536192"/>
                  <a:gd name="connsiteY6" fmla="*/ 2840736 h 3718560"/>
                  <a:gd name="connsiteX7" fmla="*/ 457200 w 1536192"/>
                  <a:gd name="connsiteY7" fmla="*/ 3462528 h 3718560"/>
                  <a:gd name="connsiteX8" fmla="*/ 579120 w 1536192"/>
                  <a:gd name="connsiteY8" fmla="*/ 3718560 h 3718560"/>
                  <a:gd name="connsiteX9" fmla="*/ 1042416 w 1536192"/>
                  <a:gd name="connsiteY9" fmla="*/ 3712464 h 3718560"/>
                  <a:gd name="connsiteX10" fmla="*/ 1420368 w 1536192"/>
                  <a:gd name="connsiteY10" fmla="*/ 2499360 h 3718560"/>
                  <a:gd name="connsiteX11" fmla="*/ 1536192 w 1536192"/>
                  <a:gd name="connsiteY11" fmla="*/ 1481328 h 3718560"/>
                  <a:gd name="connsiteX12" fmla="*/ 1536192 w 1536192"/>
                  <a:gd name="connsiteY12" fmla="*/ 481584 h 3718560"/>
                  <a:gd name="connsiteX13" fmla="*/ 1426464 w 1536192"/>
                  <a:gd name="connsiteY13" fmla="*/ 231648 h 3718560"/>
                  <a:gd name="connsiteX14" fmla="*/ 1286256 w 1536192"/>
                  <a:gd name="connsiteY14" fmla="*/ 188976 h 3718560"/>
                  <a:gd name="connsiteX15" fmla="*/ 1341120 w 1536192"/>
                  <a:gd name="connsiteY15" fmla="*/ 371856 h 3718560"/>
                  <a:gd name="connsiteX16" fmla="*/ 1194816 w 1536192"/>
                  <a:gd name="connsiteY16" fmla="*/ 633984 h 3718560"/>
                  <a:gd name="connsiteX17" fmla="*/ 932688 w 1536192"/>
                  <a:gd name="connsiteY17" fmla="*/ 847344 h 3718560"/>
                  <a:gd name="connsiteX18" fmla="*/ 524256 w 1536192"/>
                  <a:gd name="connsiteY18" fmla="*/ 475488 h 3718560"/>
                  <a:gd name="connsiteX19" fmla="*/ 316992 w 1536192"/>
                  <a:gd name="connsiteY19" fmla="*/ 85344 h 3718560"/>
                  <a:gd name="connsiteX20" fmla="*/ 262128 w 1536192"/>
                  <a:gd name="connsiteY20" fmla="*/ 0 h 3718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36192" h="3718560">
                    <a:moveTo>
                      <a:pt x="262128" y="0"/>
                    </a:moveTo>
                    <a:lnTo>
                      <a:pt x="304800" y="249936"/>
                    </a:lnTo>
                    <a:lnTo>
                      <a:pt x="158496" y="591312"/>
                    </a:lnTo>
                    <a:lnTo>
                      <a:pt x="60960" y="829056"/>
                    </a:lnTo>
                    <a:lnTo>
                      <a:pt x="0" y="1377696"/>
                    </a:lnTo>
                    <a:lnTo>
                      <a:pt x="54864" y="2164080"/>
                    </a:lnTo>
                    <a:lnTo>
                      <a:pt x="207264" y="2840736"/>
                    </a:lnTo>
                    <a:lnTo>
                      <a:pt x="457200" y="3462528"/>
                    </a:lnTo>
                    <a:lnTo>
                      <a:pt x="579120" y="3718560"/>
                    </a:lnTo>
                    <a:lnTo>
                      <a:pt x="1042416" y="3712464"/>
                    </a:lnTo>
                    <a:lnTo>
                      <a:pt x="1420368" y="2499360"/>
                    </a:lnTo>
                    <a:lnTo>
                      <a:pt x="1536192" y="1481328"/>
                    </a:lnTo>
                    <a:lnTo>
                      <a:pt x="1536192" y="481584"/>
                    </a:lnTo>
                    <a:lnTo>
                      <a:pt x="1426464" y="231648"/>
                    </a:lnTo>
                    <a:lnTo>
                      <a:pt x="1286256" y="188976"/>
                    </a:lnTo>
                    <a:lnTo>
                      <a:pt x="1341120" y="371856"/>
                    </a:lnTo>
                    <a:lnTo>
                      <a:pt x="1194816" y="633984"/>
                    </a:lnTo>
                    <a:lnTo>
                      <a:pt x="932688" y="847344"/>
                    </a:lnTo>
                    <a:lnTo>
                      <a:pt x="524256" y="475488"/>
                    </a:lnTo>
                    <a:lnTo>
                      <a:pt x="316992" y="85344"/>
                    </a:lnTo>
                    <a:lnTo>
                      <a:pt x="262128" y="0"/>
                    </a:lnTo>
                    <a:close/>
                  </a:path>
                </a:pathLst>
              </a:custGeom>
              <a:solidFill>
                <a:srgbClr val="F7E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Freeform: Shape 55">
                <a:extLst>
                  <a:ext uri="{FF2B5EF4-FFF2-40B4-BE49-F238E27FC236}">
                    <a16:creationId xmlns:a16="http://schemas.microsoft.com/office/drawing/2014/main" id="{9200E296-ACFB-48CA-8BAB-6EBDF76E1952}"/>
                  </a:ext>
                </a:extLst>
              </p:cNvPr>
              <p:cNvSpPr/>
              <p:nvPr/>
            </p:nvSpPr>
            <p:spPr>
              <a:xfrm>
                <a:off x="7288544" y="3694176"/>
                <a:ext cx="731520" cy="2798064"/>
              </a:xfrm>
              <a:custGeom>
                <a:avLst/>
                <a:gdLst>
                  <a:gd name="connsiteX0" fmla="*/ 115824 w 731520"/>
                  <a:gd name="connsiteY0" fmla="*/ 195072 h 2798064"/>
                  <a:gd name="connsiteX1" fmla="*/ 310896 w 731520"/>
                  <a:gd name="connsiteY1" fmla="*/ 0 h 2798064"/>
                  <a:gd name="connsiteX2" fmla="*/ 438912 w 731520"/>
                  <a:gd name="connsiteY2" fmla="*/ 12192 h 2798064"/>
                  <a:gd name="connsiteX3" fmla="*/ 633984 w 731520"/>
                  <a:gd name="connsiteY3" fmla="*/ 201168 h 2798064"/>
                  <a:gd name="connsiteX4" fmla="*/ 505968 w 731520"/>
                  <a:gd name="connsiteY4" fmla="*/ 548640 h 2798064"/>
                  <a:gd name="connsiteX5" fmla="*/ 731520 w 731520"/>
                  <a:gd name="connsiteY5" fmla="*/ 2310384 h 2798064"/>
                  <a:gd name="connsiteX6" fmla="*/ 560832 w 731520"/>
                  <a:gd name="connsiteY6" fmla="*/ 2798064 h 2798064"/>
                  <a:gd name="connsiteX7" fmla="*/ 140208 w 731520"/>
                  <a:gd name="connsiteY7" fmla="*/ 2785872 h 2798064"/>
                  <a:gd name="connsiteX8" fmla="*/ 0 w 731520"/>
                  <a:gd name="connsiteY8" fmla="*/ 2505456 h 2798064"/>
                  <a:gd name="connsiteX9" fmla="*/ 231648 w 731520"/>
                  <a:gd name="connsiteY9" fmla="*/ 512064 h 2798064"/>
                  <a:gd name="connsiteX10" fmla="*/ 115824 w 731520"/>
                  <a:gd name="connsiteY10" fmla="*/ 195072 h 2798064"/>
                  <a:gd name="connsiteX0" fmla="*/ 115824 w 731520"/>
                  <a:gd name="connsiteY0" fmla="*/ 195072 h 2798064"/>
                  <a:gd name="connsiteX1" fmla="*/ 310896 w 731520"/>
                  <a:gd name="connsiteY1" fmla="*/ 0 h 2798064"/>
                  <a:gd name="connsiteX2" fmla="*/ 438912 w 731520"/>
                  <a:gd name="connsiteY2" fmla="*/ 12192 h 2798064"/>
                  <a:gd name="connsiteX3" fmla="*/ 633984 w 731520"/>
                  <a:gd name="connsiteY3" fmla="*/ 201168 h 2798064"/>
                  <a:gd name="connsiteX4" fmla="*/ 505968 w 731520"/>
                  <a:gd name="connsiteY4" fmla="*/ 548640 h 2798064"/>
                  <a:gd name="connsiteX5" fmla="*/ 731520 w 731520"/>
                  <a:gd name="connsiteY5" fmla="*/ 2310384 h 2798064"/>
                  <a:gd name="connsiteX6" fmla="*/ 595122 w 731520"/>
                  <a:gd name="connsiteY6" fmla="*/ 2798064 h 2798064"/>
                  <a:gd name="connsiteX7" fmla="*/ 140208 w 731520"/>
                  <a:gd name="connsiteY7" fmla="*/ 2785872 h 2798064"/>
                  <a:gd name="connsiteX8" fmla="*/ 0 w 731520"/>
                  <a:gd name="connsiteY8" fmla="*/ 2505456 h 2798064"/>
                  <a:gd name="connsiteX9" fmla="*/ 231648 w 731520"/>
                  <a:gd name="connsiteY9" fmla="*/ 512064 h 2798064"/>
                  <a:gd name="connsiteX10" fmla="*/ 115824 w 731520"/>
                  <a:gd name="connsiteY10" fmla="*/ 195072 h 2798064"/>
                  <a:gd name="connsiteX0" fmla="*/ 115824 w 731520"/>
                  <a:gd name="connsiteY0" fmla="*/ 195072 h 2798064"/>
                  <a:gd name="connsiteX1" fmla="*/ 310896 w 731520"/>
                  <a:gd name="connsiteY1" fmla="*/ 0 h 2798064"/>
                  <a:gd name="connsiteX2" fmla="*/ 438912 w 731520"/>
                  <a:gd name="connsiteY2" fmla="*/ 12192 h 2798064"/>
                  <a:gd name="connsiteX3" fmla="*/ 633984 w 731520"/>
                  <a:gd name="connsiteY3" fmla="*/ 201168 h 2798064"/>
                  <a:gd name="connsiteX4" fmla="*/ 505968 w 731520"/>
                  <a:gd name="connsiteY4" fmla="*/ 548640 h 2798064"/>
                  <a:gd name="connsiteX5" fmla="*/ 731520 w 731520"/>
                  <a:gd name="connsiteY5" fmla="*/ 2310384 h 2798064"/>
                  <a:gd name="connsiteX6" fmla="*/ 595122 w 731520"/>
                  <a:gd name="connsiteY6" fmla="*/ 2798064 h 2798064"/>
                  <a:gd name="connsiteX7" fmla="*/ 121158 w 731520"/>
                  <a:gd name="connsiteY7" fmla="*/ 2785872 h 2798064"/>
                  <a:gd name="connsiteX8" fmla="*/ 0 w 731520"/>
                  <a:gd name="connsiteY8" fmla="*/ 2505456 h 2798064"/>
                  <a:gd name="connsiteX9" fmla="*/ 231648 w 731520"/>
                  <a:gd name="connsiteY9" fmla="*/ 512064 h 2798064"/>
                  <a:gd name="connsiteX10" fmla="*/ 115824 w 731520"/>
                  <a:gd name="connsiteY10" fmla="*/ 195072 h 2798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520" h="2798064">
                    <a:moveTo>
                      <a:pt x="115824" y="195072"/>
                    </a:moveTo>
                    <a:lnTo>
                      <a:pt x="310896" y="0"/>
                    </a:lnTo>
                    <a:lnTo>
                      <a:pt x="438912" y="12192"/>
                    </a:lnTo>
                    <a:lnTo>
                      <a:pt x="633984" y="201168"/>
                    </a:lnTo>
                    <a:lnTo>
                      <a:pt x="505968" y="548640"/>
                    </a:lnTo>
                    <a:lnTo>
                      <a:pt x="731520" y="2310384"/>
                    </a:lnTo>
                    <a:lnTo>
                      <a:pt x="595122" y="2798064"/>
                    </a:lnTo>
                    <a:lnTo>
                      <a:pt x="121158" y="2785872"/>
                    </a:lnTo>
                    <a:lnTo>
                      <a:pt x="0" y="2505456"/>
                    </a:lnTo>
                    <a:lnTo>
                      <a:pt x="231648" y="512064"/>
                    </a:lnTo>
                    <a:lnTo>
                      <a:pt x="115824" y="195072"/>
                    </a:ln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51" name="Group 50">
              <a:extLst>
                <a:ext uri="{FF2B5EF4-FFF2-40B4-BE49-F238E27FC236}">
                  <a16:creationId xmlns:a16="http://schemas.microsoft.com/office/drawing/2014/main" id="{59A6DA45-5386-4F18-A99B-2824A87129FB}"/>
                </a:ext>
              </a:extLst>
            </p:cNvPr>
            <p:cNvGrpSpPr/>
            <p:nvPr/>
          </p:nvGrpSpPr>
          <p:grpSpPr>
            <a:xfrm>
              <a:off x="4231640" y="2108200"/>
              <a:ext cx="985520" cy="2669359"/>
              <a:chOff x="4231640" y="2108200"/>
              <a:chExt cx="985520" cy="2669359"/>
            </a:xfrm>
          </p:grpSpPr>
          <p:sp>
            <p:nvSpPr>
              <p:cNvPr id="45" name="Freeform: Shape 44">
                <a:extLst>
                  <a:ext uri="{FF2B5EF4-FFF2-40B4-BE49-F238E27FC236}">
                    <a16:creationId xmlns:a16="http://schemas.microsoft.com/office/drawing/2014/main" id="{CE13401F-1CDF-4A1F-B764-8D6290358F0A}"/>
                  </a:ext>
                </a:extLst>
              </p:cNvPr>
              <p:cNvSpPr/>
              <p:nvPr/>
            </p:nvSpPr>
            <p:spPr>
              <a:xfrm>
                <a:off x="4271792" y="2108200"/>
                <a:ext cx="665968" cy="2669359"/>
              </a:xfrm>
              <a:custGeom>
                <a:avLst/>
                <a:gdLst>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09320 h 2661920"/>
                  <a:gd name="connsiteX19" fmla="*/ 116840 w 665480"/>
                  <a:gd name="connsiteY19" fmla="*/ 873760 h 2661920"/>
                  <a:gd name="connsiteX20" fmla="*/ 10668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0932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0932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0932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54000 w 665480"/>
                  <a:gd name="connsiteY17" fmla="*/ 1173480 h 2661920"/>
                  <a:gd name="connsiteX18" fmla="*/ 228600 w 665480"/>
                  <a:gd name="connsiteY18" fmla="*/ 95504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43840 w 665480"/>
                  <a:gd name="connsiteY17" fmla="*/ 1163320 h 2661920"/>
                  <a:gd name="connsiteX18" fmla="*/ 228600 w 665480"/>
                  <a:gd name="connsiteY18" fmla="*/ 95504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43840 w 665480"/>
                  <a:gd name="connsiteY17" fmla="*/ 1163320 h 2661920"/>
                  <a:gd name="connsiteX18" fmla="*/ 228600 w 665480"/>
                  <a:gd name="connsiteY18" fmla="*/ 95504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1920"/>
                  <a:gd name="connsiteX1" fmla="*/ 5080 w 665480"/>
                  <a:gd name="connsiteY1" fmla="*/ 142240 h 2661920"/>
                  <a:gd name="connsiteX2" fmla="*/ 111760 w 665480"/>
                  <a:gd name="connsiteY2" fmla="*/ 5080 h 2661920"/>
                  <a:gd name="connsiteX3" fmla="*/ 320040 w 665480"/>
                  <a:gd name="connsiteY3" fmla="*/ 0 h 2661920"/>
                  <a:gd name="connsiteX4" fmla="*/ 487680 w 665480"/>
                  <a:gd name="connsiteY4" fmla="*/ 167640 h 2661920"/>
                  <a:gd name="connsiteX5" fmla="*/ 533400 w 665480"/>
                  <a:gd name="connsiteY5" fmla="*/ 355600 h 2661920"/>
                  <a:gd name="connsiteX6" fmla="*/ 574040 w 665480"/>
                  <a:gd name="connsiteY6" fmla="*/ 614680 h 2661920"/>
                  <a:gd name="connsiteX7" fmla="*/ 538480 w 665480"/>
                  <a:gd name="connsiteY7" fmla="*/ 716280 h 2661920"/>
                  <a:gd name="connsiteX8" fmla="*/ 645160 w 665480"/>
                  <a:gd name="connsiteY8" fmla="*/ 787400 h 2661920"/>
                  <a:gd name="connsiteX9" fmla="*/ 655320 w 665480"/>
                  <a:gd name="connsiteY9" fmla="*/ 1391920 h 2661920"/>
                  <a:gd name="connsiteX10" fmla="*/ 655320 w 665480"/>
                  <a:gd name="connsiteY10" fmla="*/ 1569720 h 2661920"/>
                  <a:gd name="connsiteX11" fmla="*/ 665480 w 665480"/>
                  <a:gd name="connsiteY11" fmla="*/ 2514600 h 2661920"/>
                  <a:gd name="connsiteX12" fmla="*/ 452120 w 665480"/>
                  <a:gd name="connsiteY12" fmla="*/ 2656840 h 2661920"/>
                  <a:gd name="connsiteX13" fmla="*/ 320040 w 665480"/>
                  <a:gd name="connsiteY13" fmla="*/ 2661920 h 2661920"/>
                  <a:gd name="connsiteX14" fmla="*/ 162560 w 665480"/>
                  <a:gd name="connsiteY14" fmla="*/ 2580640 h 2661920"/>
                  <a:gd name="connsiteX15" fmla="*/ 116840 w 665480"/>
                  <a:gd name="connsiteY15" fmla="*/ 2509520 h 2661920"/>
                  <a:gd name="connsiteX16" fmla="*/ 101600 w 665480"/>
                  <a:gd name="connsiteY16" fmla="*/ 1163320 h 2661920"/>
                  <a:gd name="connsiteX17" fmla="*/ 243840 w 665480"/>
                  <a:gd name="connsiteY17" fmla="*/ 1163320 h 2661920"/>
                  <a:gd name="connsiteX18" fmla="*/ 228600 w 665480"/>
                  <a:gd name="connsiteY18" fmla="*/ 955040 h 2661920"/>
                  <a:gd name="connsiteX19" fmla="*/ 116840 w 665480"/>
                  <a:gd name="connsiteY19" fmla="*/ 873760 h 2661920"/>
                  <a:gd name="connsiteX20" fmla="*/ 66040 w 665480"/>
                  <a:gd name="connsiteY20" fmla="*/ 772160 h 2661920"/>
                  <a:gd name="connsiteX21" fmla="*/ 55880 w 665480"/>
                  <a:gd name="connsiteY21" fmla="*/ 599440 h 2661920"/>
                  <a:gd name="connsiteX22" fmla="*/ 0 w 665480"/>
                  <a:gd name="connsiteY22" fmla="*/ 441960 h 2661920"/>
                  <a:gd name="connsiteX0" fmla="*/ 0 w 665480"/>
                  <a:gd name="connsiteY0" fmla="*/ 441960 h 2669359"/>
                  <a:gd name="connsiteX1" fmla="*/ 5080 w 665480"/>
                  <a:gd name="connsiteY1" fmla="*/ 14224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0 w 665480"/>
                  <a:gd name="connsiteY0" fmla="*/ 441960 h 2669359"/>
                  <a:gd name="connsiteX1" fmla="*/ 5080 w 665480"/>
                  <a:gd name="connsiteY1" fmla="*/ 14224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0 w 665480"/>
                  <a:gd name="connsiteY0" fmla="*/ 441960 h 2669359"/>
                  <a:gd name="connsiteX1" fmla="*/ 5080 w 665480"/>
                  <a:gd name="connsiteY1" fmla="*/ 14224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0 w 665480"/>
                  <a:gd name="connsiteY0" fmla="*/ 441960 h 2669359"/>
                  <a:gd name="connsiteX1" fmla="*/ 5080 w 665480"/>
                  <a:gd name="connsiteY1" fmla="*/ 14224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0 w 665480"/>
                  <a:gd name="connsiteY0" fmla="*/ 441960 h 2669359"/>
                  <a:gd name="connsiteX1" fmla="*/ 5080 w 665480"/>
                  <a:gd name="connsiteY1" fmla="*/ 106680 h 2669359"/>
                  <a:gd name="connsiteX2" fmla="*/ 111760 w 665480"/>
                  <a:gd name="connsiteY2" fmla="*/ 5080 h 2669359"/>
                  <a:gd name="connsiteX3" fmla="*/ 320040 w 665480"/>
                  <a:gd name="connsiteY3" fmla="*/ 0 h 2669359"/>
                  <a:gd name="connsiteX4" fmla="*/ 487680 w 665480"/>
                  <a:gd name="connsiteY4" fmla="*/ 167640 h 2669359"/>
                  <a:gd name="connsiteX5" fmla="*/ 533400 w 665480"/>
                  <a:gd name="connsiteY5" fmla="*/ 355600 h 2669359"/>
                  <a:gd name="connsiteX6" fmla="*/ 574040 w 665480"/>
                  <a:gd name="connsiteY6" fmla="*/ 614680 h 2669359"/>
                  <a:gd name="connsiteX7" fmla="*/ 538480 w 665480"/>
                  <a:gd name="connsiteY7" fmla="*/ 716280 h 2669359"/>
                  <a:gd name="connsiteX8" fmla="*/ 645160 w 665480"/>
                  <a:gd name="connsiteY8" fmla="*/ 787400 h 2669359"/>
                  <a:gd name="connsiteX9" fmla="*/ 655320 w 665480"/>
                  <a:gd name="connsiteY9" fmla="*/ 1391920 h 2669359"/>
                  <a:gd name="connsiteX10" fmla="*/ 655320 w 665480"/>
                  <a:gd name="connsiteY10" fmla="*/ 1569720 h 2669359"/>
                  <a:gd name="connsiteX11" fmla="*/ 665480 w 665480"/>
                  <a:gd name="connsiteY11" fmla="*/ 2514600 h 2669359"/>
                  <a:gd name="connsiteX12" fmla="*/ 452120 w 665480"/>
                  <a:gd name="connsiteY12" fmla="*/ 2656840 h 2669359"/>
                  <a:gd name="connsiteX13" fmla="*/ 320040 w 665480"/>
                  <a:gd name="connsiteY13" fmla="*/ 2661920 h 2669359"/>
                  <a:gd name="connsiteX14" fmla="*/ 162560 w 665480"/>
                  <a:gd name="connsiteY14" fmla="*/ 2580640 h 2669359"/>
                  <a:gd name="connsiteX15" fmla="*/ 116840 w 665480"/>
                  <a:gd name="connsiteY15" fmla="*/ 2509520 h 2669359"/>
                  <a:gd name="connsiteX16" fmla="*/ 101600 w 665480"/>
                  <a:gd name="connsiteY16" fmla="*/ 1163320 h 2669359"/>
                  <a:gd name="connsiteX17" fmla="*/ 243840 w 665480"/>
                  <a:gd name="connsiteY17" fmla="*/ 1163320 h 2669359"/>
                  <a:gd name="connsiteX18" fmla="*/ 228600 w 665480"/>
                  <a:gd name="connsiteY18" fmla="*/ 955040 h 2669359"/>
                  <a:gd name="connsiteX19" fmla="*/ 116840 w 665480"/>
                  <a:gd name="connsiteY19" fmla="*/ 873760 h 2669359"/>
                  <a:gd name="connsiteX20" fmla="*/ 66040 w 665480"/>
                  <a:gd name="connsiteY20" fmla="*/ 772160 h 2669359"/>
                  <a:gd name="connsiteX21" fmla="*/ 55880 w 665480"/>
                  <a:gd name="connsiteY21" fmla="*/ 599440 h 2669359"/>
                  <a:gd name="connsiteX22" fmla="*/ 0 w 665480"/>
                  <a:gd name="connsiteY22" fmla="*/ 441960 h 2669359"/>
                  <a:gd name="connsiteX0" fmla="*/ 488 w 665968"/>
                  <a:gd name="connsiteY0" fmla="*/ 441960 h 2669359"/>
                  <a:gd name="connsiteX1" fmla="*/ 488 w 665968"/>
                  <a:gd name="connsiteY1" fmla="*/ 132080 h 2669359"/>
                  <a:gd name="connsiteX2" fmla="*/ 112248 w 665968"/>
                  <a:gd name="connsiteY2" fmla="*/ 5080 h 2669359"/>
                  <a:gd name="connsiteX3" fmla="*/ 320528 w 665968"/>
                  <a:gd name="connsiteY3" fmla="*/ 0 h 2669359"/>
                  <a:gd name="connsiteX4" fmla="*/ 488168 w 665968"/>
                  <a:gd name="connsiteY4" fmla="*/ 167640 h 2669359"/>
                  <a:gd name="connsiteX5" fmla="*/ 533888 w 665968"/>
                  <a:gd name="connsiteY5" fmla="*/ 355600 h 2669359"/>
                  <a:gd name="connsiteX6" fmla="*/ 574528 w 665968"/>
                  <a:gd name="connsiteY6" fmla="*/ 614680 h 2669359"/>
                  <a:gd name="connsiteX7" fmla="*/ 538968 w 665968"/>
                  <a:gd name="connsiteY7" fmla="*/ 716280 h 2669359"/>
                  <a:gd name="connsiteX8" fmla="*/ 645648 w 665968"/>
                  <a:gd name="connsiteY8" fmla="*/ 787400 h 2669359"/>
                  <a:gd name="connsiteX9" fmla="*/ 655808 w 665968"/>
                  <a:gd name="connsiteY9" fmla="*/ 1391920 h 2669359"/>
                  <a:gd name="connsiteX10" fmla="*/ 655808 w 665968"/>
                  <a:gd name="connsiteY10" fmla="*/ 1569720 h 2669359"/>
                  <a:gd name="connsiteX11" fmla="*/ 665968 w 665968"/>
                  <a:gd name="connsiteY11" fmla="*/ 2514600 h 2669359"/>
                  <a:gd name="connsiteX12" fmla="*/ 452608 w 665968"/>
                  <a:gd name="connsiteY12" fmla="*/ 2656840 h 2669359"/>
                  <a:gd name="connsiteX13" fmla="*/ 320528 w 665968"/>
                  <a:gd name="connsiteY13" fmla="*/ 2661920 h 2669359"/>
                  <a:gd name="connsiteX14" fmla="*/ 163048 w 665968"/>
                  <a:gd name="connsiteY14" fmla="*/ 2580640 h 2669359"/>
                  <a:gd name="connsiteX15" fmla="*/ 117328 w 665968"/>
                  <a:gd name="connsiteY15" fmla="*/ 2509520 h 2669359"/>
                  <a:gd name="connsiteX16" fmla="*/ 102088 w 665968"/>
                  <a:gd name="connsiteY16" fmla="*/ 1163320 h 2669359"/>
                  <a:gd name="connsiteX17" fmla="*/ 244328 w 665968"/>
                  <a:gd name="connsiteY17" fmla="*/ 1163320 h 2669359"/>
                  <a:gd name="connsiteX18" fmla="*/ 229088 w 665968"/>
                  <a:gd name="connsiteY18" fmla="*/ 955040 h 2669359"/>
                  <a:gd name="connsiteX19" fmla="*/ 117328 w 665968"/>
                  <a:gd name="connsiteY19" fmla="*/ 873760 h 2669359"/>
                  <a:gd name="connsiteX20" fmla="*/ 66528 w 665968"/>
                  <a:gd name="connsiteY20" fmla="*/ 772160 h 2669359"/>
                  <a:gd name="connsiteX21" fmla="*/ 56368 w 665968"/>
                  <a:gd name="connsiteY21" fmla="*/ 599440 h 2669359"/>
                  <a:gd name="connsiteX22" fmla="*/ 488 w 665968"/>
                  <a:gd name="connsiteY22" fmla="*/ 441960 h 2669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65968" h="2669359">
                    <a:moveTo>
                      <a:pt x="488" y="441960"/>
                    </a:moveTo>
                    <a:cubicBezTo>
                      <a:pt x="2181" y="342053"/>
                      <a:pt x="-1205" y="231987"/>
                      <a:pt x="488" y="132080"/>
                    </a:cubicBezTo>
                    <a:lnTo>
                      <a:pt x="112248" y="5080"/>
                    </a:lnTo>
                    <a:lnTo>
                      <a:pt x="320528" y="0"/>
                    </a:lnTo>
                    <a:cubicBezTo>
                      <a:pt x="422128" y="35560"/>
                      <a:pt x="417048" y="91440"/>
                      <a:pt x="488168" y="167640"/>
                    </a:cubicBezTo>
                    <a:lnTo>
                      <a:pt x="533888" y="355600"/>
                    </a:lnTo>
                    <a:lnTo>
                      <a:pt x="574528" y="614680"/>
                    </a:lnTo>
                    <a:lnTo>
                      <a:pt x="538968" y="716280"/>
                    </a:lnTo>
                    <a:lnTo>
                      <a:pt x="645648" y="787400"/>
                    </a:lnTo>
                    <a:lnTo>
                      <a:pt x="655808" y="1391920"/>
                    </a:lnTo>
                    <a:lnTo>
                      <a:pt x="655808" y="1569720"/>
                    </a:lnTo>
                    <a:lnTo>
                      <a:pt x="665968" y="2514600"/>
                    </a:lnTo>
                    <a:cubicBezTo>
                      <a:pt x="594848" y="2562013"/>
                      <a:pt x="544048" y="2634827"/>
                      <a:pt x="452608" y="2656840"/>
                    </a:cubicBezTo>
                    <a:cubicBezTo>
                      <a:pt x="408581" y="2658533"/>
                      <a:pt x="359475" y="2680547"/>
                      <a:pt x="320528" y="2661920"/>
                    </a:cubicBezTo>
                    <a:cubicBezTo>
                      <a:pt x="257875" y="2660227"/>
                      <a:pt x="215541" y="2607733"/>
                      <a:pt x="163048" y="2580640"/>
                    </a:cubicBezTo>
                    <a:lnTo>
                      <a:pt x="117328" y="2509520"/>
                    </a:lnTo>
                    <a:lnTo>
                      <a:pt x="102088" y="1163320"/>
                    </a:lnTo>
                    <a:lnTo>
                      <a:pt x="244328" y="1163320"/>
                    </a:lnTo>
                    <a:lnTo>
                      <a:pt x="229088" y="955040"/>
                    </a:lnTo>
                    <a:cubicBezTo>
                      <a:pt x="191835" y="943187"/>
                      <a:pt x="154581" y="916093"/>
                      <a:pt x="117328" y="873760"/>
                    </a:cubicBezTo>
                    <a:cubicBezTo>
                      <a:pt x="100395" y="839893"/>
                      <a:pt x="52981" y="821267"/>
                      <a:pt x="66528" y="772160"/>
                    </a:cubicBezTo>
                    <a:lnTo>
                      <a:pt x="56368" y="599440"/>
                    </a:lnTo>
                    <a:lnTo>
                      <a:pt x="488" y="441960"/>
                    </a:ln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Oval 45">
                <a:extLst>
                  <a:ext uri="{FF2B5EF4-FFF2-40B4-BE49-F238E27FC236}">
                    <a16:creationId xmlns:a16="http://schemas.microsoft.com/office/drawing/2014/main" id="{D92DA2B9-7F6B-46C7-AD3D-CDC23715DA73}"/>
                  </a:ext>
                </a:extLst>
              </p:cNvPr>
              <p:cNvSpPr/>
              <p:nvPr/>
            </p:nvSpPr>
            <p:spPr>
              <a:xfrm>
                <a:off x="4337752" y="2163838"/>
                <a:ext cx="340360" cy="350762"/>
              </a:xfrm>
              <a:prstGeom prst="ellipse">
                <a:avLst/>
              </a:prstGeom>
              <a:solidFill>
                <a:srgbClr val="151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Freeform: Shape 46">
                <a:extLst>
                  <a:ext uri="{FF2B5EF4-FFF2-40B4-BE49-F238E27FC236}">
                    <a16:creationId xmlns:a16="http://schemas.microsoft.com/office/drawing/2014/main" id="{B083343F-D2B4-4A11-BB78-38CF8F1AE7D8}"/>
                  </a:ext>
                </a:extLst>
              </p:cNvPr>
              <p:cNvSpPr/>
              <p:nvPr/>
            </p:nvSpPr>
            <p:spPr>
              <a:xfrm>
                <a:off x="4678680" y="3073400"/>
                <a:ext cx="86360" cy="208280"/>
              </a:xfrm>
              <a:custGeom>
                <a:avLst/>
                <a:gdLst>
                  <a:gd name="connsiteX0" fmla="*/ 0 w 86360"/>
                  <a:gd name="connsiteY0" fmla="*/ 0 h 208280"/>
                  <a:gd name="connsiteX1" fmla="*/ 0 w 86360"/>
                  <a:gd name="connsiteY1" fmla="*/ 208280 h 208280"/>
                  <a:gd name="connsiteX2" fmla="*/ 86360 w 86360"/>
                  <a:gd name="connsiteY2" fmla="*/ 111760 h 208280"/>
                  <a:gd name="connsiteX3" fmla="*/ 0 w 86360"/>
                  <a:gd name="connsiteY3" fmla="*/ 0 h 208280"/>
                  <a:gd name="connsiteX0" fmla="*/ 0 w 86360"/>
                  <a:gd name="connsiteY0" fmla="*/ 0 h 208280"/>
                  <a:gd name="connsiteX1" fmla="*/ 0 w 86360"/>
                  <a:gd name="connsiteY1" fmla="*/ 208280 h 208280"/>
                  <a:gd name="connsiteX2" fmla="*/ 86360 w 86360"/>
                  <a:gd name="connsiteY2" fmla="*/ 111760 h 208280"/>
                  <a:gd name="connsiteX3" fmla="*/ 0 w 86360"/>
                  <a:gd name="connsiteY3" fmla="*/ 0 h 208280"/>
                  <a:gd name="connsiteX0" fmla="*/ 0 w 86360"/>
                  <a:gd name="connsiteY0" fmla="*/ 0 h 208280"/>
                  <a:gd name="connsiteX1" fmla="*/ 0 w 86360"/>
                  <a:gd name="connsiteY1" fmla="*/ 208280 h 208280"/>
                  <a:gd name="connsiteX2" fmla="*/ 86360 w 86360"/>
                  <a:gd name="connsiteY2" fmla="*/ 111760 h 208280"/>
                  <a:gd name="connsiteX3" fmla="*/ 0 w 86360"/>
                  <a:gd name="connsiteY3" fmla="*/ 0 h 208280"/>
                </a:gdLst>
                <a:ahLst/>
                <a:cxnLst>
                  <a:cxn ang="0">
                    <a:pos x="connsiteX0" y="connsiteY0"/>
                  </a:cxn>
                  <a:cxn ang="0">
                    <a:pos x="connsiteX1" y="connsiteY1"/>
                  </a:cxn>
                  <a:cxn ang="0">
                    <a:pos x="connsiteX2" y="connsiteY2"/>
                  </a:cxn>
                  <a:cxn ang="0">
                    <a:pos x="connsiteX3" y="connsiteY3"/>
                  </a:cxn>
                </a:cxnLst>
                <a:rect l="l" t="t" r="r" b="b"/>
                <a:pathLst>
                  <a:path w="86360" h="208280">
                    <a:moveTo>
                      <a:pt x="0" y="0"/>
                    </a:moveTo>
                    <a:lnTo>
                      <a:pt x="0" y="208280"/>
                    </a:lnTo>
                    <a:cubicBezTo>
                      <a:pt x="38947" y="181187"/>
                      <a:pt x="57573" y="143933"/>
                      <a:pt x="86360" y="111760"/>
                    </a:cubicBezTo>
                    <a:cubicBezTo>
                      <a:pt x="57573" y="74507"/>
                      <a:pt x="79587" y="22013"/>
                      <a:pt x="0" y="0"/>
                    </a:cubicBezTo>
                    <a:close/>
                  </a:path>
                </a:pathLst>
              </a:custGeom>
              <a:solidFill>
                <a:srgbClr val="151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Freeform: Shape 47">
                <a:extLst>
                  <a:ext uri="{FF2B5EF4-FFF2-40B4-BE49-F238E27FC236}">
                    <a16:creationId xmlns:a16="http://schemas.microsoft.com/office/drawing/2014/main" id="{2EFEE902-9CDE-4DC9-9C82-B72D5868213C}"/>
                  </a:ext>
                </a:extLst>
              </p:cNvPr>
              <p:cNvSpPr/>
              <p:nvPr/>
            </p:nvSpPr>
            <p:spPr>
              <a:xfrm>
                <a:off x="4292600" y="3500120"/>
                <a:ext cx="843280" cy="518160"/>
              </a:xfrm>
              <a:custGeom>
                <a:avLst/>
                <a:gdLst>
                  <a:gd name="connsiteX0" fmla="*/ 5080 w 843280"/>
                  <a:gd name="connsiteY0" fmla="*/ 0 h 518160"/>
                  <a:gd name="connsiteX1" fmla="*/ 330200 w 843280"/>
                  <a:gd name="connsiteY1" fmla="*/ 81280 h 518160"/>
                  <a:gd name="connsiteX2" fmla="*/ 599440 w 843280"/>
                  <a:gd name="connsiteY2" fmla="*/ 147320 h 518160"/>
                  <a:gd name="connsiteX3" fmla="*/ 838200 w 843280"/>
                  <a:gd name="connsiteY3" fmla="*/ 284480 h 518160"/>
                  <a:gd name="connsiteX4" fmla="*/ 843280 w 843280"/>
                  <a:gd name="connsiteY4" fmla="*/ 467360 h 518160"/>
                  <a:gd name="connsiteX5" fmla="*/ 756920 w 843280"/>
                  <a:gd name="connsiteY5" fmla="*/ 518160 h 518160"/>
                  <a:gd name="connsiteX6" fmla="*/ 604520 w 843280"/>
                  <a:gd name="connsiteY6" fmla="*/ 487680 h 518160"/>
                  <a:gd name="connsiteX7" fmla="*/ 304800 w 843280"/>
                  <a:gd name="connsiteY7" fmla="*/ 426720 h 518160"/>
                  <a:gd name="connsiteX8" fmla="*/ 0 w 843280"/>
                  <a:gd name="connsiteY8" fmla="*/ 360680 h 518160"/>
                  <a:gd name="connsiteX9" fmla="*/ 5080 w 843280"/>
                  <a:gd name="connsiteY9" fmla="*/ 0 h 51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3280" h="518160">
                    <a:moveTo>
                      <a:pt x="5080" y="0"/>
                    </a:moveTo>
                    <a:lnTo>
                      <a:pt x="330200" y="81280"/>
                    </a:lnTo>
                    <a:lnTo>
                      <a:pt x="599440" y="147320"/>
                    </a:lnTo>
                    <a:lnTo>
                      <a:pt x="838200" y="284480"/>
                    </a:lnTo>
                    <a:lnTo>
                      <a:pt x="843280" y="467360"/>
                    </a:lnTo>
                    <a:lnTo>
                      <a:pt x="756920" y="518160"/>
                    </a:lnTo>
                    <a:lnTo>
                      <a:pt x="604520" y="487680"/>
                    </a:lnTo>
                    <a:lnTo>
                      <a:pt x="304800" y="426720"/>
                    </a:lnTo>
                    <a:lnTo>
                      <a:pt x="0" y="360680"/>
                    </a:lnTo>
                    <a:cubicBezTo>
                      <a:pt x="1693" y="240453"/>
                      <a:pt x="3387" y="120227"/>
                      <a:pt x="5080" y="0"/>
                    </a:cubicBezTo>
                    <a:close/>
                  </a:path>
                </a:pathLst>
              </a:custGeom>
              <a:solidFill>
                <a:srgbClr val="151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Freeform: Shape 48">
                <a:extLst>
                  <a:ext uri="{FF2B5EF4-FFF2-40B4-BE49-F238E27FC236}">
                    <a16:creationId xmlns:a16="http://schemas.microsoft.com/office/drawing/2014/main" id="{B3AA99E6-3F55-4FD0-8FAC-8360D9E6F6A4}"/>
                  </a:ext>
                </a:extLst>
              </p:cNvPr>
              <p:cNvSpPr/>
              <p:nvPr/>
            </p:nvSpPr>
            <p:spPr>
              <a:xfrm>
                <a:off x="4231640" y="3901440"/>
                <a:ext cx="985520" cy="421640"/>
              </a:xfrm>
              <a:custGeom>
                <a:avLst/>
                <a:gdLst>
                  <a:gd name="connsiteX0" fmla="*/ 20320 w 985520"/>
                  <a:gd name="connsiteY0" fmla="*/ 0 h 421640"/>
                  <a:gd name="connsiteX1" fmla="*/ 518160 w 985520"/>
                  <a:gd name="connsiteY1" fmla="*/ 81280 h 421640"/>
                  <a:gd name="connsiteX2" fmla="*/ 889000 w 985520"/>
                  <a:gd name="connsiteY2" fmla="*/ 198120 h 421640"/>
                  <a:gd name="connsiteX3" fmla="*/ 975360 w 985520"/>
                  <a:gd name="connsiteY3" fmla="*/ 243840 h 421640"/>
                  <a:gd name="connsiteX4" fmla="*/ 985520 w 985520"/>
                  <a:gd name="connsiteY4" fmla="*/ 386080 h 421640"/>
                  <a:gd name="connsiteX5" fmla="*/ 919480 w 985520"/>
                  <a:gd name="connsiteY5" fmla="*/ 421640 h 421640"/>
                  <a:gd name="connsiteX6" fmla="*/ 746760 w 985520"/>
                  <a:gd name="connsiteY6" fmla="*/ 421640 h 421640"/>
                  <a:gd name="connsiteX7" fmla="*/ 538480 w 985520"/>
                  <a:gd name="connsiteY7" fmla="*/ 375920 h 421640"/>
                  <a:gd name="connsiteX8" fmla="*/ 137160 w 985520"/>
                  <a:gd name="connsiteY8" fmla="*/ 330200 h 421640"/>
                  <a:gd name="connsiteX9" fmla="*/ 0 w 985520"/>
                  <a:gd name="connsiteY9" fmla="*/ 294640 h 421640"/>
                  <a:gd name="connsiteX10" fmla="*/ 20320 w 985520"/>
                  <a:gd name="connsiteY10" fmla="*/ 0 h 42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5520" h="421640">
                    <a:moveTo>
                      <a:pt x="20320" y="0"/>
                    </a:moveTo>
                    <a:lnTo>
                      <a:pt x="518160" y="81280"/>
                    </a:lnTo>
                    <a:lnTo>
                      <a:pt x="889000" y="198120"/>
                    </a:lnTo>
                    <a:lnTo>
                      <a:pt x="975360" y="243840"/>
                    </a:lnTo>
                    <a:lnTo>
                      <a:pt x="985520" y="386080"/>
                    </a:lnTo>
                    <a:lnTo>
                      <a:pt x="919480" y="421640"/>
                    </a:lnTo>
                    <a:lnTo>
                      <a:pt x="746760" y="421640"/>
                    </a:lnTo>
                    <a:lnTo>
                      <a:pt x="538480" y="375920"/>
                    </a:lnTo>
                    <a:lnTo>
                      <a:pt x="137160" y="330200"/>
                    </a:lnTo>
                    <a:lnTo>
                      <a:pt x="0" y="294640"/>
                    </a:lnTo>
                    <a:lnTo>
                      <a:pt x="20320" y="0"/>
                    </a:lnTo>
                    <a:close/>
                  </a:path>
                </a:pathLst>
              </a:custGeom>
              <a:solidFill>
                <a:srgbClr val="151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0" name="Freeform: Shape 49">
                <a:extLst>
                  <a:ext uri="{FF2B5EF4-FFF2-40B4-BE49-F238E27FC236}">
                    <a16:creationId xmlns:a16="http://schemas.microsoft.com/office/drawing/2014/main" id="{E03E8A8F-F747-48B7-BA8F-833A489B607B}"/>
                  </a:ext>
                </a:extLst>
              </p:cNvPr>
              <p:cNvSpPr/>
              <p:nvPr/>
            </p:nvSpPr>
            <p:spPr>
              <a:xfrm>
                <a:off x="4246880" y="4282440"/>
                <a:ext cx="543560" cy="218440"/>
              </a:xfrm>
              <a:custGeom>
                <a:avLst/>
                <a:gdLst>
                  <a:gd name="connsiteX0" fmla="*/ 0 w 543560"/>
                  <a:gd name="connsiteY0" fmla="*/ 0 h 218440"/>
                  <a:gd name="connsiteX1" fmla="*/ 314960 w 543560"/>
                  <a:gd name="connsiteY1" fmla="*/ 5080 h 218440"/>
                  <a:gd name="connsiteX2" fmla="*/ 533400 w 543560"/>
                  <a:gd name="connsiteY2" fmla="*/ 60960 h 218440"/>
                  <a:gd name="connsiteX3" fmla="*/ 543560 w 543560"/>
                  <a:gd name="connsiteY3" fmla="*/ 177800 h 218440"/>
                  <a:gd name="connsiteX4" fmla="*/ 436880 w 543560"/>
                  <a:gd name="connsiteY4" fmla="*/ 218440 h 218440"/>
                  <a:gd name="connsiteX5" fmla="*/ 66040 w 543560"/>
                  <a:gd name="connsiteY5" fmla="*/ 208280 h 218440"/>
                  <a:gd name="connsiteX6" fmla="*/ 0 w 543560"/>
                  <a:gd name="connsiteY6" fmla="*/ 0 h 21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560" h="218440">
                    <a:moveTo>
                      <a:pt x="0" y="0"/>
                    </a:moveTo>
                    <a:lnTo>
                      <a:pt x="314960" y="5080"/>
                    </a:lnTo>
                    <a:lnTo>
                      <a:pt x="533400" y="60960"/>
                    </a:lnTo>
                    <a:lnTo>
                      <a:pt x="543560" y="177800"/>
                    </a:lnTo>
                    <a:lnTo>
                      <a:pt x="436880" y="218440"/>
                    </a:lnTo>
                    <a:lnTo>
                      <a:pt x="66040" y="208280"/>
                    </a:lnTo>
                    <a:lnTo>
                      <a:pt x="0" y="0"/>
                    </a:lnTo>
                    <a:close/>
                  </a:path>
                </a:pathLst>
              </a:custGeom>
              <a:solidFill>
                <a:srgbClr val="151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grpSp>
        <p:nvGrpSpPr>
          <p:cNvPr id="62" name="Group 61">
            <a:extLst>
              <a:ext uri="{FF2B5EF4-FFF2-40B4-BE49-F238E27FC236}">
                <a16:creationId xmlns:a16="http://schemas.microsoft.com/office/drawing/2014/main" id="{2613F2BB-8F20-4141-9152-BB467BC7B0D5}"/>
              </a:ext>
            </a:extLst>
          </p:cNvPr>
          <p:cNvGrpSpPr/>
          <p:nvPr/>
        </p:nvGrpSpPr>
        <p:grpSpPr>
          <a:xfrm>
            <a:off x="9856157" y="-30632"/>
            <a:ext cx="1609193" cy="1284461"/>
            <a:chOff x="8370956" y="356436"/>
            <a:chExt cx="2942643" cy="1631849"/>
          </a:xfrm>
        </p:grpSpPr>
        <p:sp>
          <p:nvSpPr>
            <p:cNvPr id="60" name="Freeform: Shape 59">
              <a:extLst>
                <a:ext uri="{FF2B5EF4-FFF2-40B4-BE49-F238E27FC236}">
                  <a16:creationId xmlns:a16="http://schemas.microsoft.com/office/drawing/2014/main" id="{6D50FB23-D06F-455B-88DC-7DC941353F6A}"/>
                </a:ext>
              </a:extLst>
            </p:cNvPr>
            <p:cNvSpPr/>
            <p:nvPr/>
          </p:nvSpPr>
          <p:spPr>
            <a:xfrm>
              <a:off x="9718158" y="356436"/>
              <a:ext cx="182880" cy="1625600"/>
            </a:xfrm>
            <a:custGeom>
              <a:avLst/>
              <a:gdLst>
                <a:gd name="connsiteX0" fmla="*/ 0 w 182880"/>
                <a:gd name="connsiteY0" fmla="*/ 50800 h 1625600"/>
                <a:gd name="connsiteX1" fmla="*/ 0 w 182880"/>
                <a:gd name="connsiteY1" fmla="*/ 50800 h 1625600"/>
                <a:gd name="connsiteX2" fmla="*/ 60960 w 182880"/>
                <a:gd name="connsiteY2" fmla="*/ 1625600 h 1625600"/>
                <a:gd name="connsiteX3" fmla="*/ 182880 w 182880"/>
                <a:gd name="connsiteY3" fmla="*/ 1625600 h 1625600"/>
                <a:gd name="connsiteX4" fmla="*/ 111760 w 182880"/>
                <a:gd name="connsiteY4" fmla="*/ 0 h 1625600"/>
                <a:gd name="connsiteX5" fmla="*/ 0 w 182880"/>
                <a:gd name="connsiteY5" fmla="*/ 50800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 h="1625600">
                  <a:moveTo>
                    <a:pt x="0" y="50800"/>
                  </a:moveTo>
                  <a:lnTo>
                    <a:pt x="0" y="50800"/>
                  </a:lnTo>
                  <a:lnTo>
                    <a:pt x="60960" y="1625600"/>
                  </a:lnTo>
                  <a:lnTo>
                    <a:pt x="182880" y="1625600"/>
                  </a:lnTo>
                  <a:lnTo>
                    <a:pt x="111760" y="0"/>
                  </a:lnTo>
                  <a:lnTo>
                    <a:pt x="0" y="50800"/>
                  </a:lnTo>
                  <a:close/>
                </a:path>
              </a:pathLst>
            </a:cu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1" name="Rectangle 60">
              <a:extLst>
                <a:ext uri="{FF2B5EF4-FFF2-40B4-BE49-F238E27FC236}">
                  <a16:creationId xmlns:a16="http://schemas.microsoft.com/office/drawing/2014/main" id="{B7399C5F-9C7F-4E78-A448-C76AB34FEB60}"/>
                </a:ext>
              </a:extLst>
            </p:cNvPr>
            <p:cNvSpPr/>
            <p:nvPr/>
          </p:nvSpPr>
          <p:spPr>
            <a:xfrm rot="305728">
              <a:off x="8370956" y="1852447"/>
              <a:ext cx="2942643" cy="135838"/>
            </a:xfrm>
            <a:prstGeom prst="rect">
              <a:avLst/>
            </a:prstGeom>
            <a:solidFill>
              <a:srgbClr val="B93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Tree>
    <p:extLst>
      <p:ext uri="{BB962C8B-B14F-4D97-AF65-F5344CB8AC3E}">
        <p14:creationId xmlns:p14="http://schemas.microsoft.com/office/powerpoint/2010/main" val="259608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F743B7-DEC1-4981-96E6-8FE5126C494B}"/>
              </a:ext>
            </a:extLst>
          </p:cNvPr>
          <p:cNvGrpSpPr/>
          <p:nvPr/>
        </p:nvGrpSpPr>
        <p:grpSpPr>
          <a:xfrm>
            <a:off x="4199488" y="2641600"/>
            <a:ext cx="1024890" cy="1899920"/>
            <a:chOff x="5265420" y="2739390"/>
            <a:chExt cx="1295400" cy="2377440"/>
          </a:xfrm>
          <a:solidFill>
            <a:srgbClr val="040000"/>
          </a:solidFill>
        </p:grpSpPr>
        <p:sp>
          <p:nvSpPr>
            <p:cNvPr id="8" name="Freeform: Shape 7">
              <a:extLst>
                <a:ext uri="{FF2B5EF4-FFF2-40B4-BE49-F238E27FC236}">
                  <a16:creationId xmlns:a16="http://schemas.microsoft.com/office/drawing/2014/main" id="{419847CC-8916-428E-9272-21286FCB5261}"/>
                </a:ext>
              </a:extLst>
            </p:cNvPr>
            <p:cNvSpPr/>
            <p:nvPr/>
          </p:nvSpPr>
          <p:spPr>
            <a:xfrm>
              <a:off x="5448300" y="2739390"/>
              <a:ext cx="807720" cy="1002030"/>
            </a:xfrm>
            <a:custGeom>
              <a:avLst/>
              <a:gdLst>
                <a:gd name="connsiteX0" fmla="*/ 262890 w 807720"/>
                <a:gd name="connsiteY0" fmla="*/ 1002030 h 1002030"/>
                <a:gd name="connsiteX1" fmla="*/ 240030 w 807720"/>
                <a:gd name="connsiteY1" fmla="*/ 922020 h 1002030"/>
                <a:gd name="connsiteX2" fmla="*/ 243840 w 807720"/>
                <a:gd name="connsiteY2" fmla="*/ 849630 h 1002030"/>
                <a:gd name="connsiteX3" fmla="*/ 194310 w 807720"/>
                <a:gd name="connsiteY3" fmla="*/ 807720 h 1002030"/>
                <a:gd name="connsiteX4" fmla="*/ 102870 w 807720"/>
                <a:gd name="connsiteY4" fmla="*/ 819150 h 1002030"/>
                <a:gd name="connsiteX5" fmla="*/ 68580 w 807720"/>
                <a:gd name="connsiteY5" fmla="*/ 788670 h 1002030"/>
                <a:gd name="connsiteX6" fmla="*/ 64770 w 807720"/>
                <a:gd name="connsiteY6" fmla="*/ 685800 h 1002030"/>
                <a:gd name="connsiteX7" fmla="*/ 60960 w 807720"/>
                <a:gd name="connsiteY7" fmla="*/ 659130 h 1002030"/>
                <a:gd name="connsiteX8" fmla="*/ 30480 w 807720"/>
                <a:gd name="connsiteY8" fmla="*/ 647700 h 1002030"/>
                <a:gd name="connsiteX9" fmla="*/ 49530 w 807720"/>
                <a:gd name="connsiteY9" fmla="*/ 582930 h 1002030"/>
                <a:gd name="connsiteX10" fmla="*/ 0 w 807720"/>
                <a:gd name="connsiteY10" fmla="*/ 529590 h 1002030"/>
                <a:gd name="connsiteX11" fmla="*/ 99060 w 807720"/>
                <a:gd name="connsiteY11" fmla="*/ 403860 h 1002030"/>
                <a:gd name="connsiteX12" fmla="*/ 99060 w 807720"/>
                <a:gd name="connsiteY12" fmla="*/ 320040 h 1002030"/>
                <a:gd name="connsiteX13" fmla="*/ 133350 w 807720"/>
                <a:gd name="connsiteY13" fmla="*/ 190500 h 1002030"/>
                <a:gd name="connsiteX14" fmla="*/ 133350 w 807720"/>
                <a:gd name="connsiteY14" fmla="*/ 57150 h 1002030"/>
                <a:gd name="connsiteX15" fmla="*/ 236220 w 807720"/>
                <a:gd name="connsiteY15" fmla="*/ 19050 h 1002030"/>
                <a:gd name="connsiteX16" fmla="*/ 449580 w 807720"/>
                <a:gd name="connsiteY16" fmla="*/ 0 h 1002030"/>
                <a:gd name="connsiteX17" fmla="*/ 712470 w 807720"/>
                <a:gd name="connsiteY17" fmla="*/ 68580 h 1002030"/>
                <a:gd name="connsiteX18" fmla="*/ 807720 w 807720"/>
                <a:gd name="connsiteY18" fmla="*/ 266700 h 1002030"/>
                <a:gd name="connsiteX19" fmla="*/ 765810 w 807720"/>
                <a:gd name="connsiteY19" fmla="*/ 449580 h 1002030"/>
                <a:gd name="connsiteX20" fmla="*/ 678180 w 807720"/>
                <a:gd name="connsiteY20" fmla="*/ 609600 h 1002030"/>
                <a:gd name="connsiteX21" fmla="*/ 636270 w 807720"/>
                <a:gd name="connsiteY21" fmla="*/ 796290 h 1002030"/>
                <a:gd name="connsiteX22" fmla="*/ 533400 w 807720"/>
                <a:gd name="connsiteY22" fmla="*/ 834390 h 1002030"/>
                <a:gd name="connsiteX23" fmla="*/ 365760 w 807720"/>
                <a:gd name="connsiteY23" fmla="*/ 918210 h 1002030"/>
                <a:gd name="connsiteX24" fmla="*/ 262890 w 807720"/>
                <a:gd name="connsiteY24" fmla="*/ 1002030 h 1002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07720" h="1002030">
                  <a:moveTo>
                    <a:pt x="262890" y="1002030"/>
                  </a:moveTo>
                  <a:lnTo>
                    <a:pt x="240030" y="922020"/>
                  </a:lnTo>
                  <a:lnTo>
                    <a:pt x="243840" y="849630"/>
                  </a:lnTo>
                  <a:lnTo>
                    <a:pt x="194310" y="807720"/>
                  </a:lnTo>
                  <a:lnTo>
                    <a:pt x="102870" y="819150"/>
                  </a:lnTo>
                  <a:lnTo>
                    <a:pt x="68580" y="788670"/>
                  </a:lnTo>
                  <a:lnTo>
                    <a:pt x="64770" y="685800"/>
                  </a:lnTo>
                  <a:lnTo>
                    <a:pt x="60960" y="659130"/>
                  </a:lnTo>
                  <a:lnTo>
                    <a:pt x="30480" y="647700"/>
                  </a:lnTo>
                  <a:lnTo>
                    <a:pt x="49530" y="582930"/>
                  </a:lnTo>
                  <a:lnTo>
                    <a:pt x="0" y="529590"/>
                  </a:lnTo>
                  <a:lnTo>
                    <a:pt x="99060" y="403860"/>
                  </a:lnTo>
                  <a:lnTo>
                    <a:pt x="99060" y="320040"/>
                  </a:lnTo>
                  <a:lnTo>
                    <a:pt x="133350" y="190500"/>
                  </a:lnTo>
                  <a:lnTo>
                    <a:pt x="133350" y="57150"/>
                  </a:lnTo>
                  <a:lnTo>
                    <a:pt x="236220" y="19050"/>
                  </a:lnTo>
                  <a:lnTo>
                    <a:pt x="449580" y="0"/>
                  </a:lnTo>
                  <a:lnTo>
                    <a:pt x="712470" y="68580"/>
                  </a:lnTo>
                  <a:lnTo>
                    <a:pt x="807720" y="266700"/>
                  </a:lnTo>
                  <a:lnTo>
                    <a:pt x="765810" y="449580"/>
                  </a:lnTo>
                  <a:lnTo>
                    <a:pt x="678180" y="609600"/>
                  </a:lnTo>
                  <a:lnTo>
                    <a:pt x="636270" y="796290"/>
                  </a:lnTo>
                  <a:lnTo>
                    <a:pt x="533400" y="834390"/>
                  </a:lnTo>
                  <a:lnTo>
                    <a:pt x="365760" y="918210"/>
                  </a:lnTo>
                  <a:lnTo>
                    <a:pt x="262890" y="10020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Freeform: Shape 8">
              <a:extLst>
                <a:ext uri="{FF2B5EF4-FFF2-40B4-BE49-F238E27FC236}">
                  <a16:creationId xmlns:a16="http://schemas.microsoft.com/office/drawing/2014/main" id="{FEA6DA9F-1AE1-4206-A754-4BD55328B1E6}"/>
                </a:ext>
              </a:extLst>
            </p:cNvPr>
            <p:cNvSpPr/>
            <p:nvPr/>
          </p:nvSpPr>
          <p:spPr>
            <a:xfrm>
              <a:off x="5265420" y="3562350"/>
              <a:ext cx="1295400" cy="1554480"/>
            </a:xfrm>
            <a:custGeom>
              <a:avLst/>
              <a:gdLst>
                <a:gd name="connsiteX0" fmla="*/ 849630 w 1295400"/>
                <a:gd name="connsiteY0" fmla="*/ 0 h 1554480"/>
                <a:gd name="connsiteX1" fmla="*/ 849630 w 1295400"/>
                <a:gd name="connsiteY1" fmla="*/ 0 h 1554480"/>
                <a:gd name="connsiteX2" fmla="*/ 601980 w 1295400"/>
                <a:gd name="connsiteY2" fmla="*/ 163830 h 1554480"/>
                <a:gd name="connsiteX3" fmla="*/ 430530 w 1295400"/>
                <a:gd name="connsiteY3" fmla="*/ 350520 h 1554480"/>
                <a:gd name="connsiteX4" fmla="*/ 285750 w 1295400"/>
                <a:gd name="connsiteY4" fmla="*/ 655320 h 1554480"/>
                <a:gd name="connsiteX5" fmla="*/ 232410 w 1295400"/>
                <a:gd name="connsiteY5" fmla="*/ 1028700 h 1554480"/>
                <a:gd name="connsiteX6" fmla="*/ 247650 w 1295400"/>
                <a:gd name="connsiteY6" fmla="*/ 1165860 h 1554480"/>
                <a:gd name="connsiteX7" fmla="*/ 167640 w 1295400"/>
                <a:gd name="connsiteY7" fmla="*/ 1371600 h 1554480"/>
                <a:gd name="connsiteX8" fmla="*/ 0 w 1295400"/>
                <a:gd name="connsiteY8" fmla="*/ 1554480 h 1554480"/>
                <a:gd name="connsiteX9" fmla="*/ 1295400 w 1295400"/>
                <a:gd name="connsiteY9" fmla="*/ 1550670 h 1554480"/>
                <a:gd name="connsiteX10" fmla="*/ 1051560 w 1295400"/>
                <a:gd name="connsiteY10" fmla="*/ 628650 h 1554480"/>
                <a:gd name="connsiteX11" fmla="*/ 1036320 w 1295400"/>
                <a:gd name="connsiteY11" fmla="*/ 369570 h 1554480"/>
                <a:gd name="connsiteX12" fmla="*/ 849630 w 1295400"/>
                <a:gd name="connsiteY12" fmla="*/ 0 h 155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5400" h="1554480">
                  <a:moveTo>
                    <a:pt x="849630" y="0"/>
                  </a:moveTo>
                  <a:lnTo>
                    <a:pt x="849630" y="0"/>
                  </a:lnTo>
                  <a:lnTo>
                    <a:pt x="601980" y="163830"/>
                  </a:lnTo>
                  <a:lnTo>
                    <a:pt x="430530" y="350520"/>
                  </a:lnTo>
                  <a:lnTo>
                    <a:pt x="285750" y="655320"/>
                  </a:lnTo>
                  <a:lnTo>
                    <a:pt x="232410" y="1028700"/>
                  </a:lnTo>
                  <a:lnTo>
                    <a:pt x="247650" y="1165860"/>
                  </a:lnTo>
                  <a:lnTo>
                    <a:pt x="167640" y="1371600"/>
                  </a:lnTo>
                  <a:lnTo>
                    <a:pt x="0" y="1554480"/>
                  </a:lnTo>
                  <a:lnTo>
                    <a:pt x="1295400" y="1550670"/>
                  </a:lnTo>
                  <a:lnTo>
                    <a:pt x="1051560" y="628650"/>
                  </a:lnTo>
                  <a:lnTo>
                    <a:pt x="1036320" y="369570"/>
                  </a:lnTo>
                  <a:lnTo>
                    <a:pt x="8496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5" name="Freeform: Shape 4">
            <a:extLst>
              <a:ext uri="{FF2B5EF4-FFF2-40B4-BE49-F238E27FC236}">
                <a16:creationId xmlns:a16="http://schemas.microsoft.com/office/drawing/2014/main" id="{FB7E0882-4C78-444F-8D80-B862D0CD129E}"/>
              </a:ext>
            </a:extLst>
          </p:cNvPr>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5262880 w 12192000"/>
              <a:gd name="connsiteY5" fmla="*/ 2103120 h 6858000"/>
              <a:gd name="connsiteX6" fmla="*/ 5262880 w 12192000"/>
              <a:gd name="connsiteY6" fmla="*/ 4480560 h 6858000"/>
              <a:gd name="connsiteX7" fmla="*/ 6929120 w 12192000"/>
              <a:gd name="connsiteY7" fmla="*/ 4480560 h 6858000"/>
              <a:gd name="connsiteX8" fmla="*/ 6929120 w 12192000"/>
              <a:gd name="connsiteY8" fmla="*/ 2103120 h 6858000"/>
              <a:gd name="connsiteX9" fmla="*/ 5262880 w 12192000"/>
              <a:gd name="connsiteY9" fmla="*/ 21031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6858000">
                <a:moveTo>
                  <a:pt x="0" y="0"/>
                </a:moveTo>
                <a:lnTo>
                  <a:pt x="12192000" y="0"/>
                </a:lnTo>
                <a:lnTo>
                  <a:pt x="12192000" y="6858000"/>
                </a:lnTo>
                <a:lnTo>
                  <a:pt x="0" y="6858000"/>
                </a:lnTo>
                <a:lnTo>
                  <a:pt x="0" y="0"/>
                </a:lnTo>
                <a:close/>
                <a:moveTo>
                  <a:pt x="5262880" y="2103120"/>
                </a:moveTo>
                <a:lnTo>
                  <a:pt x="5262880" y="4480560"/>
                </a:lnTo>
                <a:lnTo>
                  <a:pt x="6929120" y="4480560"/>
                </a:lnTo>
                <a:lnTo>
                  <a:pt x="6929120" y="2103120"/>
                </a:lnTo>
                <a:lnTo>
                  <a:pt x="5262880" y="2103120"/>
                </a:lnTo>
                <a:close/>
              </a:path>
            </a:pathLst>
          </a:custGeom>
          <a:solidFill>
            <a:srgbClr val="F2A4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p>
        </p:txBody>
      </p:sp>
      <p:sp>
        <p:nvSpPr>
          <p:cNvPr id="11" name="Freeform: Shape 10">
            <a:extLst>
              <a:ext uri="{FF2B5EF4-FFF2-40B4-BE49-F238E27FC236}">
                <a16:creationId xmlns:a16="http://schemas.microsoft.com/office/drawing/2014/main" id="{B4F324C1-1573-49ED-84BA-44AD321B2016}"/>
              </a:ext>
            </a:extLst>
          </p:cNvPr>
          <p:cNvSpPr/>
          <p:nvPr/>
        </p:nvSpPr>
        <p:spPr>
          <a:xfrm>
            <a:off x="4494128" y="6978184"/>
            <a:ext cx="6601460" cy="4312920"/>
          </a:xfrm>
          <a:custGeom>
            <a:avLst/>
            <a:gdLst>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26510 w 6456680"/>
              <a:gd name="connsiteY25" fmla="*/ 78232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72230 w 6456680"/>
              <a:gd name="connsiteY25" fmla="*/ 81661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56680" h="4084320">
                <a:moveTo>
                  <a:pt x="25400" y="111760"/>
                </a:moveTo>
                <a:cubicBezTo>
                  <a:pt x="276013" y="52493"/>
                  <a:pt x="445347" y="155787"/>
                  <a:pt x="655320" y="254000"/>
                </a:cubicBezTo>
                <a:lnTo>
                  <a:pt x="1112520" y="782320"/>
                </a:lnTo>
                <a:lnTo>
                  <a:pt x="1468120" y="1229360"/>
                </a:lnTo>
                <a:lnTo>
                  <a:pt x="1518920" y="162560"/>
                </a:lnTo>
                <a:cubicBezTo>
                  <a:pt x="1542627" y="108373"/>
                  <a:pt x="1524423" y="54187"/>
                  <a:pt x="1590040" y="0"/>
                </a:cubicBezTo>
                <a:cubicBezTo>
                  <a:pt x="1725507" y="27093"/>
                  <a:pt x="1739053" y="94827"/>
                  <a:pt x="1813560" y="142240"/>
                </a:cubicBezTo>
                <a:lnTo>
                  <a:pt x="1905000" y="314960"/>
                </a:lnTo>
                <a:lnTo>
                  <a:pt x="1955800" y="924560"/>
                </a:lnTo>
                <a:lnTo>
                  <a:pt x="1965960" y="1483360"/>
                </a:lnTo>
                <a:lnTo>
                  <a:pt x="2087880" y="792480"/>
                </a:lnTo>
                <a:cubicBezTo>
                  <a:pt x="2125980" y="692150"/>
                  <a:pt x="2190750" y="648970"/>
                  <a:pt x="2270760" y="640080"/>
                </a:cubicBezTo>
                <a:cubicBezTo>
                  <a:pt x="2311400" y="680720"/>
                  <a:pt x="2367280" y="683260"/>
                  <a:pt x="2392680" y="762000"/>
                </a:cubicBezTo>
                <a:lnTo>
                  <a:pt x="2423160" y="1412240"/>
                </a:lnTo>
                <a:cubicBezTo>
                  <a:pt x="2438400" y="1370753"/>
                  <a:pt x="2442210" y="1317837"/>
                  <a:pt x="2457450" y="1276350"/>
                </a:cubicBezTo>
                <a:lnTo>
                  <a:pt x="2504440" y="1178560"/>
                </a:lnTo>
                <a:lnTo>
                  <a:pt x="2646680" y="1137920"/>
                </a:lnTo>
                <a:lnTo>
                  <a:pt x="2768600" y="1300480"/>
                </a:lnTo>
                <a:lnTo>
                  <a:pt x="2768600" y="1981200"/>
                </a:lnTo>
                <a:lnTo>
                  <a:pt x="2717800" y="2286000"/>
                </a:lnTo>
                <a:lnTo>
                  <a:pt x="3042920" y="2448560"/>
                </a:lnTo>
                <a:lnTo>
                  <a:pt x="3601720" y="2458720"/>
                </a:lnTo>
                <a:lnTo>
                  <a:pt x="4099560" y="2214880"/>
                </a:lnTo>
                <a:cubicBezTo>
                  <a:pt x="4120727" y="2154343"/>
                  <a:pt x="4164753" y="2139527"/>
                  <a:pt x="4197350" y="2101850"/>
                </a:cubicBezTo>
                <a:lnTo>
                  <a:pt x="3916680" y="1595120"/>
                </a:lnTo>
                <a:cubicBezTo>
                  <a:pt x="3815080" y="1432560"/>
                  <a:pt x="3797300" y="1273810"/>
                  <a:pt x="3794760" y="1107440"/>
                </a:cubicBezTo>
                <a:cubicBezTo>
                  <a:pt x="3812963" y="995257"/>
                  <a:pt x="3815927" y="871643"/>
                  <a:pt x="3849370" y="770890"/>
                </a:cubicBezTo>
                <a:cubicBezTo>
                  <a:pt x="4011930" y="653627"/>
                  <a:pt x="4105910" y="498263"/>
                  <a:pt x="4234180" y="361950"/>
                </a:cubicBezTo>
                <a:cubicBezTo>
                  <a:pt x="4392083" y="548217"/>
                  <a:pt x="4374727" y="818303"/>
                  <a:pt x="4445000" y="1046480"/>
                </a:cubicBezTo>
                <a:lnTo>
                  <a:pt x="4892040" y="1798320"/>
                </a:lnTo>
                <a:lnTo>
                  <a:pt x="5684520" y="2763520"/>
                </a:lnTo>
                <a:lnTo>
                  <a:pt x="6162040" y="3728720"/>
                </a:lnTo>
                <a:cubicBezTo>
                  <a:pt x="6294543" y="3839633"/>
                  <a:pt x="6358467" y="3965787"/>
                  <a:pt x="6456680" y="4084320"/>
                </a:cubicBezTo>
                <a:lnTo>
                  <a:pt x="2910840" y="4084320"/>
                </a:lnTo>
                <a:lnTo>
                  <a:pt x="2047240" y="3657600"/>
                </a:lnTo>
                <a:cubicBezTo>
                  <a:pt x="1937597" y="3566160"/>
                  <a:pt x="1873673" y="3482340"/>
                  <a:pt x="1844040" y="3383280"/>
                </a:cubicBezTo>
                <a:cubicBezTo>
                  <a:pt x="1697567" y="3283797"/>
                  <a:pt x="1600623" y="3157643"/>
                  <a:pt x="1518920" y="3027680"/>
                </a:cubicBezTo>
                <a:cubicBezTo>
                  <a:pt x="1515533" y="2959947"/>
                  <a:pt x="1477857" y="2892213"/>
                  <a:pt x="1508760" y="2824480"/>
                </a:cubicBezTo>
                <a:cubicBezTo>
                  <a:pt x="1388957" y="2736850"/>
                  <a:pt x="1352973" y="2641600"/>
                  <a:pt x="1275080" y="2550160"/>
                </a:cubicBezTo>
                <a:lnTo>
                  <a:pt x="1295400" y="2340610"/>
                </a:lnTo>
                <a:lnTo>
                  <a:pt x="817880" y="1351280"/>
                </a:lnTo>
                <a:lnTo>
                  <a:pt x="279400" y="650240"/>
                </a:lnTo>
                <a:lnTo>
                  <a:pt x="25400" y="314960"/>
                </a:lnTo>
                <a:cubicBezTo>
                  <a:pt x="-31750" y="231987"/>
                  <a:pt x="25400" y="179493"/>
                  <a:pt x="25400" y="111760"/>
                </a:cubicBezTo>
                <a:close/>
              </a:path>
            </a:pathLst>
          </a:custGeom>
          <a:solidFill>
            <a:srgbClr val="17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11637648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49000" decel="51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250" fill="hold"/>
                                        <p:tgtEl>
                                          <p:spTgt spid="10"/>
                                        </p:tgtEl>
                                        <p:attrNameLst>
                                          <p:attrName>ppt_x</p:attrName>
                                        </p:attrNameLst>
                                      </p:cBhvr>
                                      <p:tavLst>
                                        <p:tav tm="0">
                                          <p:val>
                                            <p:strVal val="1+#ppt_w/2"/>
                                          </p:val>
                                        </p:tav>
                                        <p:tav tm="100000">
                                          <p:val>
                                            <p:strVal val="#ppt_x"/>
                                          </p:val>
                                        </p:tav>
                                      </p:tavLst>
                                    </p:anim>
                                    <p:anim calcmode="lin" valueType="num">
                                      <p:cBhvr additive="base">
                                        <p:cTn id="8" dur="1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A440"/>
        </a:solidFill>
        <a:effectLst/>
      </p:bgPr>
    </p:bg>
    <p:spTree>
      <p:nvGrpSpPr>
        <p:cNvPr id="1" name=""/>
        <p:cNvGrpSpPr/>
        <p:nvPr/>
      </p:nvGrpSpPr>
      <p:grpSpPr>
        <a:xfrm>
          <a:off x="0" y="0"/>
          <a:ext cx="0" cy="0"/>
          <a:chOff x="0" y="0"/>
          <a:chExt cx="0" cy="0"/>
        </a:xfrm>
      </p:grpSpPr>
      <p:sp>
        <p:nvSpPr>
          <p:cNvPr id="6" name="!! hello 1">
            <a:extLst>
              <a:ext uri="{FF2B5EF4-FFF2-40B4-BE49-F238E27FC236}">
                <a16:creationId xmlns:a16="http://schemas.microsoft.com/office/drawing/2014/main" id="{F7800162-927B-4E1F-A54A-EC62BAECD5E0}"/>
              </a:ext>
            </a:extLst>
          </p:cNvPr>
          <p:cNvSpPr/>
          <p:nvPr/>
        </p:nvSpPr>
        <p:spPr>
          <a:xfrm>
            <a:off x="5262880" y="2103120"/>
            <a:ext cx="1666240" cy="2377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Freeform: Shape 10">
            <a:extLst>
              <a:ext uri="{FF2B5EF4-FFF2-40B4-BE49-F238E27FC236}">
                <a16:creationId xmlns:a16="http://schemas.microsoft.com/office/drawing/2014/main" id="{B4F324C1-1573-49ED-84BA-44AD321B2016}"/>
              </a:ext>
            </a:extLst>
          </p:cNvPr>
          <p:cNvSpPr/>
          <p:nvPr/>
        </p:nvSpPr>
        <p:spPr>
          <a:xfrm>
            <a:off x="4494128" y="6978184"/>
            <a:ext cx="6601460" cy="4312920"/>
          </a:xfrm>
          <a:custGeom>
            <a:avLst/>
            <a:gdLst>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26510 w 6456680"/>
              <a:gd name="connsiteY25" fmla="*/ 78232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72230 w 6456680"/>
              <a:gd name="connsiteY25" fmla="*/ 81661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56680" h="4084320">
                <a:moveTo>
                  <a:pt x="25400" y="111760"/>
                </a:moveTo>
                <a:cubicBezTo>
                  <a:pt x="276013" y="52493"/>
                  <a:pt x="445347" y="155787"/>
                  <a:pt x="655320" y="254000"/>
                </a:cubicBezTo>
                <a:lnTo>
                  <a:pt x="1112520" y="782320"/>
                </a:lnTo>
                <a:lnTo>
                  <a:pt x="1468120" y="1229360"/>
                </a:lnTo>
                <a:lnTo>
                  <a:pt x="1518920" y="162560"/>
                </a:lnTo>
                <a:cubicBezTo>
                  <a:pt x="1542627" y="108373"/>
                  <a:pt x="1524423" y="54187"/>
                  <a:pt x="1590040" y="0"/>
                </a:cubicBezTo>
                <a:cubicBezTo>
                  <a:pt x="1725507" y="27093"/>
                  <a:pt x="1739053" y="94827"/>
                  <a:pt x="1813560" y="142240"/>
                </a:cubicBezTo>
                <a:lnTo>
                  <a:pt x="1905000" y="314960"/>
                </a:lnTo>
                <a:lnTo>
                  <a:pt x="1955800" y="924560"/>
                </a:lnTo>
                <a:lnTo>
                  <a:pt x="1965960" y="1483360"/>
                </a:lnTo>
                <a:lnTo>
                  <a:pt x="2087880" y="792480"/>
                </a:lnTo>
                <a:cubicBezTo>
                  <a:pt x="2125980" y="692150"/>
                  <a:pt x="2190750" y="648970"/>
                  <a:pt x="2270760" y="640080"/>
                </a:cubicBezTo>
                <a:cubicBezTo>
                  <a:pt x="2311400" y="680720"/>
                  <a:pt x="2367280" y="683260"/>
                  <a:pt x="2392680" y="762000"/>
                </a:cubicBezTo>
                <a:lnTo>
                  <a:pt x="2423160" y="1412240"/>
                </a:lnTo>
                <a:cubicBezTo>
                  <a:pt x="2438400" y="1370753"/>
                  <a:pt x="2442210" y="1317837"/>
                  <a:pt x="2457450" y="1276350"/>
                </a:cubicBezTo>
                <a:lnTo>
                  <a:pt x="2504440" y="1178560"/>
                </a:lnTo>
                <a:lnTo>
                  <a:pt x="2646680" y="1137920"/>
                </a:lnTo>
                <a:lnTo>
                  <a:pt x="2768600" y="1300480"/>
                </a:lnTo>
                <a:lnTo>
                  <a:pt x="2768600" y="1981200"/>
                </a:lnTo>
                <a:lnTo>
                  <a:pt x="2717800" y="2286000"/>
                </a:lnTo>
                <a:lnTo>
                  <a:pt x="3042920" y="2448560"/>
                </a:lnTo>
                <a:lnTo>
                  <a:pt x="3601720" y="2458720"/>
                </a:lnTo>
                <a:lnTo>
                  <a:pt x="4099560" y="2214880"/>
                </a:lnTo>
                <a:cubicBezTo>
                  <a:pt x="4120727" y="2154343"/>
                  <a:pt x="4164753" y="2139527"/>
                  <a:pt x="4197350" y="2101850"/>
                </a:cubicBezTo>
                <a:lnTo>
                  <a:pt x="3916680" y="1595120"/>
                </a:lnTo>
                <a:cubicBezTo>
                  <a:pt x="3815080" y="1432560"/>
                  <a:pt x="3797300" y="1273810"/>
                  <a:pt x="3794760" y="1107440"/>
                </a:cubicBezTo>
                <a:cubicBezTo>
                  <a:pt x="3812963" y="995257"/>
                  <a:pt x="3815927" y="871643"/>
                  <a:pt x="3849370" y="770890"/>
                </a:cubicBezTo>
                <a:cubicBezTo>
                  <a:pt x="4011930" y="653627"/>
                  <a:pt x="4105910" y="498263"/>
                  <a:pt x="4234180" y="361950"/>
                </a:cubicBezTo>
                <a:cubicBezTo>
                  <a:pt x="4392083" y="548217"/>
                  <a:pt x="4374727" y="818303"/>
                  <a:pt x="4445000" y="1046480"/>
                </a:cubicBezTo>
                <a:lnTo>
                  <a:pt x="4892040" y="1798320"/>
                </a:lnTo>
                <a:lnTo>
                  <a:pt x="5684520" y="2763520"/>
                </a:lnTo>
                <a:lnTo>
                  <a:pt x="6162040" y="3728720"/>
                </a:lnTo>
                <a:cubicBezTo>
                  <a:pt x="6294543" y="3839633"/>
                  <a:pt x="6358467" y="3965787"/>
                  <a:pt x="6456680" y="4084320"/>
                </a:cubicBezTo>
                <a:lnTo>
                  <a:pt x="2910840" y="4084320"/>
                </a:lnTo>
                <a:lnTo>
                  <a:pt x="2047240" y="3657600"/>
                </a:lnTo>
                <a:cubicBezTo>
                  <a:pt x="1937597" y="3566160"/>
                  <a:pt x="1873673" y="3482340"/>
                  <a:pt x="1844040" y="3383280"/>
                </a:cubicBezTo>
                <a:cubicBezTo>
                  <a:pt x="1697567" y="3283797"/>
                  <a:pt x="1600623" y="3157643"/>
                  <a:pt x="1518920" y="3027680"/>
                </a:cubicBezTo>
                <a:cubicBezTo>
                  <a:pt x="1515533" y="2959947"/>
                  <a:pt x="1477857" y="2892213"/>
                  <a:pt x="1508760" y="2824480"/>
                </a:cubicBezTo>
                <a:cubicBezTo>
                  <a:pt x="1388957" y="2736850"/>
                  <a:pt x="1352973" y="2641600"/>
                  <a:pt x="1275080" y="2550160"/>
                </a:cubicBezTo>
                <a:lnTo>
                  <a:pt x="1295400" y="2340610"/>
                </a:lnTo>
                <a:lnTo>
                  <a:pt x="817880" y="1351280"/>
                </a:lnTo>
                <a:lnTo>
                  <a:pt x="279400" y="650240"/>
                </a:lnTo>
                <a:lnTo>
                  <a:pt x="25400" y="314960"/>
                </a:lnTo>
                <a:cubicBezTo>
                  <a:pt x="-31750" y="231987"/>
                  <a:pt x="25400" y="179493"/>
                  <a:pt x="25400" y="111760"/>
                </a:cubicBezTo>
                <a:close/>
              </a:path>
            </a:pathLst>
          </a:custGeom>
          <a:solidFill>
            <a:srgbClr val="17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72424712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A440"/>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E5179EE-F7D2-4773-A53C-F852D4CBDE36}"/>
              </a:ext>
            </a:extLst>
          </p:cNvPr>
          <p:cNvSpPr txBox="1"/>
          <p:nvPr/>
        </p:nvSpPr>
        <p:spPr>
          <a:xfrm>
            <a:off x="3099509" y="2297991"/>
            <a:ext cx="6077751" cy="1107996"/>
          </a:xfrm>
          <a:prstGeom prst="rect">
            <a:avLst/>
          </a:prstGeom>
          <a:noFill/>
        </p:spPr>
        <p:txBody>
          <a:bodyPr wrap="square" rtlCol="0">
            <a:spAutoFit/>
          </a:bodyPr>
          <a:lstStyle/>
          <a:p>
            <a:pPr algn="ctr"/>
            <a:r>
              <a:rPr lang="vi-VN" sz="6600" b="1">
                <a:solidFill>
                  <a:srgbClr val="E7D2B5">
                    <a:alpha val="0"/>
                  </a:srgbClr>
                </a:solidFill>
              </a:rPr>
              <a:t>NỘI DUNG 3</a:t>
            </a:r>
          </a:p>
        </p:txBody>
      </p:sp>
      <p:sp>
        <p:nvSpPr>
          <p:cNvPr id="9" name="TextBox 8">
            <a:extLst>
              <a:ext uri="{FF2B5EF4-FFF2-40B4-BE49-F238E27FC236}">
                <a16:creationId xmlns:a16="http://schemas.microsoft.com/office/drawing/2014/main" id="{5A296E41-5D2B-4987-8D39-37511C9F18FB}"/>
              </a:ext>
            </a:extLst>
          </p:cNvPr>
          <p:cNvSpPr txBox="1"/>
          <p:nvPr/>
        </p:nvSpPr>
        <p:spPr>
          <a:xfrm>
            <a:off x="3790028" y="3460613"/>
            <a:ext cx="6077751" cy="461665"/>
          </a:xfrm>
          <a:prstGeom prst="rect">
            <a:avLst/>
          </a:prstGeom>
          <a:noFill/>
        </p:spPr>
        <p:txBody>
          <a:bodyPr wrap="square" rtlCol="0">
            <a:spAutoFit/>
          </a:bodyPr>
          <a:lstStyle/>
          <a:p>
            <a:pPr algn="ctr"/>
            <a:r>
              <a:rPr lang="vi-VN" sz="2400">
                <a:solidFill>
                  <a:srgbClr val="E7D2B5">
                    <a:alpha val="0"/>
                  </a:srgbClr>
                </a:solidFill>
              </a:rPr>
              <a:t>Ghi chú nội dung 3</a:t>
            </a:r>
          </a:p>
        </p:txBody>
      </p:sp>
      <p:sp>
        <p:nvSpPr>
          <p:cNvPr id="10" name="!! hello 1">
            <a:extLst>
              <a:ext uri="{FF2B5EF4-FFF2-40B4-BE49-F238E27FC236}">
                <a16:creationId xmlns:a16="http://schemas.microsoft.com/office/drawing/2014/main" id="{44223F4D-C87B-4919-896A-BD56F341FAF4}"/>
              </a:ext>
            </a:extLst>
          </p:cNvPr>
          <p:cNvSpPr/>
          <p:nvPr/>
        </p:nvSpPr>
        <p:spPr>
          <a:xfrm>
            <a:off x="4097020" y="0"/>
            <a:ext cx="3997960" cy="6858000"/>
          </a:xfrm>
          <a:custGeom>
            <a:avLst/>
            <a:gdLst>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06800" h="6136640">
                <a:moveTo>
                  <a:pt x="396240" y="10160"/>
                </a:moveTo>
                <a:lnTo>
                  <a:pt x="3200400" y="0"/>
                </a:lnTo>
                <a:cubicBezTo>
                  <a:pt x="3325707" y="426720"/>
                  <a:pt x="3522133" y="792480"/>
                  <a:pt x="3576320" y="1280160"/>
                </a:cubicBezTo>
                <a:cubicBezTo>
                  <a:pt x="3606800" y="1513840"/>
                  <a:pt x="3596640" y="1706880"/>
                  <a:pt x="3606800" y="1920240"/>
                </a:cubicBezTo>
                <a:cubicBezTo>
                  <a:pt x="3552613" y="2238587"/>
                  <a:pt x="3427307" y="2495973"/>
                  <a:pt x="3291840" y="2783840"/>
                </a:cubicBezTo>
                <a:cubicBezTo>
                  <a:pt x="3119625" y="3021222"/>
                  <a:pt x="2919914" y="3190421"/>
                  <a:pt x="2672080" y="3352800"/>
                </a:cubicBezTo>
                <a:lnTo>
                  <a:pt x="2133600" y="3566160"/>
                </a:lnTo>
                <a:lnTo>
                  <a:pt x="2052320" y="3738880"/>
                </a:lnTo>
                <a:lnTo>
                  <a:pt x="1960880" y="4592320"/>
                </a:lnTo>
                <a:lnTo>
                  <a:pt x="1981200" y="5506720"/>
                </a:lnTo>
                <a:lnTo>
                  <a:pt x="2052320" y="5933440"/>
                </a:lnTo>
                <a:lnTo>
                  <a:pt x="2326640" y="6136640"/>
                </a:lnTo>
                <a:lnTo>
                  <a:pt x="1361440" y="6116320"/>
                </a:lnTo>
                <a:lnTo>
                  <a:pt x="1584960" y="5730240"/>
                </a:lnTo>
                <a:lnTo>
                  <a:pt x="1625600" y="4389120"/>
                </a:lnTo>
                <a:lnTo>
                  <a:pt x="1574800" y="3698240"/>
                </a:lnTo>
                <a:lnTo>
                  <a:pt x="1422400" y="3525520"/>
                </a:lnTo>
                <a:cubicBezTo>
                  <a:pt x="1144693" y="3390053"/>
                  <a:pt x="856827" y="3305387"/>
                  <a:pt x="589280" y="3119120"/>
                </a:cubicBezTo>
                <a:cubicBezTo>
                  <a:pt x="364850" y="2861688"/>
                  <a:pt x="274017" y="2739949"/>
                  <a:pt x="101600" y="2367280"/>
                </a:cubicBezTo>
                <a:cubicBezTo>
                  <a:pt x="37253" y="2133600"/>
                  <a:pt x="33867" y="1920240"/>
                  <a:pt x="0" y="1696720"/>
                </a:cubicBezTo>
                <a:cubicBezTo>
                  <a:pt x="37253" y="1300480"/>
                  <a:pt x="115147" y="1066800"/>
                  <a:pt x="172720" y="751840"/>
                </a:cubicBezTo>
                <a:lnTo>
                  <a:pt x="396240" y="10160"/>
                </a:lnTo>
                <a:close/>
              </a:path>
            </a:pathLst>
          </a:custGeom>
          <a:solidFill>
            <a:srgbClr val="FF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Freeform: Shape 4">
            <a:extLst>
              <a:ext uri="{FF2B5EF4-FFF2-40B4-BE49-F238E27FC236}">
                <a16:creationId xmlns:a16="http://schemas.microsoft.com/office/drawing/2014/main" id="{F6183254-224B-49C1-8189-F9AE38E14B4A}"/>
              </a:ext>
            </a:extLst>
          </p:cNvPr>
          <p:cNvSpPr/>
          <p:nvPr/>
        </p:nvSpPr>
        <p:spPr>
          <a:xfrm>
            <a:off x="3510280" y="2545080"/>
            <a:ext cx="6601460" cy="4312920"/>
          </a:xfrm>
          <a:custGeom>
            <a:avLst/>
            <a:gdLst>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26510 w 6456680"/>
              <a:gd name="connsiteY25" fmla="*/ 78232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72230 w 6456680"/>
              <a:gd name="connsiteY25" fmla="*/ 81661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56680" h="4084320">
                <a:moveTo>
                  <a:pt x="25400" y="111760"/>
                </a:moveTo>
                <a:cubicBezTo>
                  <a:pt x="276013" y="52493"/>
                  <a:pt x="445347" y="155787"/>
                  <a:pt x="655320" y="254000"/>
                </a:cubicBezTo>
                <a:lnTo>
                  <a:pt x="1112520" y="782320"/>
                </a:lnTo>
                <a:lnTo>
                  <a:pt x="1468120" y="1229360"/>
                </a:lnTo>
                <a:lnTo>
                  <a:pt x="1518920" y="162560"/>
                </a:lnTo>
                <a:cubicBezTo>
                  <a:pt x="1542627" y="108373"/>
                  <a:pt x="1524423" y="54187"/>
                  <a:pt x="1590040" y="0"/>
                </a:cubicBezTo>
                <a:cubicBezTo>
                  <a:pt x="1725507" y="27093"/>
                  <a:pt x="1739053" y="94827"/>
                  <a:pt x="1813560" y="142240"/>
                </a:cubicBezTo>
                <a:lnTo>
                  <a:pt x="1905000" y="314960"/>
                </a:lnTo>
                <a:lnTo>
                  <a:pt x="1955800" y="924560"/>
                </a:lnTo>
                <a:lnTo>
                  <a:pt x="1965960" y="1483360"/>
                </a:lnTo>
                <a:lnTo>
                  <a:pt x="2087880" y="792480"/>
                </a:lnTo>
                <a:cubicBezTo>
                  <a:pt x="2125980" y="692150"/>
                  <a:pt x="2190750" y="648970"/>
                  <a:pt x="2270760" y="640080"/>
                </a:cubicBezTo>
                <a:cubicBezTo>
                  <a:pt x="2311400" y="680720"/>
                  <a:pt x="2367280" y="683260"/>
                  <a:pt x="2392680" y="762000"/>
                </a:cubicBezTo>
                <a:lnTo>
                  <a:pt x="2423160" y="1412240"/>
                </a:lnTo>
                <a:cubicBezTo>
                  <a:pt x="2438400" y="1370753"/>
                  <a:pt x="2442210" y="1317837"/>
                  <a:pt x="2457450" y="1276350"/>
                </a:cubicBezTo>
                <a:lnTo>
                  <a:pt x="2504440" y="1178560"/>
                </a:lnTo>
                <a:lnTo>
                  <a:pt x="2646680" y="1137920"/>
                </a:lnTo>
                <a:lnTo>
                  <a:pt x="2768600" y="1300480"/>
                </a:lnTo>
                <a:lnTo>
                  <a:pt x="2768600" y="1981200"/>
                </a:lnTo>
                <a:lnTo>
                  <a:pt x="2717800" y="2286000"/>
                </a:lnTo>
                <a:lnTo>
                  <a:pt x="3042920" y="2448560"/>
                </a:lnTo>
                <a:lnTo>
                  <a:pt x="3601720" y="2458720"/>
                </a:lnTo>
                <a:lnTo>
                  <a:pt x="4099560" y="2214880"/>
                </a:lnTo>
                <a:cubicBezTo>
                  <a:pt x="4120727" y="2154343"/>
                  <a:pt x="4164753" y="2139527"/>
                  <a:pt x="4197350" y="2101850"/>
                </a:cubicBezTo>
                <a:lnTo>
                  <a:pt x="3916680" y="1595120"/>
                </a:lnTo>
                <a:cubicBezTo>
                  <a:pt x="3815080" y="1432560"/>
                  <a:pt x="3797300" y="1273810"/>
                  <a:pt x="3794760" y="1107440"/>
                </a:cubicBezTo>
                <a:cubicBezTo>
                  <a:pt x="3812963" y="995257"/>
                  <a:pt x="3815927" y="871643"/>
                  <a:pt x="3849370" y="770890"/>
                </a:cubicBezTo>
                <a:cubicBezTo>
                  <a:pt x="4011930" y="653627"/>
                  <a:pt x="4105910" y="498263"/>
                  <a:pt x="4234180" y="361950"/>
                </a:cubicBezTo>
                <a:cubicBezTo>
                  <a:pt x="4392083" y="548217"/>
                  <a:pt x="4374727" y="818303"/>
                  <a:pt x="4445000" y="1046480"/>
                </a:cubicBezTo>
                <a:lnTo>
                  <a:pt x="4892040" y="1798320"/>
                </a:lnTo>
                <a:lnTo>
                  <a:pt x="5684520" y="2763520"/>
                </a:lnTo>
                <a:lnTo>
                  <a:pt x="6162040" y="3728720"/>
                </a:lnTo>
                <a:cubicBezTo>
                  <a:pt x="6294543" y="3839633"/>
                  <a:pt x="6358467" y="3965787"/>
                  <a:pt x="6456680" y="4084320"/>
                </a:cubicBezTo>
                <a:lnTo>
                  <a:pt x="2910840" y="4084320"/>
                </a:lnTo>
                <a:lnTo>
                  <a:pt x="2047240" y="3657600"/>
                </a:lnTo>
                <a:cubicBezTo>
                  <a:pt x="1937597" y="3566160"/>
                  <a:pt x="1873673" y="3482340"/>
                  <a:pt x="1844040" y="3383280"/>
                </a:cubicBezTo>
                <a:cubicBezTo>
                  <a:pt x="1697567" y="3283797"/>
                  <a:pt x="1600623" y="3157643"/>
                  <a:pt x="1518920" y="3027680"/>
                </a:cubicBezTo>
                <a:cubicBezTo>
                  <a:pt x="1515533" y="2959947"/>
                  <a:pt x="1477857" y="2892213"/>
                  <a:pt x="1508760" y="2824480"/>
                </a:cubicBezTo>
                <a:cubicBezTo>
                  <a:pt x="1388957" y="2736850"/>
                  <a:pt x="1352973" y="2641600"/>
                  <a:pt x="1275080" y="2550160"/>
                </a:cubicBezTo>
                <a:lnTo>
                  <a:pt x="1295400" y="2340610"/>
                </a:lnTo>
                <a:lnTo>
                  <a:pt x="817880" y="1351280"/>
                </a:lnTo>
                <a:lnTo>
                  <a:pt x="279400" y="650240"/>
                </a:lnTo>
                <a:lnTo>
                  <a:pt x="25400" y="314960"/>
                </a:lnTo>
                <a:cubicBezTo>
                  <a:pt x="-31750" y="231987"/>
                  <a:pt x="25400" y="179493"/>
                  <a:pt x="25400" y="111760"/>
                </a:cubicBezTo>
                <a:close/>
              </a:path>
            </a:pathLst>
          </a:custGeom>
          <a:solidFill>
            <a:srgbClr val="17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613381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A440"/>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E5179EE-F7D2-4773-A53C-F852D4CBDE36}"/>
              </a:ext>
            </a:extLst>
          </p:cNvPr>
          <p:cNvSpPr txBox="1"/>
          <p:nvPr/>
        </p:nvSpPr>
        <p:spPr>
          <a:xfrm>
            <a:off x="279673" y="1059699"/>
            <a:ext cx="7909228" cy="1200329"/>
          </a:xfrm>
          <a:prstGeom prst="rect">
            <a:avLst/>
          </a:prstGeom>
          <a:noFill/>
        </p:spPr>
        <p:txBody>
          <a:bodyPr wrap="square" rtlCol="0">
            <a:spAutoFit/>
          </a:bodyPr>
          <a:lstStyle/>
          <a:p>
            <a:r>
              <a:rPr lang="vi-VN" sz="3600" b="1" dirty="0"/>
              <a:t>Advantage:</a:t>
            </a:r>
          </a:p>
          <a:p>
            <a:r>
              <a:rPr lang="vi-VN" sz="3600" b="1" dirty="0"/>
              <a:t>Disadvantages of SmartHome</a:t>
            </a:r>
            <a:endParaRPr lang="vi-VN" sz="3600" b="1" dirty="0">
              <a:effectLst/>
            </a:endParaRPr>
          </a:p>
        </p:txBody>
      </p:sp>
      <p:sp>
        <p:nvSpPr>
          <p:cNvPr id="9" name="TextBox 8">
            <a:extLst>
              <a:ext uri="{FF2B5EF4-FFF2-40B4-BE49-F238E27FC236}">
                <a16:creationId xmlns:a16="http://schemas.microsoft.com/office/drawing/2014/main" id="{5A296E41-5D2B-4987-8D39-37511C9F18FB}"/>
              </a:ext>
            </a:extLst>
          </p:cNvPr>
          <p:cNvSpPr txBox="1"/>
          <p:nvPr/>
        </p:nvSpPr>
        <p:spPr>
          <a:xfrm>
            <a:off x="223658" y="3391165"/>
            <a:ext cx="6077751" cy="461665"/>
          </a:xfrm>
          <a:prstGeom prst="rect">
            <a:avLst/>
          </a:prstGeom>
          <a:noFill/>
        </p:spPr>
        <p:txBody>
          <a:bodyPr wrap="square" rtlCol="0">
            <a:spAutoFit/>
          </a:bodyPr>
          <a:lstStyle/>
          <a:p>
            <a:pPr algn="ctr"/>
            <a:r>
              <a:rPr lang="vi-VN" sz="2400">
                <a:solidFill>
                  <a:srgbClr val="151420"/>
                </a:solidFill>
              </a:rPr>
              <a:t>Ghi chú nội dung 3</a:t>
            </a:r>
          </a:p>
        </p:txBody>
      </p:sp>
      <p:sp>
        <p:nvSpPr>
          <p:cNvPr id="10" name="!! hello 1">
            <a:extLst>
              <a:ext uri="{FF2B5EF4-FFF2-40B4-BE49-F238E27FC236}">
                <a16:creationId xmlns:a16="http://schemas.microsoft.com/office/drawing/2014/main" id="{44223F4D-C87B-4919-896A-BD56F341FAF4}"/>
              </a:ext>
            </a:extLst>
          </p:cNvPr>
          <p:cNvSpPr/>
          <p:nvPr/>
        </p:nvSpPr>
        <p:spPr>
          <a:xfrm>
            <a:off x="7241669" y="-92461"/>
            <a:ext cx="3997960" cy="6858000"/>
          </a:xfrm>
          <a:custGeom>
            <a:avLst/>
            <a:gdLst>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06800" h="6136640">
                <a:moveTo>
                  <a:pt x="396240" y="10160"/>
                </a:moveTo>
                <a:lnTo>
                  <a:pt x="3200400" y="0"/>
                </a:lnTo>
                <a:cubicBezTo>
                  <a:pt x="3325707" y="426720"/>
                  <a:pt x="3522133" y="792480"/>
                  <a:pt x="3576320" y="1280160"/>
                </a:cubicBezTo>
                <a:cubicBezTo>
                  <a:pt x="3606800" y="1513840"/>
                  <a:pt x="3596640" y="1706880"/>
                  <a:pt x="3606800" y="1920240"/>
                </a:cubicBezTo>
                <a:cubicBezTo>
                  <a:pt x="3552613" y="2238587"/>
                  <a:pt x="3427307" y="2495973"/>
                  <a:pt x="3291840" y="2783840"/>
                </a:cubicBezTo>
                <a:cubicBezTo>
                  <a:pt x="3119625" y="3021222"/>
                  <a:pt x="2919914" y="3190421"/>
                  <a:pt x="2672080" y="3352800"/>
                </a:cubicBezTo>
                <a:lnTo>
                  <a:pt x="2133600" y="3566160"/>
                </a:lnTo>
                <a:lnTo>
                  <a:pt x="2052320" y="3738880"/>
                </a:lnTo>
                <a:lnTo>
                  <a:pt x="1960880" y="4592320"/>
                </a:lnTo>
                <a:lnTo>
                  <a:pt x="1981200" y="5506720"/>
                </a:lnTo>
                <a:lnTo>
                  <a:pt x="2052320" y="5933440"/>
                </a:lnTo>
                <a:lnTo>
                  <a:pt x="2326640" y="6136640"/>
                </a:lnTo>
                <a:lnTo>
                  <a:pt x="1361440" y="6116320"/>
                </a:lnTo>
                <a:lnTo>
                  <a:pt x="1584960" y="5730240"/>
                </a:lnTo>
                <a:lnTo>
                  <a:pt x="1625600" y="4389120"/>
                </a:lnTo>
                <a:lnTo>
                  <a:pt x="1574800" y="3698240"/>
                </a:lnTo>
                <a:lnTo>
                  <a:pt x="1422400" y="3525520"/>
                </a:lnTo>
                <a:cubicBezTo>
                  <a:pt x="1144693" y="3390053"/>
                  <a:pt x="856827" y="3305387"/>
                  <a:pt x="589280" y="3119120"/>
                </a:cubicBezTo>
                <a:cubicBezTo>
                  <a:pt x="364850" y="2861688"/>
                  <a:pt x="274017" y="2739949"/>
                  <a:pt x="101600" y="2367280"/>
                </a:cubicBezTo>
                <a:cubicBezTo>
                  <a:pt x="37253" y="2133600"/>
                  <a:pt x="33867" y="1920240"/>
                  <a:pt x="0" y="1696720"/>
                </a:cubicBezTo>
                <a:cubicBezTo>
                  <a:pt x="37253" y="1300480"/>
                  <a:pt x="115147" y="1066800"/>
                  <a:pt x="172720" y="751840"/>
                </a:cubicBezTo>
                <a:lnTo>
                  <a:pt x="396240" y="10160"/>
                </a:lnTo>
                <a:close/>
              </a:path>
            </a:pathLst>
          </a:custGeom>
          <a:solidFill>
            <a:srgbClr val="FF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 Hello 2">
            <a:extLst>
              <a:ext uri="{FF2B5EF4-FFF2-40B4-BE49-F238E27FC236}">
                <a16:creationId xmlns:a16="http://schemas.microsoft.com/office/drawing/2014/main" id="{2DFFD1E3-E874-4711-A16F-DF54A2FE903F}"/>
              </a:ext>
            </a:extLst>
          </p:cNvPr>
          <p:cNvSpPr/>
          <p:nvPr/>
        </p:nvSpPr>
        <p:spPr>
          <a:xfrm>
            <a:off x="7338061" y="1677973"/>
            <a:ext cx="3794598" cy="2082396"/>
          </a:xfrm>
          <a:custGeom>
            <a:avLst/>
            <a:gdLst>
              <a:gd name="connsiteX0" fmla="*/ 0 w 3971925"/>
              <a:gd name="connsiteY0" fmla="*/ 285750 h 2105025"/>
              <a:gd name="connsiteX1" fmla="*/ 142875 w 3971925"/>
              <a:gd name="connsiteY1" fmla="*/ 971550 h 2105025"/>
              <a:gd name="connsiteX2" fmla="*/ 828675 w 3971925"/>
              <a:gd name="connsiteY2" fmla="*/ 1752600 h 2105025"/>
              <a:gd name="connsiteX3" fmla="*/ 1809750 w 3971925"/>
              <a:gd name="connsiteY3" fmla="*/ 203835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09750 w 3971925"/>
              <a:gd name="connsiteY3" fmla="*/ 203835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09750 w 3971925"/>
              <a:gd name="connsiteY3" fmla="*/ 203835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09750 w 3971925"/>
              <a:gd name="connsiteY3" fmla="*/ 203835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09750 w 3971925"/>
              <a:gd name="connsiteY3" fmla="*/ 203835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28604 w 3971925"/>
              <a:gd name="connsiteY3" fmla="*/ 209491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28604 w 3971925"/>
              <a:gd name="connsiteY3" fmla="*/ 209491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28604 w 3971925"/>
              <a:gd name="connsiteY3" fmla="*/ 209491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28604 w 3971925"/>
              <a:gd name="connsiteY3" fmla="*/ 209491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71925"/>
              <a:gd name="connsiteY0" fmla="*/ 285750 h 2105025"/>
              <a:gd name="connsiteX1" fmla="*/ 142875 w 3971925"/>
              <a:gd name="connsiteY1" fmla="*/ 971550 h 2105025"/>
              <a:gd name="connsiteX2" fmla="*/ 828675 w 3971925"/>
              <a:gd name="connsiteY2" fmla="*/ 1752600 h 2105025"/>
              <a:gd name="connsiteX3" fmla="*/ 1828604 w 3971925"/>
              <a:gd name="connsiteY3" fmla="*/ 2094910 h 2105025"/>
              <a:gd name="connsiteX4" fmla="*/ 2390775 w 3971925"/>
              <a:gd name="connsiteY4" fmla="*/ 2105025 h 2105025"/>
              <a:gd name="connsiteX5" fmla="*/ 3190875 w 3971925"/>
              <a:gd name="connsiteY5" fmla="*/ 1714500 h 2105025"/>
              <a:gd name="connsiteX6" fmla="*/ 3857625 w 3971925"/>
              <a:gd name="connsiteY6" fmla="*/ 800100 h 2105025"/>
              <a:gd name="connsiteX7" fmla="*/ 3971925 w 3971925"/>
              <a:gd name="connsiteY7" fmla="*/ 209550 h 2105025"/>
              <a:gd name="connsiteX8" fmla="*/ 2314575 w 3971925"/>
              <a:gd name="connsiteY8" fmla="*/ 0 h 2105025"/>
              <a:gd name="connsiteX9" fmla="*/ 1590675 w 3971925"/>
              <a:gd name="connsiteY9" fmla="*/ 209550 h 2105025"/>
              <a:gd name="connsiteX10" fmla="*/ 476250 w 3971925"/>
              <a:gd name="connsiteY10" fmla="*/ 200025 h 2105025"/>
              <a:gd name="connsiteX11" fmla="*/ 0 w 3971925"/>
              <a:gd name="connsiteY11" fmla="*/ 285750 h 2105025"/>
              <a:gd name="connsiteX0" fmla="*/ 0 w 3905938"/>
              <a:gd name="connsiteY0" fmla="*/ 285750 h 2105025"/>
              <a:gd name="connsiteX1" fmla="*/ 142875 w 3905938"/>
              <a:gd name="connsiteY1" fmla="*/ 971550 h 2105025"/>
              <a:gd name="connsiteX2" fmla="*/ 828675 w 3905938"/>
              <a:gd name="connsiteY2" fmla="*/ 1752600 h 2105025"/>
              <a:gd name="connsiteX3" fmla="*/ 1828604 w 3905938"/>
              <a:gd name="connsiteY3" fmla="*/ 2094910 h 2105025"/>
              <a:gd name="connsiteX4" fmla="*/ 2390775 w 3905938"/>
              <a:gd name="connsiteY4" fmla="*/ 2105025 h 2105025"/>
              <a:gd name="connsiteX5" fmla="*/ 3190875 w 3905938"/>
              <a:gd name="connsiteY5" fmla="*/ 1714500 h 2105025"/>
              <a:gd name="connsiteX6" fmla="*/ 3857625 w 3905938"/>
              <a:gd name="connsiteY6" fmla="*/ 800100 h 2105025"/>
              <a:gd name="connsiteX7" fmla="*/ 3905938 w 3905938"/>
              <a:gd name="connsiteY7" fmla="*/ 171843 h 2105025"/>
              <a:gd name="connsiteX8" fmla="*/ 2314575 w 3905938"/>
              <a:gd name="connsiteY8" fmla="*/ 0 h 2105025"/>
              <a:gd name="connsiteX9" fmla="*/ 1590675 w 3905938"/>
              <a:gd name="connsiteY9" fmla="*/ 209550 h 2105025"/>
              <a:gd name="connsiteX10" fmla="*/ 476250 w 3905938"/>
              <a:gd name="connsiteY10" fmla="*/ 200025 h 2105025"/>
              <a:gd name="connsiteX11" fmla="*/ 0 w 3905938"/>
              <a:gd name="connsiteY11" fmla="*/ 285750 h 2105025"/>
              <a:gd name="connsiteX0" fmla="*/ 0 w 4009633"/>
              <a:gd name="connsiteY0" fmla="*/ 285750 h 2105025"/>
              <a:gd name="connsiteX1" fmla="*/ 142875 w 4009633"/>
              <a:gd name="connsiteY1" fmla="*/ 971550 h 2105025"/>
              <a:gd name="connsiteX2" fmla="*/ 828675 w 4009633"/>
              <a:gd name="connsiteY2" fmla="*/ 1752600 h 2105025"/>
              <a:gd name="connsiteX3" fmla="*/ 1828604 w 4009633"/>
              <a:gd name="connsiteY3" fmla="*/ 2094910 h 2105025"/>
              <a:gd name="connsiteX4" fmla="*/ 2390775 w 4009633"/>
              <a:gd name="connsiteY4" fmla="*/ 2105025 h 2105025"/>
              <a:gd name="connsiteX5" fmla="*/ 3190875 w 4009633"/>
              <a:gd name="connsiteY5" fmla="*/ 1714500 h 2105025"/>
              <a:gd name="connsiteX6" fmla="*/ 3857625 w 4009633"/>
              <a:gd name="connsiteY6" fmla="*/ 800100 h 2105025"/>
              <a:gd name="connsiteX7" fmla="*/ 4009633 w 4009633"/>
              <a:gd name="connsiteY7" fmla="*/ 190697 h 2105025"/>
              <a:gd name="connsiteX8" fmla="*/ 2314575 w 4009633"/>
              <a:gd name="connsiteY8" fmla="*/ 0 h 2105025"/>
              <a:gd name="connsiteX9" fmla="*/ 1590675 w 4009633"/>
              <a:gd name="connsiteY9" fmla="*/ 209550 h 2105025"/>
              <a:gd name="connsiteX10" fmla="*/ 476250 w 4009633"/>
              <a:gd name="connsiteY10" fmla="*/ 200025 h 2105025"/>
              <a:gd name="connsiteX11" fmla="*/ 0 w 4009633"/>
              <a:gd name="connsiteY11" fmla="*/ 285750 h 2105025"/>
              <a:gd name="connsiteX0" fmla="*/ 0 w 4009633"/>
              <a:gd name="connsiteY0" fmla="*/ 285750 h 2105025"/>
              <a:gd name="connsiteX1" fmla="*/ 142875 w 4009633"/>
              <a:gd name="connsiteY1" fmla="*/ 971550 h 2105025"/>
              <a:gd name="connsiteX2" fmla="*/ 828675 w 4009633"/>
              <a:gd name="connsiteY2" fmla="*/ 1752600 h 2105025"/>
              <a:gd name="connsiteX3" fmla="*/ 1828604 w 4009633"/>
              <a:gd name="connsiteY3" fmla="*/ 2094910 h 2105025"/>
              <a:gd name="connsiteX4" fmla="*/ 2390775 w 4009633"/>
              <a:gd name="connsiteY4" fmla="*/ 2105025 h 2105025"/>
              <a:gd name="connsiteX5" fmla="*/ 3190875 w 4009633"/>
              <a:gd name="connsiteY5" fmla="*/ 1714500 h 2105025"/>
              <a:gd name="connsiteX6" fmla="*/ 3857625 w 4009633"/>
              <a:gd name="connsiteY6" fmla="*/ 800100 h 2105025"/>
              <a:gd name="connsiteX7" fmla="*/ 4009633 w 4009633"/>
              <a:gd name="connsiteY7" fmla="*/ 190697 h 2105025"/>
              <a:gd name="connsiteX8" fmla="*/ 2314575 w 4009633"/>
              <a:gd name="connsiteY8" fmla="*/ 0 h 2105025"/>
              <a:gd name="connsiteX9" fmla="*/ 1590675 w 4009633"/>
              <a:gd name="connsiteY9" fmla="*/ 209550 h 2105025"/>
              <a:gd name="connsiteX10" fmla="*/ 476250 w 4009633"/>
              <a:gd name="connsiteY10" fmla="*/ 200025 h 2105025"/>
              <a:gd name="connsiteX11" fmla="*/ 0 w 4009633"/>
              <a:gd name="connsiteY11" fmla="*/ 285750 h 2105025"/>
              <a:gd name="connsiteX0" fmla="*/ 0 w 4009633"/>
              <a:gd name="connsiteY0" fmla="*/ 285750 h 2105025"/>
              <a:gd name="connsiteX1" fmla="*/ 142875 w 4009633"/>
              <a:gd name="connsiteY1" fmla="*/ 971550 h 2105025"/>
              <a:gd name="connsiteX2" fmla="*/ 828675 w 4009633"/>
              <a:gd name="connsiteY2" fmla="*/ 1752600 h 2105025"/>
              <a:gd name="connsiteX3" fmla="*/ 1828604 w 4009633"/>
              <a:gd name="connsiteY3" fmla="*/ 2094910 h 2105025"/>
              <a:gd name="connsiteX4" fmla="*/ 2390775 w 4009633"/>
              <a:gd name="connsiteY4" fmla="*/ 2105025 h 2105025"/>
              <a:gd name="connsiteX5" fmla="*/ 3190875 w 4009633"/>
              <a:gd name="connsiteY5" fmla="*/ 1714500 h 2105025"/>
              <a:gd name="connsiteX6" fmla="*/ 3857625 w 4009633"/>
              <a:gd name="connsiteY6" fmla="*/ 800100 h 2105025"/>
              <a:gd name="connsiteX7" fmla="*/ 4009633 w 4009633"/>
              <a:gd name="connsiteY7" fmla="*/ 190697 h 2105025"/>
              <a:gd name="connsiteX8" fmla="*/ 2314575 w 4009633"/>
              <a:gd name="connsiteY8" fmla="*/ 0 h 2105025"/>
              <a:gd name="connsiteX9" fmla="*/ 1590675 w 4009633"/>
              <a:gd name="connsiteY9" fmla="*/ 209550 h 2105025"/>
              <a:gd name="connsiteX10" fmla="*/ 476250 w 4009633"/>
              <a:gd name="connsiteY10" fmla="*/ 200025 h 2105025"/>
              <a:gd name="connsiteX11" fmla="*/ 0 w 4009633"/>
              <a:gd name="connsiteY11" fmla="*/ 285750 h 2105025"/>
              <a:gd name="connsiteX0" fmla="*/ 0 w 4009633"/>
              <a:gd name="connsiteY0" fmla="*/ 285750 h 2105025"/>
              <a:gd name="connsiteX1" fmla="*/ 142875 w 4009633"/>
              <a:gd name="connsiteY1" fmla="*/ 971550 h 2105025"/>
              <a:gd name="connsiteX2" fmla="*/ 828675 w 4009633"/>
              <a:gd name="connsiteY2" fmla="*/ 1752600 h 2105025"/>
              <a:gd name="connsiteX3" fmla="*/ 1828604 w 4009633"/>
              <a:gd name="connsiteY3" fmla="*/ 2094910 h 2105025"/>
              <a:gd name="connsiteX4" fmla="*/ 2390775 w 4009633"/>
              <a:gd name="connsiteY4" fmla="*/ 2105025 h 2105025"/>
              <a:gd name="connsiteX5" fmla="*/ 3190875 w 4009633"/>
              <a:gd name="connsiteY5" fmla="*/ 1714500 h 2105025"/>
              <a:gd name="connsiteX6" fmla="*/ 3857625 w 4009633"/>
              <a:gd name="connsiteY6" fmla="*/ 800100 h 2105025"/>
              <a:gd name="connsiteX7" fmla="*/ 4009633 w 4009633"/>
              <a:gd name="connsiteY7" fmla="*/ 190697 h 2105025"/>
              <a:gd name="connsiteX8" fmla="*/ 2314575 w 4009633"/>
              <a:gd name="connsiteY8" fmla="*/ 0 h 2105025"/>
              <a:gd name="connsiteX9" fmla="*/ 1590675 w 4009633"/>
              <a:gd name="connsiteY9" fmla="*/ 209550 h 2105025"/>
              <a:gd name="connsiteX10" fmla="*/ 476250 w 4009633"/>
              <a:gd name="connsiteY10" fmla="*/ 200025 h 2105025"/>
              <a:gd name="connsiteX11" fmla="*/ 0 w 4009633"/>
              <a:gd name="connsiteY11" fmla="*/ 285750 h 2105025"/>
              <a:gd name="connsiteX0" fmla="*/ 0 w 4009633"/>
              <a:gd name="connsiteY0" fmla="*/ 291891 h 2111166"/>
              <a:gd name="connsiteX1" fmla="*/ 142875 w 4009633"/>
              <a:gd name="connsiteY1" fmla="*/ 977691 h 2111166"/>
              <a:gd name="connsiteX2" fmla="*/ 828675 w 4009633"/>
              <a:gd name="connsiteY2" fmla="*/ 1758741 h 2111166"/>
              <a:gd name="connsiteX3" fmla="*/ 1828604 w 4009633"/>
              <a:gd name="connsiteY3" fmla="*/ 2101051 h 2111166"/>
              <a:gd name="connsiteX4" fmla="*/ 2390775 w 4009633"/>
              <a:gd name="connsiteY4" fmla="*/ 2111166 h 2111166"/>
              <a:gd name="connsiteX5" fmla="*/ 3190875 w 4009633"/>
              <a:gd name="connsiteY5" fmla="*/ 1720641 h 2111166"/>
              <a:gd name="connsiteX6" fmla="*/ 3857625 w 4009633"/>
              <a:gd name="connsiteY6" fmla="*/ 806241 h 2111166"/>
              <a:gd name="connsiteX7" fmla="*/ 4009633 w 4009633"/>
              <a:gd name="connsiteY7" fmla="*/ 196838 h 2111166"/>
              <a:gd name="connsiteX8" fmla="*/ 2314575 w 4009633"/>
              <a:gd name="connsiteY8" fmla="*/ 6141 h 2111166"/>
              <a:gd name="connsiteX9" fmla="*/ 1590675 w 4009633"/>
              <a:gd name="connsiteY9" fmla="*/ 215691 h 2111166"/>
              <a:gd name="connsiteX10" fmla="*/ 476250 w 4009633"/>
              <a:gd name="connsiteY10" fmla="*/ 206166 h 2111166"/>
              <a:gd name="connsiteX11" fmla="*/ 0 w 4009633"/>
              <a:gd name="connsiteY11" fmla="*/ 291891 h 2111166"/>
              <a:gd name="connsiteX0" fmla="*/ 0 w 4009633"/>
              <a:gd name="connsiteY0" fmla="*/ 291891 h 2111166"/>
              <a:gd name="connsiteX1" fmla="*/ 142875 w 4009633"/>
              <a:gd name="connsiteY1" fmla="*/ 977691 h 2111166"/>
              <a:gd name="connsiteX2" fmla="*/ 828675 w 4009633"/>
              <a:gd name="connsiteY2" fmla="*/ 1758741 h 2111166"/>
              <a:gd name="connsiteX3" fmla="*/ 1828604 w 4009633"/>
              <a:gd name="connsiteY3" fmla="*/ 2101051 h 2111166"/>
              <a:gd name="connsiteX4" fmla="*/ 2390775 w 4009633"/>
              <a:gd name="connsiteY4" fmla="*/ 2111166 h 2111166"/>
              <a:gd name="connsiteX5" fmla="*/ 3190875 w 4009633"/>
              <a:gd name="connsiteY5" fmla="*/ 1720641 h 2111166"/>
              <a:gd name="connsiteX6" fmla="*/ 3857625 w 4009633"/>
              <a:gd name="connsiteY6" fmla="*/ 806241 h 2111166"/>
              <a:gd name="connsiteX7" fmla="*/ 4009633 w 4009633"/>
              <a:gd name="connsiteY7" fmla="*/ 196838 h 2111166"/>
              <a:gd name="connsiteX8" fmla="*/ 2314575 w 4009633"/>
              <a:gd name="connsiteY8" fmla="*/ 6141 h 2111166"/>
              <a:gd name="connsiteX9" fmla="*/ 1590675 w 4009633"/>
              <a:gd name="connsiteY9" fmla="*/ 215691 h 2111166"/>
              <a:gd name="connsiteX10" fmla="*/ 476250 w 4009633"/>
              <a:gd name="connsiteY10" fmla="*/ 206166 h 2111166"/>
              <a:gd name="connsiteX11" fmla="*/ 0 w 4009633"/>
              <a:gd name="connsiteY11" fmla="*/ 291891 h 2111166"/>
              <a:gd name="connsiteX0" fmla="*/ 0 w 4009633"/>
              <a:gd name="connsiteY0" fmla="*/ 291891 h 2111166"/>
              <a:gd name="connsiteX1" fmla="*/ 142875 w 4009633"/>
              <a:gd name="connsiteY1" fmla="*/ 977691 h 2111166"/>
              <a:gd name="connsiteX2" fmla="*/ 828675 w 4009633"/>
              <a:gd name="connsiteY2" fmla="*/ 1758741 h 2111166"/>
              <a:gd name="connsiteX3" fmla="*/ 1828604 w 4009633"/>
              <a:gd name="connsiteY3" fmla="*/ 2101051 h 2111166"/>
              <a:gd name="connsiteX4" fmla="*/ 2390775 w 4009633"/>
              <a:gd name="connsiteY4" fmla="*/ 2111166 h 2111166"/>
              <a:gd name="connsiteX5" fmla="*/ 3190875 w 4009633"/>
              <a:gd name="connsiteY5" fmla="*/ 1720641 h 2111166"/>
              <a:gd name="connsiteX6" fmla="*/ 3857625 w 4009633"/>
              <a:gd name="connsiteY6" fmla="*/ 806241 h 2111166"/>
              <a:gd name="connsiteX7" fmla="*/ 4009633 w 4009633"/>
              <a:gd name="connsiteY7" fmla="*/ 196838 h 2111166"/>
              <a:gd name="connsiteX8" fmla="*/ 2314575 w 4009633"/>
              <a:gd name="connsiteY8" fmla="*/ 6141 h 2111166"/>
              <a:gd name="connsiteX9" fmla="*/ 1590675 w 4009633"/>
              <a:gd name="connsiteY9" fmla="*/ 215691 h 2111166"/>
              <a:gd name="connsiteX10" fmla="*/ 476250 w 4009633"/>
              <a:gd name="connsiteY10" fmla="*/ 206166 h 2111166"/>
              <a:gd name="connsiteX11" fmla="*/ 0 w 4009633"/>
              <a:gd name="connsiteY11" fmla="*/ 291891 h 2111166"/>
              <a:gd name="connsiteX0" fmla="*/ 0 w 4009633"/>
              <a:gd name="connsiteY0" fmla="*/ 291891 h 2111166"/>
              <a:gd name="connsiteX1" fmla="*/ 142875 w 4009633"/>
              <a:gd name="connsiteY1" fmla="*/ 977691 h 2111166"/>
              <a:gd name="connsiteX2" fmla="*/ 828675 w 4009633"/>
              <a:gd name="connsiteY2" fmla="*/ 1758741 h 2111166"/>
              <a:gd name="connsiteX3" fmla="*/ 1828604 w 4009633"/>
              <a:gd name="connsiteY3" fmla="*/ 2101051 h 2111166"/>
              <a:gd name="connsiteX4" fmla="*/ 2390775 w 4009633"/>
              <a:gd name="connsiteY4" fmla="*/ 2111166 h 2111166"/>
              <a:gd name="connsiteX5" fmla="*/ 3190875 w 4009633"/>
              <a:gd name="connsiteY5" fmla="*/ 1720641 h 2111166"/>
              <a:gd name="connsiteX6" fmla="*/ 3857625 w 4009633"/>
              <a:gd name="connsiteY6" fmla="*/ 806241 h 2111166"/>
              <a:gd name="connsiteX7" fmla="*/ 4009633 w 4009633"/>
              <a:gd name="connsiteY7" fmla="*/ 196838 h 2111166"/>
              <a:gd name="connsiteX8" fmla="*/ 2314575 w 4009633"/>
              <a:gd name="connsiteY8" fmla="*/ 6141 h 2111166"/>
              <a:gd name="connsiteX9" fmla="*/ 1590675 w 4009633"/>
              <a:gd name="connsiteY9" fmla="*/ 215691 h 2111166"/>
              <a:gd name="connsiteX10" fmla="*/ 476250 w 4009633"/>
              <a:gd name="connsiteY10" fmla="*/ 206166 h 2111166"/>
              <a:gd name="connsiteX11" fmla="*/ 0 w 4009633"/>
              <a:gd name="connsiteY11" fmla="*/ 291891 h 2111166"/>
              <a:gd name="connsiteX0" fmla="*/ 0 w 4009633"/>
              <a:gd name="connsiteY0" fmla="*/ 291891 h 2111166"/>
              <a:gd name="connsiteX1" fmla="*/ 142875 w 4009633"/>
              <a:gd name="connsiteY1" fmla="*/ 977691 h 2111166"/>
              <a:gd name="connsiteX2" fmla="*/ 828675 w 4009633"/>
              <a:gd name="connsiteY2" fmla="*/ 1758741 h 2111166"/>
              <a:gd name="connsiteX3" fmla="*/ 1828604 w 4009633"/>
              <a:gd name="connsiteY3" fmla="*/ 2101051 h 2111166"/>
              <a:gd name="connsiteX4" fmla="*/ 2390775 w 4009633"/>
              <a:gd name="connsiteY4" fmla="*/ 2111166 h 2111166"/>
              <a:gd name="connsiteX5" fmla="*/ 3190875 w 4009633"/>
              <a:gd name="connsiteY5" fmla="*/ 1720641 h 2111166"/>
              <a:gd name="connsiteX6" fmla="*/ 3857625 w 4009633"/>
              <a:gd name="connsiteY6" fmla="*/ 806241 h 2111166"/>
              <a:gd name="connsiteX7" fmla="*/ 4009633 w 4009633"/>
              <a:gd name="connsiteY7" fmla="*/ 196838 h 2111166"/>
              <a:gd name="connsiteX8" fmla="*/ 2314575 w 4009633"/>
              <a:gd name="connsiteY8" fmla="*/ 6141 h 2111166"/>
              <a:gd name="connsiteX9" fmla="*/ 1590675 w 4009633"/>
              <a:gd name="connsiteY9" fmla="*/ 215691 h 2111166"/>
              <a:gd name="connsiteX10" fmla="*/ 476250 w 4009633"/>
              <a:gd name="connsiteY10" fmla="*/ 206166 h 2111166"/>
              <a:gd name="connsiteX11" fmla="*/ 0 w 4009633"/>
              <a:gd name="connsiteY11" fmla="*/ 291891 h 2111166"/>
              <a:gd name="connsiteX0" fmla="*/ 0 w 3981353"/>
              <a:gd name="connsiteY0" fmla="*/ 292195 h 2111470"/>
              <a:gd name="connsiteX1" fmla="*/ 142875 w 3981353"/>
              <a:gd name="connsiteY1" fmla="*/ 977995 h 2111470"/>
              <a:gd name="connsiteX2" fmla="*/ 828675 w 3981353"/>
              <a:gd name="connsiteY2" fmla="*/ 1759045 h 2111470"/>
              <a:gd name="connsiteX3" fmla="*/ 1828604 w 3981353"/>
              <a:gd name="connsiteY3" fmla="*/ 2101355 h 2111470"/>
              <a:gd name="connsiteX4" fmla="*/ 2390775 w 3981353"/>
              <a:gd name="connsiteY4" fmla="*/ 2111470 h 2111470"/>
              <a:gd name="connsiteX5" fmla="*/ 3190875 w 3981353"/>
              <a:gd name="connsiteY5" fmla="*/ 1720945 h 2111470"/>
              <a:gd name="connsiteX6" fmla="*/ 3857625 w 3981353"/>
              <a:gd name="connsiteY6" fmla="*/ 806545 h 2111470"/>
              <a:gd name="connsiteX7" fmla="*/ 3981353 w 3981353"/>
              <a:gd name="connsiteY7" fmla="*/ 187715 h 2111470"/>
              <a:gd name="connsiteX8" fmla="*/ 2314575 w 3981353"/>
              <a:gd name="connsiteY8" fmla="*/ 6445 h 2111470"/>
              <a:gd name="connsiteX9" fmla="*/ 1590675 w 3981353"/>
              <a:gd name="connsiteY9" fmla="*/ 215995 h 2111470"/>
              <a:gd name="connsiteX10" fmla="*/ 476250 w 3981353"/>
              <a:gd name="connsiteY10" fmla="*/ 206470 h 2111470"/>
              <a:gd name="connsiteX11" fmla="*/ 0 w 3981353"/>
              <a:gd name="connsiteY11" fmla="*/ 292195 h 2111470"/>
              <a:gd name="connsiteX0" fmla="*/ 0 w 3981353"/>
              <a:gd name="connsiteY0" fmla="*/ 292195 h 2111470"/>
              <a:gd name="connsiteX1" fmla="*/ 142875 w 3981353"/>
              <a:gd name="connsiteY1" fmla="*/ 977995 h 2111470"/>
              <a:gd name="connsiteX2" fmla="*/ 828675 w 3981353"/>
              <a:gd name="connsiteY2" fmla="*/ 1759045 h 2111470"/>
              <a:gd name="connsiteX3" fmla="*/ 1828604 w 3981353"/>
              <a:gd name="connsiteY3" fmla="*/ 2101355 h 2111470"/>
              <a:gd name="connsiteX4" fmla="*/ 2390775 w 3981353"/>
              <a:gd name="connsiteY4" fmla="*/ 2111470 h 2111470"/>
              <a:gd name="connsiteX5" fmla="*/ 3190875 w 3981353"/>
              <a:gd name="connsiteY5" fmla="*/ 1720945 h 2111470"/>
              <a:gd name="connsiteX6" fmla="*/ 3857625 w 3981353"/>
              <a:gd name="connsiteY6" fmla="*/ 806545 h 2111470"/>
              <a:gd name="connsiteX7" fmla="*/ 3981353 w 3981353"/>
              <a:gd name="connsiteY7" fmla="*/ 187715 h 2111470"/>
              <a:gd name="connsiteX8" fmla="*/ 2314575 w 3981353"/>
              <a:gd name="connsiteY8" fmla="*/ 6445 h 2111470"/>
              <a:gd name="connsiteX9" fmla="*/ 1590675 w 3981353"/>
              <a:gd name="connsiteY9" fmla="*/ 215995 h 2111470"/>
              <a:gd name="connsiteX10" fmla="*/ 476250 w 3981353"/>
              <a:gd name="connsiteY10" fmla="*/ 206470 h 2111470"/>
              <a:gd name="connsiteX11" fmla="*/ 0 w 3981353"/>
              <a:gd name="connsiteY11" fmla="*/ 292195 h 211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81353" h="2111470">
                <a:moveTo>
                  <a:pt x="0" y="292195"/>
                </a:moveTo>
                <a:cubicBezTo>
                  <a:pt x="19344" y="520795"/>
                  <a:pt x="95250" y="749395"/>
                  <a:pt x="142875" y="977995"/>
                </a:cubicBezTo>
                <a:cubicBezTo>
                  <a:pt x="352621" y="1276052"/>
                  <a:pt x="543514" y="1536402"/>
                  <a:pt x="828675" y="1759045"/>
                </a:cubicBezTo>
                <a:cubicBezTo>
                  <a:pt x="1174553" y="1920282"/>
                  <a:pt x="1482725" y="2015532"/>
                  <a:pt x="1828604" y="2101355"/>
                </a:cubicBezTo>
                <a:lnTo>
                  <a:pt x="2390775" y="2111470"/>
                </a:lnTo>
                <a:cubicBezTo>
                  <a:pt x="2657475" y="1981295"/>
                  <a:pt x="2961882" y="1898254"/>
                  <a:pt x="3190875" y="1720945"/>
                </a:cubicBezTo>
                <a:cubicBezTo>
                  <a:pt x="3507393" y="1453852"/>
                  <a:pt x="3710790" y="1167906"/>
                  <a:pt x="3857625" y="806545"/>
                </a:cubicBezTo>
                <a:cubicBezTo>
                  <a:pt x="3898868" y="600268"/>
                  <a:pt x="3968391" y="422273"/>
                  <a:pt x="3981353" y="187715"/>
                </a:cubicBezTo>
                <a:cubicBezTo>
                  <a:pt x="3416334" y="124149"/>
                  <a:pt x="2936154" y="-33683"/>
                  <a:pt x="2314575" y="6445"/>
                </a:cubicBezTo>
                <a:cubicBezTo>
                  <a:pt x="2073275" y="48015"/>
                  <a:pt x="1935670" y="212133"/>
                  <a:pt x="1590675" y="215995"/>
                </a:cubicBezTo>
                <a:cubicBezTo>
                  <a:pt x="1200346" y="146832"/>
                  <a:pt x="847725" y="124803"/>
                  <a:pt x="476250" y="206470"/>
                </a:cubicBezTo>
                <a:lnTo>
                  <a:pt x="0" y="292195"/>
                </a:ln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n w="0"/>
              <a:solidFill>
                <a:schemeClr val="tx1"/>
              </a:solidFill>
              <a:effectLst>
                <a:outerShdw blurRad="38100" dist="19050" dir="2700000" algn="tl" rotWithShape="0">
                  <a:schemeClr val="dk1">
                    <a:alpha val="40000"/>
                  </a:schemeClr>
                </a:outerShdw>
              </a:effectLst>
            </a:endParaRPr>
          </a:p>
        </p:txBody>
      </p:sp>
      <p:sp>
        <p:nvSpPr>
          <p:cNvPr id="5" name="Freeform: Shape 4">
            <a:extLst>
              <a:ext uri="{FF2B5EF4-FFF2-40B4-BE49-F238E27FC236}">
                <a16:creationId xmlns:a16="http://schemas.microsoft.com/office/drawing/2014/main" id="{F6183254-224B-49C1-8189-F9AE38E14B4A}"/>
              </a:ext>
            </a:extLst>
          </p:cNvPr>
          <p:cNvSpPr/>
          <p:nvPr/>
        </p:nvSpPr>
        <p:spPr>
          <a:xfrm>
            <a:off x="6659880" y="2545080"/>
            <a:ext cx="6601460" cy="4312920"/>
          </a:xfrm>
          <a:custGeom>
            <a:avLst/>
            <a:gdLst>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26510 w 6456680"/>
              <a:gd name="connsiteY25" fmla="*/ 78232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72230 w 6456680"/>
              <a:gd name="connsiteY25" fmla="*/ 81661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56680" h="4084320">
                <a:moveTo>
                  <a:pt x="25400" y="111760"/>
                </a:moveTo>
                <a:cubicBezTo>
                  <a:pt x="276013" y="52493"/>
                  <a:pt x="445347" y="155787"/>
                  <a:pt x="655320" y="254000"/>
                </a:cubicBezTo>
                <a:lnTo>
                  <a:pt x="1112520" y="782320"/>
                </a:lnTo>
                <a:lnTo>
                  <a:pt x="1468120" y="1229360"/>
                </a:lnTo>
                <a:lnTo>
                  <a:pt x="1518920" y="162560"/>
                </a:lnTo>
                <a:cubicBezTo>
                  <a:pt x="1542627" y="108373"/>
                  <a:pt x="1524423" y="54187"/>
                  <a:pt x="1590040" y="0"/>
                </a:cubicBezTo>
                <a:cubicBezTo>
                  <a:pt x="1725507" y="27093"/>
                  <a:pt x="1739053" y="94827"/>
                  <a:pt x="1813560" y="142240"/>
                </a:cubicBezTo>
                <a:lnTo>
                  <a:pt x="1905000" y="314960"/>
                </a:lnTo>
                <a:lnTo>
                  <a:pt x="1955800" y="924560"/>
                </a:lnTo>
                <a:lnTo>
                  <a:pt x="1965960" y="1483360"/>
                </a:lnTo>
                <a:lnTo>
                  <a:pt x="2087880" y="792480"/>
                </a:lnTo>
                <a:cubicBezTo>
                  <a:pt x="2125980" y="692150"/>
                  <a:pt x="2190750" y="648970"/>
                  <a:pt x="2270760" y="640080"/>
                </a:cubicBezTo>
                <a:cubicBezTo>
                  <a:pt x="2311400" y="680720"/>
                  <a:pt x="2367280" y="683260"/>
                  <a:pt x="2392680" y="762000"/>
                </a:cubicBezTo>
                <a:lnTo>
                  <a:pt x="2423160" y="1412240"/>
                </a:lnTo>
                <a:cubicBezTo>
                  <a:pt x="2438400" y="1370753"/>
                  <a:pt x="2442210" y="1317837"/>
                  <a:pt x="2457450" y="1276350"/>
                </a:cubicBezTo>
                <a:lnTo>
                  <a:pt x="2504440" y="1178560"/>
                </a:lnTo>
                <a:lnTo>
                  <a:pt x="2646680" y="1137920"/>
                </a:lnTo>
                <a:lnTo>
                  <a:pt x="2768600" y="1300480"/>
                </a:lnTo>
                <a:lnTo>
                  <a:pt x="2768600" y="1981200"/>
                </a:lnTo>
                <a:lnTo>
                  <a:pt x="2717800" y="2286000"/>
                </a:lnTo>
                <a:lnTo>
                  <a:pt x="3042920" y="2448560"/>
                </a:lnTo>
                <a:lnTo>
                  <a:pt x="3601720" y="2458720"/>
                </a:lnTo>
                <a:lnTo>
                  <a:pt x="4099560" y="2214880"/>
                </a:lnTo>
                <a:cubicBezTo>
                  <a:pt x="4120727" y="2154343"/>
                  <a:pt x="4164753" y="2139527"/>
                  <a:pt x="4197350" y="2101850"/>
                </a:cubicBezTo>
                <a:lnTo>
                  <a:pt x="3916680" y="1595120"/>
                </a:lnTo>
                <a:cubicBezTo>
                  <a:pt x="3815080" y="1432560"/>
                  <a:pt x="3797300" y="1273810"/>
                  <a:pt x="3794760" y="1107440"/>
                </a:cubicBezTo>
                <a:cubicBezTo>
                  <a:pt x="3812963" y="995257"/>
                  <a:pt x="3815927" y="871643"/>
                  <a:pt x="3849370" y="770890"/>
                </a:cubicBezTo>
                <a:cubicBezTo>
                  <a:pt x="4011930" y="653627"/>
                  <a:pt x="4105910" y="498263"/>
                  <a:pt x="4234180" y="361950"/>
                </a:cubicBezTo>
                <a:cubicBezTo>
                  <a:pt x="4392083" y="548217"/>
                  <a:pt x="4374727" y="818303"/>
                  <a:pt x="4445000" y="1046480"/>
                </a:cubicBezTo>
                <a:lnTo>
                  <a:pt x="4892040" y="1798320"/>
                </a:lnTo>
                <a:lnTo>
                  <a:pt x="5684520" y="2763520"/>
                </a:lnTo>
                <a:lnTo>
                  <a:pt x="6162040" y="3728720"/>
                </a:lnTo>
                <a:cubicBezTo>
                  <a:pt x="6294543" y="3839633"/>
                  <a:pt x="6358467" y="3965787"/>
                  <a:pt x="6456680" y="4084320"/>
                </a:cubicBezTo>
                <a:lnTo>
                  <a:pt x="2910840" y="4084320"/>
                </a:lnTo>
                <a:lnTo>
                  <a:pt x="2047240" y="3657600"/>
                </a:lnTo>
                <a:cubicBezTo>
                  <a:pt x="1937597" y="3566160"/>
                  <a:pt x="1873673" y="3482340"/>
                  <a:pt x="1844040" y="3383280"/>
                </a:cubicBezTo>
                <a:cubicBezTo>
                  <a:pt x="1697567" y="3283797"/>
                  <a:pt x="1600623" y="3157643"/>
                  <a:pt x="1518920" y="3027680"/>
                </a:cubicBezTo>
                <a:cubicBezTo>
                  <a:pt x="1515533" y="2959947"/>
                  <a:pt x="1477857" y="2892213"/>
                  <a:pt x="1508760" y="2824480"/>
                </a:cubicBezTo>
                <a:cubicBezTo>
                  <a:pt x="1388957" y="2736850"/>
                  <a:pt x="1352973" y="2641600"/>
                  <a:pt x="1275080" y="2550160"/>
                </a:cubicBezTo>
                <a:lnTo>
                  <a:pt x="1295400" y="2340610"/>
                </a:lnTo>
                <a:lnTo>
                  <a:pt x="817880" y="1351280"/>
                </a:lnTo>
                <a:lnTo>
                  <a:pt x="279400" y="650240"/>
                </a:lnTo>
                <a:lnTo>
                  <a:pt x="25400" y="314960"/>
                </a:lnTo>
                <a:cubicBezTo>
                  <a:pt x="-31750" y="231987"/>
                  <a:pt x="25400" y="179493"/>
                  <a:pt x="25400" y="111760"/>
                </a:cubicBezTo>
                <a:close/>
              </a:path>
            </a:pathLst>
          </a:custGeom>
          <a:solidFill>
            <a:srgbClr val="17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6933250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A192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A16553-583E-4382-91CD-1FA3C713F8A3}"/>
              </a:ext>
            </a:extLst>
          </p:cNvPr>
          <p:cNvSpPr/>
          <p:nvPr/>
        </p:nvSpPr>
        <p:spPr>
          <a:xfrm>
            <a:off x="1653540" y="1005840"/>
            <a:ext cx="8884920" cy="4846320"/>
          </a:xfrm>
          <a:prstGeom prst="rect">
            <a:avLst/>
          </a:prstGeom>
          <a:solidFill>
            <a:srgbClr val="161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 Hello 1">
            <a:extLst>
              <a:ext uri="{FF2B5EF4-FFF2-40B4-BE49-F238E27FC236}">
                <a16:creationId xmlns:a16="http://schemas.microsoft.com/office/drawing/2014/main" id="{28305168-CDD8-496F-8433-6B2BE9AFE728}"/>
              </a:ext>
            </a:extLst>
          </p:cNvPr>
          <p:cNvSpPr/>
          <p:nvPr/>
        </p:nvSpPr>
        <p:spPr>
          <a:xfrm>
            <a:off x="-1584960" y="2087880"/>
            <a:ext cx="13799820" cy="3032760"/>
          </a:xfrm>
          <a:custGeom>
            <a:avLst/>
            <a:gdLst>
              <a:gd name="connsiteX0" fmla="*/ 0 w 12192000"/>
              <a:gd name="connsiteY0" fmla="*/ 0 h 586740"/>
              <a:gd name="connsiteX1" fmla="*/ 12192000 w 12192000"/>
              <a:gd name="connsiteY1" fmla="*/ 0 h 586740"/>
              <a:gd name="connsiteX2" fmla="*/ 12192000 w 12192000"/>
              <a:gd name="connsiteY2" fmla="*/ 586740 h 586740"/>
              <a:gd name="connsiteX3" fmla="*/ 0 w 12192000"/>
              <a:gd name="connsiteY3" fmla="*/ 586740 h 586740"/>
              <a:gd name="connsiteX4" fmla="*/ 0 w 12192000"/>
              <a:gd name="connsiteY4" fmla="*/ 0 h 586740"/>
              <a:gd name="connsiteX0" fmla="*/ 0 w 12207240"/>
              <a:gd name="connsiteY0" fmla="*/ 1066800 h 1653540"/>
              <a:gd name="connsiteX1" fmla="*/ 12207240 w 12207240"/>
              <a:gd name="connsiteY1" fmla="*/ 0 h 1653540"/>
              <a:gd name="connsiteX2" fmla="*/ 12192000 w 12207240"/>
              <a:gd name="connsiteY2" fmla="*/ 1653540 h 1653540"/>
              <a:gd name="connsiteX3" fmla="*/ 0 w 12207240"/>
              <a:gd name="connsiteY3" fmla="*/ 1653540 h 1653540"/>
              <a:gd name="connsiteX4" fmla="*/ 0 w 12207240"/>
              <a:gd name="connsiteY4" fmla="*/ 1066800 h 1653540"/>
              <a:gd name="connsiteX0" fmla="*/ 60960 w 12268200"/>
              <a:gd name="connsiteY0" fmla="*/ 106680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60960 w 12268200"/>
              <a:gd name="connsiteY4" fmla="*/ 1066800 h 3009900"/>
              <a:gd name="connsiteX0" fmla="*/ 60960 w 12268200"/>
              <a:gd name="connsiteY0" fmla="*/ 249936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60960 w 12268200"/>
              <a:gd name="connsiteY4" fmla="*/ 2499360 h 3009900"/>
              <a:gd name="connsiteX0" fmla="*/ 15240 w 12268200"/>
              <a:gd name="connsiteY0" fmla="*/ 228600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15240 w 12268200"/>
              <a:gd name="connsiteY4" fmla="*/ 2286000 h 3009900"/>
              <a:gd name="connsiteX0" fmla="*/ 0 w 12252960"/>
              <a:gd name="connsiteY0" fmla="*/ 2286000 h 3032760"/>
              <a:gd name="connsiteX1" fmla="*/ 12252960 w 12252960"/>
              <a:gd name="connsiteY1" fmla="*/ 0 h 3032760"/>
              <a:gd name="connsiteX2" fmla="*/ 12237720 w 12252960"/>
              <a:gd name="connsiteY2" fmla="*/ 1653540 h 3032760"/>
              <a:gd name="connsiteX3" fmla="*/ 53340 w 12252960"/>
              <a:gd name="connsiteY3" fmla="*/ 3032760 h 3032760"/>
              <a:gd name="connsiteX4" fmla="*/ 0 w 12252960"/>
              <a:gd name="connsiteY4" fmla="*/ 2286000 h 3032760"/>
              <a:gd name="connsiteX0" fmla="*/ 0 w 12214860"/>
              <a:gd name="connsiteY0" fmla="*/ 2194560 h 3032760"/>
              <a:gd name="connsiteX1" fmla="*/ 12214860 w 12214860"/>
              <a:gd name="connsiteY1" fmla="*/ 0 h 3032760"/>
              <a:gd name="connsiteX2" fmla="*/ 12199620 w 12214860"/>
              <a:gd name="connsiteY2" fmla="*/ 1653540 h 3032760"/>
              <a:gd name="connsiteX3" fmla="*/ 15240 w 12214860"/>
              <a:gd name="connsiteY3" fmla="*/ 3032760 h 3032760"/>
              <a:gd name="connsiteX4" fmla="*/ 0 w 12214860"/>
              <a:gd name="connsiteY4" fmla="*/ 2194560 h 3032760"/>
              <a:gd name="connsiteX0" fmla="*/ 0 w 12201385"/>
              <a:gd name="connsiteY0" fmla="*/ 3032760 h 3032760"/>
              <a:gd name="connsiteX1" fmla="*/ 12201385 w 12201385"/>
              <a:gd name="connsiteY1" fmla="*/ 0 h 3032760"/>
              <a:gd name="connsiteX2" fmla="*/ 12186145 w 12201385"/>
              <a:gd name="connsiteY2" fmla="*/ 1653540 h 3032760"/>
              <a:gd name="connsiteX3" fmla="*/ 1765 w 12201385"/>
              <a:gd name="connsiteY3" fmla="*/ 3032760 h 3032760"/>
              <a:gd name="connsiteX4" fmla="*/ 0 w 12201385"/>
              <a:gd name="connsiteY4" fmla="*/ 3032760 h 3032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385" h="3032760">
                <a:moveTo>
                  <a:pt x="0" y="3032760"/>
                </a:moveTo>
                <a:lnTo>
                  <a:pt x="12201385" y="0"/>
                </a:lnTo>
                <a:lnTo>
                  <a:pt x="12186145" y="1653540"/>
                </a:lnTo>
                <a:lnTo>
                  <a:pt x="1765" y="3032760"/>
                </a:lnTo>
                <a:lnTo>
                  <a:pt x="0" y="3032760"/>
                </a:lnTo>
                <a:close/>
              </a:path>
            </a:pathLst>
          </a:custGeom>
          <a:solidFill>
            <a:srgbClr val="B3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77491470"/>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A440"/>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E5179EE-F7D2-4773-A53C-F852D4CBDE36}"/>
              </a:ext>
            </a:extLst>
          </p:cNvPr>
          <p:cNvSpPr txBox="1"/>
          <p:nvPr/>
        </p:nvSpPr>
        <p:spPr>
          <a:xfrm>
            <a:off x="590550" y="1771343"/>
            <a:ext cx="6077751" cy="1107996"/>
          </a:xfrm>
          <a:prstGeom prst="rect">
            <a:avLst/>
          </a:prstGeom>
          <a:noFill/>
        </p:spPr>
        <p:txBody>
          <a:bodyPr wrap="square" rtlCol="0">
            <a:spAutoFit/>
          </a:bodyPr>
          <a:lstStyle/>
          <a:p>
            <a:r>
              <a:rPr lang="vi-VN" sz="6600" b="1" dirty="0"/>
              <a:t>Advantage:</a:t>
            </a:r>
          </a:p>
        </p:txBody>
      </p:sp>
      <p:sp>
        <p:nvSpPr>
          <p:cNvPr id="10" name="!! hello 1">
            <a:extLst>
              <a:ext uri="{FF2B5EF4-FFF2-40B4-BE49-F238E27FC236}">
                <a16:creationId xmlns:a16="http://schemas.microsoft.com/office/drawing/2014/main" id="{44223F4D-C87B-4919-896A-BD56F341FAF4}"/>
              </a:ext>
            </a:extLst>
          </p:cNvPr>
          <p:cNvSpPr/>
          <p:nvPr/>
        </p:nvSpPr>
        <p:spPr>
          <a:xfrm rot="16212346">
            <a:off x="9250768" y="-73721"/>
            <a:ext cx="3997960" cy="6858000"/>
          </a:xfrm>
          <a:custGeom>
            <a:avLst/>
            <a:gdLst>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06800" h="6136640">
                <a:moveTo>
                  <a:pt x="396240" y="10160"/>
                </a:moveTo>
                <a:lnTo>
                  <a:pt x="3200400" y="0"/>
                </a:lnTo>
                <a:cubicBezTo>
                  <a:pt x="3325707" y="426720"/>
                  <a:pt x="3522133" y="792480"/>
                  <a:pt x="3576320" y="1280160"/>
                </a:cubicBezTo>
                <a:cubicBezTo>
                  <a:pt x="3606800" y="1513840"/>
                  <a:pt x="3596640" y="1706880"/>
                  <a:pt x="3606800" y="1920240"/>
                </a:cubicBezTo>
                <a:cubicBezTo>
                  <a:pt x="3552613" y="2238587"/>
                  <a:pt x="3427307" y="2495973"/>
                  <a:pt x="3291840" y="2783840"/>
                </a:cubicBezTo>
                <a:cubicBezTo>
                  <a:pt x="3119625" y="3021222"/>
                  <a:pt x="2919914" y="3190421"/>
                  <a:pt x="2672080" y="3352800"/>
                </a:cubicBezTo>
                <a:lnTo>
                  <a:pt x="2133600" y="3566160"/>
                </a:lnTo>
                <a:lnTo>
                  <a:pt x="2052320" y="3738880"/>
                </a:lnTo>
                <a:lnTo>
                  <a:pt x="1960880" y="4592320"/>
                </a:lnTo>
                <a:lnTo>
                  <a:pt x="1981200" y="5506720"/>
                </a:lnTo>
                <a:lnTo>
                  <a:pt x="2052320" y="5933440"/>
                </a:lnTo>
                <a:lnTo>
                  <a:pt x="2326640" y="6136640"/>
                </a:lnTo>
                <a:lnTo>
                  <a:pt x="1361440" y="6116320"/>
                </a:lnTo>
                <a:lnTo>
                  <a:pt x="1584960" y="5730240"/>
                </a:lnTo>
                <a:lnTo>
                  <a:pt x="1625600" y="4389120"/>
                </a:lnTo>
                <a:lnTo>
                  <a:pt x="1574800" y="3698240"/>
                </a:lnTo>
                <a:lnTo>
                  <a:pt x="1422400" y="3525520"/>
                </a:lnTo>
                <a:cubicBezTo>
                  <a:pt x="1144693" y="3390053"/>
                  <a:pt x="856827" y="3305387"/>
                  <a:pt x="589280" y="3119120"/>
                </a:cubicBezTo>
                <a:cubicBezTo>
                  <a:pt x="364850" y="2861688"/>
                  <a:pt x="274017" y="2739949"/>
                  <a:pt x="101600" y="2367280"/>
                </a:cubicBezTo>
                <a:cubicBezTo>
                  <a:pt x="37253" y="2133600"/>
                  <a:pt x="33867" y="1920240"/>
                  <a:pt x="0" y="1696720"/>
                </a:cubicBezTo>
                <a:cubicBezTo>
                  <a:pt x="37253" y="1300480"/>
                  <a:pt x="115147" y="1066800"/>
                  <a:pt x="172720" y="751840"/>
                </a:cubicBezTo>
                <a:lnTo>
                  <a:pt x="396240" y="10160"/>
                </a:lnTo>
                <a:close/>
              </a:path>
            </a:pathLst>
          </a:custGeom>
          <a:solidFill>
            <a:srgbClr val="FF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Freeform: Shape 3">
            <a:extLst>
              <a:ext uri="{FF2B5EF4-FFF2-40B4-BE49-F238E27FC236}">
                <a16:creationId xmlns:a16="http://schemas.microsoft.com/office/drawing/2014/main" id="{880A9D16-B769-47A4-8F36-9359BC9B3A82}"/>
              </a:ext>
            </a:extLst>
          </p:cNvPr>
          <p:cNvSpPr/>
          <p:nvPr/>
        </p:nvSpPr>
        <p:spPr>
          <a:xfrm>
            <a:off x="7010400" y="4892040"/>
            <a:ext cx="1219200" cy="2682240"/>
          </a:xfrm>
          <a:custGeom>
            <a:avLst/>
            <a:gdLst>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2682240">
                <a:moveTo>
                  <a:pt x="807720" y="0"/>
                </a:moveTo>
                <a:cubicBezTo>
                  <a:pt x="650240" y="431800"/>
                  <a:pt x="421640" y="767080"/>
                  <a:pt x="335280" y="1295400"/>
                </a:cubicBezTo>
                <a:lnTo>
                  <a:pt x="0" y="2545080"/>
                </a:lnTo>
                <a:lnTo>
                  <a:pt x="1219200" y="2682240"/>
                </a:lnTo>
                <a:cubicBezTo>
                  <a:pt x="1188720" y="1737360"/>
                  <a:pt x="1021080" y="904240"/>
                  <a:pt x="807720" y="0"/>
                </a:cubicBez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 Hello 2">
            <a:extLst>
              <a:ext uri="{FF2B5EF4-FFF2-40B4-BE49-F238E27FC236}">
                <a16:creationId xmlns:a16="http://schemas.microsoft.com/office/drawing/2014/main" id="{07A16690-4EEA-49C5-B4A4-50EF9050BE56}"/>
              </a:ext>
            </a:extLst>
          </p:cNvPr>
          <p:cNvSpPr/>
          <p:nvPr/>
        </p:nvSpPr>
        <p:spPr>
          <a:xfrm>
            <a:off x="7896225" y="3552825"/>
            <a:ext cx="3657600" cy="1628775"/>
          </a:xfrm>
          <a:custGeom>
            <a:avLst/>
            <a:gdLst>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600" h="1628775">
                <a:moveTo>
                  <a:pt x="0" y="1266825"/>
                </a:moveTo>
                <a:lnTo>
                  <a:pt x="895350" y="1504950"/>
                </a:lnTo>
                <a:cubicBezTo>
                  <a:pt x="1425575" y="1622425"/>
                  <a:pt x="1765300" y="1587500"/>
                  <a:pt x="2200275" y="1628775"/>
                </a:cubicBezTo>
                <a:cubicBezTo>
                  <a:pt x="2622550" y="1546225"/>
                  <a:pt x="2825750" y="1397000"/>
                  <a:pt x="3124200" y="1238250"/>
                </a:cubicBezTo>
                <a:cubicBezTo>
                  <a:pt x="3327400" y="933450"/>
                  <a:pt x="3454400" y="609600"/>
                  <a:pt x="3619500" y="295275"/>
                </a:cubicBezTo>
                <a:lnTo>
                  <a:pt x="3657600" y="0"/>
                </a:lnTo>
                <a:lnTo>
                  <a:pt x="2476500" y="266700"/>
                </a:lnTo>
                <a:cubicBezTo>
                  <a:pt x="2133600" y="292100"/>
                  <a:pt x="1828800" y="279400"/>
                  <a:pt x="1447800" y="342900"/>
                </a:cubicBezTo>
                <a:cubicBezTo>
                  <a:pt x="1247775" y="431800"/>
                  <a:pt x="1104900" y="511175"/>
                  <a:pt x="847725" y="723900"/>
                </a:cubicBezTo>
                <a:cubicBezTo>
                  <a:pt x="641350" y="749300"/>
                  <a:pt x="454025" y="812800"/>
                  <a:pt x="228600" y="942975"/>
                </a:cubicBezTo>
                <a:lnTo>
                  <a:pt x="0" y="1266825"/>
                </a:ln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Freeform: Shape 4">
            <a:extLst>
              <a:ext uri="{FF2B5EF4-FFF2-40B4-BE49-F238E27FC236}">
                <a16:creationId xmlns:a16="http://schemas.microsoft.com/office/drawing/2014/main" id="{F6183254-224B-49C1-8189-F9AE38E14B4A}"/>
              </a:ext>
            </a:extLst>
          </p:cNvPr>
          <p:cNvSpPr/>
          <p:nvPr/>
        </p:nvSpPr>
        <p:spPr>
          <a:xfrm rot="17214826">
            <a:off x="9396381" y="1387869"/>
            <a:ext cx="6601460" cy="4312920"/>
          </a:xfrm>
          <a:custGeom>
            <a:avLst/>
            <a:gdLst>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26510 w 6456680"/>
              <a:gd name="connsiteY25" fmla="*/ 78232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72230 w 6456680"/>
              <a:gd name="connsiteY25" fmla="*/ 81661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56680" h="4084320">
                <a:moveTo>
                  <a:pt x="25400" y="111760"/>
                </a:moveTo>
                <a:cubicBezTo>
                  <a:pt x="276013" y="52493"/>
                  <a:pt x="445347" y="155787"/>
                  <a:pt x="655320" y="254000"/>
                </a:cubicBezTo>
                <a:lnTo>
                  <a:pt x="1112520" y="782320"/>
                </a:lnTo>
                <a:lnTo>
                  <a:pt x="1468120" y="1229360"/>
                </a:lnTo>
                <a:lnTo>
                  <a:pt x="1518920" y="162560"/>
                </a:lnTo>
                <a:cubicBezTo>
                  <a:pt x="1542627" y="108373"/>
                  <a:pt x="1524423" y="54187"/>
                  <a:pt x="1590040" y="0"/>
                </a:cubicBezTo>
                <a:cubicBezTo>
                  <a:pt x="1725507" y="27093"/>
                  <a:pt x="1739053" y="94827"/>
                  <a:pt x="1813560" y="142240"/>
                </a:cubicBezTo>
                <a:lnTo>
                  <a:pt x="1905000" y="314960"/>
                </a:lnTo>
                <a:lnTo>
                  <a:pt x="1955800" y="924560"/>
                </a:lnTo>
                <a:lnTo>
                  <a:pt x="1965960" y="1483360"/>
                </a:lnTo>
                <a:lnTo>
                  <a:pt x="2087880" y="792480"/>
                </a:lnTo>
                <a:cubicBezTo>
                  <a:pt x="2125980" y="692150"/>
                  <a:pt x="2190750" y="648970"/>
                  <a:pt x="2270760" y="640080"/>
                </a:cubicBezTo>
                <a:cubicBezTo>
                  <a:pt x="2311400" y="680720"/>
                  <a:pt x="2367280" y="683260"/>
                  <a:pt x="2392680" y="762000"/>
                </a:cubicBezTo>
                <a:lnTo>
                  <a:pt x="2423160" y="1412240"/>
                </a:lnTo>
                <a:cubicBezTo>
                  <a:pt x="2438400" y="1370753"/>
                  <a:pt x="2442210" y="1317837"/>
                  <a:pt x="2457450" y="1276350"/>
                </a:cubicBezTo>
                <a:lnTo>
                  <a:pt x="2504440" y="1178560"/>
                </a:lnTo>
                <a:lnTo>
                  <a:pt x="2646680" y="1137920"/>
                </a:lnTo>
                <a:lnTo>
                  <a:pt x="2768600" y="1300480"/>
                </a:lnTo>
                <a:lnTo>
                  <a:pt x="2768600" y="1981200"/>
                </a:lnTo>
                <a:lnTo>
                  <a:pt x="2717800" y="2286000"/>
                </a:lnTo>
                <a:lnTo>
                  <a:pt x="3042920" y="2448560"/>
                </a:lnTo>
                <a:lnTo>
                  <a:pt x="3601720" y="2458720"/>
                </a:lnTo>
                <a:lnTo>
                  <a:pt x="4099560" y="2214880"/>
                </a:lnTo>
                <a:cubicBezTo>
                  <a:pt x="4120727" y="2154343"/>
                  <a:pt x="4164753" y="2139527"/>
                  <a:pt x="4197350" y="2101850"/>
                </a:cubicBezTo>
                <a:lnTo>
                  <a:pt x="3916680" y="1595120"/>
                </a:lnTo>
                <a:cubicBezTo>
                  <a:pt x="3815080" y="1432560"/>
                  <a:pt x="3797300" y="1273810"/>
                  <a:pt x="3794760" y="1107440"/>
                </a:cubicBezTo>
                <a:cubicBezTo>
                  <a:pt x="3812963" y="995257"/>
                  <a:pt x="3815927" y="871643"/>
                  <a:pt x="3849370" y="770890"/>
                </a:cubicBezTo>
                <a:cubicBezTo>
                  <a:pt x="4011930" y="653627"/>
                  <a:pt x="4105910" y="498263"/>
                  <a:pt x="4234180" y="361950"/>
                </a:cubicBezTo>
                <a:cubicBezTo>
                  <a:pt x="4392083" y="548217"/>
                  <a:pt x="4374727" y="818303"/>
                  <a:pt x="4445000" y="1046480"/>
                </a:cubicBezTo>
                <a:lnTo>
                  <a:pt x="4892040" y="1798320"/>
                </a:lnTo>
                <a:lnTo>
                  <a:pt x="5684520" y="2763520"/>
                </a:lnTo>
                <a:lnTo>
                  <a:pt x="6162040" y="3728720"/>
                </a:lnTo>
                <a:cubicBezTo>
                  <a:pt x="6294543" y="3839633"/>
                  <a:pt x="6358467" y="3965787"/>
                  <a:pt x="6456680" y="4084320"/>
                </a:cubicBezTo>
                <a:lnTo>
                  <a:pt x="2910840" y="4084320"/>
                </a:lnTo>
                <a:lnTo>
                  <a:pt x="2047240" y="3657600"/>
                </a:lnTo>
                <a:cubicBezTo>
                  <a:pt x="1937597" y="3566160"/>
                  <a:pt x="1873673" y="3482340"/>
                  <a:pt x="1844040" y="3383280"/>
                </a:cubicBezTo>
                <a:cubicBezTo>
                  <a:pt x="1697567" y="3283797"/>
                  <a:pt x="1600623" y="3157643"/>
                  <a:pt x="1518920" y="3027680"/>
                </a:cubicBezTo>
                <a:cubicBezTo>
                  <a:pt x="1515533" y="2959947"/>
                  <a:pt x="1477857" y="2892213"/>
                  <a:pt x="1508760" y="2824480"/>
                </a:cubicBezTo>
                <a:cubicBezTo>
                  <a:pt x="1388957" y="2736850"/>
                  <a:pt x="1352973" y="2641600"/>
                  <a:pt x="1275080" y="2550160"/>
                </a:cubicBezTo>
                <a:lnTo>
                  <a:pt x="1295400" y="2340610"/>
                </a:lnTo>
                <a:lnTo>
                  <a:pt x="817880" y="1351280"/>
                </a:lnTo>
                <a:lnTo>
                  <a:pt x="279400" y="650240"/>
                </a:lnTo>
                <a:lnTo>
                  <a:pt x="25400" y="314960"/>
                </a:lnTo>
                <a:cubicBezTo>
                  <a:pt x="-31750" y="231987"/>
                  <a:pt x="25400" y="179493"/>
                  <a:pt x="25400" y="111760"/>
                </a:cubicBezTo>
                <a:close/>
              </a:path>
            </a:pathLst>
          </a:custGeom>
          <a:solidFill>
            <a:srgbClr val="17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437247078"/>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A2D8383-2DC7-4A8A-BBD8-5DF6F309FFD3}"/>
              </a:ext>
            </a:extLst>
          </p:cNvPr>
          <p:cNvSpPr txBox="1"/>
          <p:nvPr/>
        </p:nvSpPr>
        <p:spPr>
          <a:xfrm>
            <a:off x="163428" y="101600"/>
            <a:ext cx="6077751" cy="769441"/>
          </a:xfrm>
          <a:prstGeom prst="rect">
            <a:avLst/>
          </a:prstGeom>
          <a:noFill/>
        </p:spPr>
        <p:txBody>
          <a:bodyPr wrap="square" rtlCol="0">
            <a:spAutoFit/>
          </a:bodyPr>
          <a:lstStyle/>
          <a:p>
            <a:r>
              <a:rPr lang="vi-VN" sz="4400" b="1" dirty="0"/>
              <a:t>Advantage:</a:t>
            </a:r>
          </a:p>
        </p:txBody>
      </p:sp>
      <p:sp>
        <p:nvSpPr>
          <p:cNvPr id="16" name="Freeform: Shape 15">
            <a:extLst>
              <a:ext uri="{FF2B5EF4-FFF2-40B4-BE49-F238E27FC236}">
                <a16:creationId xmlns:a16="http://schemas.microsoft.com/office/drawing/2014/main" id="{082C7703-4596-4AF2-AFD6-79D89695E0F3}"/>
              </a:ext>
            </a:extLst>
          </p:cNvPr>
          <p:cNvSpPr/>
          <p:nvPr/>
        </p:nvSpPr>
        <p:spPr>
          <a:xfrm>
            <a:off x="6644640" y="-1925320"/>
            <a:ext cx="1747520" cy="4053840"/>
          </a:xfrm>
          <a:custGeom>
            <a:avLst/>
            <a:gdLst>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1173480 w 1584960"/>
              <a:gd name="connsiteY0" fmla="*/ 0 h 3906520"/>
              <a:gd name="connsiteX1" fmla="*/ 701040 w 1584960"/>
              <a:gd name="connsiteY1" fmla="*/ 1295400 h 3906520"/>
              <a:gd name="connsiteX2" fmla="*/ 0 w 1584960"/>
              <a:gd name="connsiteY2" fmla="*/ 3906520 h 3906520"/>
              <a:gd name="connsiteX3" fmla="*/ 1584960 w 1584960"/>
              <a:gd name="connsiteY3" fmla="*/ 2682240 h 3906520"/>
              <a:gd name="connsiteX4" fmla="*/ 1173480 w 1584960"/>
              <a:gd name="connsiteY4" fmla="*/ 0 h 3906520"/>
              <a:gd name="connsiteX0" fmla="*/ 1173480 w 1747520"/>
              <a:gd name="connsiteY0" fmla="*/ 0 h 4053840"/>
              <a:gd name="connsiteX1" fmla="*/ 701040 w 1747520"/>
              <a:gd name="connsiteY1" fmla="*/ 1295400 h 4053840"/>
              <a:gd name="connsiteX2" fmla="*/ 0 w 1747520"/>
              <a:gd name="connsiteY2" fmla="*/ 3906520 h 4053840"/>
              <a:gd name="connsiteX3" fmla="*/ 1747520 w 1747520"/>
              <a:gd name="connsiteY3" fmla="*/ 4053840 h 4053840"/>
              <a:gd name="connsiteX4" fmla="*/ 1173480 w 1747520"/>
              <a:gd name="connsiteY4" fmla="*/ 0 h 4053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7520" h="4053840">
                <a:moveTo>
                  <a:pt x="1173480" y="0"/>
                </a:moveTo>
                <a:cubicBezTo>
                  <a:pt x="1016000" y="431800"/>
                  <a:pt x="787400" y="767080"/>
                  <a:pt x="701040" y="1295400"/>
                </a:cubicBezTo>
                <a:lnTo>
                  <a:pt x="0" y="3906520"/>
                </a:lnTo>
                <a:lnTo>
                  <a:pt x="1747520" y="4053840"/>
                </a:lnTo>
                <a:cubicBezTo>
                  <a:pt x="1717040" y="3108960"/>
                  <a:pt x="1386840" y="904240"/>
                  <a:pt x="1173480" y="0"/>
                </a:cubicBez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3" name="Picture 12">
            <a:extLst>
              <a:ext uri="{FF2B5EF4-FFF2-40B4-BE49-F238E27FC236}">
                <a16:creationId xmlns:a16="http://schemas.microsoft.com/office/drawing/2014/main" id="{007EF190-44D8-4728-8775-73694F745D01}"/>
              </a:ext>
            </a:extLst>
          </p:cNvPr>
          <p:cNvPicPr>
            <a:picLocks noChangeAspect="1"/>
          </p:cNvPicPr>
          <p:nvPr/>
        </p:nvPicPr>
        <p:blipFill rotWithShape="1">
          <a:blip r:embed="rId2"/>
          <a:srcRect l="63566" r="9026"/>
          <a:stretch/>
        </p:blipFill>
        <p:spPr>
          <a:xfrm>
            <a:off x="8869680" y="1405805"/>
            <a:ext cx="3341612" cy="5324973"/>
          </a:xfrm>
          <a:prstGeom prst="rect">
            <a:avLst/>
          </a:prstGeom>
        </p:spPr>
      </p:pic>
      <p:pic>
        <p:nvPicPr>
          <p:cNvPr id="3" name="Picture 2">
            <a:extLst>
              <a:ext uri="{FF2B5EF4-FFF2-40B4-BE49-F238E27FC236}">
                <a16:creationId xmlns:a16="http://schemas.microsoft.com/office/drawing/2014/main" id="{0CB02B5A-5952-408E-93C1-073F4A7C07F6}"/>
              </a:ext>
            </a:extLst>
          </p:cNvPr>
          <p:cNvPicPr>
            <a:picLocks noChangeAspect="1"/>
          </p:cNvPicPr>
          <p:nvPr/>
        </p:nvPicPr>
        <p:blipFill rotWithShape="1">
          <a:blip r:embed="rId2"/>
          <a:srcRect l="20127"/>
          <a:stretch/>
        </p:blipFill>
        <p:spPr>
          <a:xfrm>
            <a:off x="-23149" y="1405805"/>
            <a:ext cx="9738168" cy="5324973"/>
          </a:xfrm>
          <a:prstGeom prst="rect">
            <a:avLst/>
          </a:prstGeom>
        </p:spPr>
      </p:pic>
      <p:sp>
        <p:nvSpPr>
          <p:cNvPr id="2" name="Freeform: Shape 1">
            <a:extLst>
              <a:ext uri="{FF2B5EF4-FFF2-40B4-BE49-F238E27FC236}">
                <a16:creationId xmlns:a16="http://schemas.microsoft.com/office/drawing/2014/main" id="{81BBACBD-492A-438E-9282-BA965FACD140}"/>
              </a:ext>
            </a:extLst>
          </p:cNvPr>
          <p:cNvSpPr/>
          <p:nvPr/>
        </p:nvSpPr>
        <p:spPr>
          <a:xfrm>
            <a:off x="-23149" y="1531565"/>
            <a:ext cx="12234440" cy="5341202"/>
          </a:xfrm>
          <a:custGeom>
            <a:avLst/>
            <a:gdLst>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58005 w 12234440"/>
              <a:gd name="connsiteY8" fmla="*/ 532436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58005 w 12234440"/>
              <a:gd name="connsiteY8" fmla="*/ 532436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34440" h="5648446">
                <a:moveTo>
                  <a:pt x="11574" y="300942"/>
                </a:moveTo>
                <a:lnTo>
                  <a:pt x="11574" y="300942"/>
                </a:lnTo>
                <a:lnTo>
                  <a:pt x="0" y="5648446"/>
                </a:lnTo>
                <a:lnTo>
                  <a:pt x="12234440" y="5625297"/>
                </a:lnTo>
                <a:lnTo>
                  <a:pt x="12234440" y="625033"/>
                </a:lnTo>
                <a:cubicBezTo>
                  <a:pt x="11466653" y="435980"/>
                  <a:pt x="10872486" y="-7716"/>
                  <a:pt x="9931078" y="57874"/>
                </a:cubicBezTo>
                <a:cubicBezTo>
                  <a:pt x="9008961" y="57875"/>
                  <a:pt x="8272040" y="544011"/>
                  <a:pt x="7303625" y="544011"/>
                </a:cubicBezTo>
                <a:cubicBezTo>
                  <a:pt x="6450957" y="420547"/>
                  <a:pt x="5864506" y="158188"/>
                  <a:pt x="4953964" y="34725"/>
                </a:cubicBezTo>
                <a:cubicBezTo>
                  <a:pt x="4147594" y="65591"/>
                  <a:pt x="3480122" y="397398"/>
                  <a:pt x="2569580" y="474562"/>
                </a:cubicBezTo>
                <a:cubicBezTo>
                  <a:pt x="1844233" y="354956"/>
                  <a:pt x="1373528" y="15434"/>
                  <a:pt x="590308" y="0"/>
                </a:cubicBezTo>
                <a:lnTo>
                  <a:pt x="11574" y="0"/>
                </a:lnTo>
                <a:lnTo>
                  <a:pt x="11574" y="300942"/>
                </a:ln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TextBox 16">
            <a:extLst>
              <a:ext uri="{FF2B5EF4-FFF2-40B4-BE49-F238E27FC236}">
                <a16:creationId xmlns:a16="http://schemas.microsoft.com/office/drawing/2014/main" id="{D61907B4-A59C-4C0B-8A40-AF8E42A01934}"/>
              </a:ext>
            </a:extLst>
          </p:cNvPr>
          <p:cNvSpPr txBox="1"/>
          <p:nvPr/>
        </p:nvSpPr>
        <p:spPr>
          <a:xfrm>
            <a:off x="163428" y="2694186"/>
            <a:ext cx="364934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-Simple and easy to use</a:t>
            </a:r>
            <a:endParaRPr lang="en-US" sz="2400" b="1" dirty="0">
              <a:effectLst/>
              <a:latin typeface="Times New Roman" panose="02020603050405020304" pitchFamily="18" charset="0"/>
              <a:cs typeface="Times New Roman" panose="02020603050405020304" pitchFamily="18" charset="0"/>
            </a:endParaRPr>
          </a:p>
        </p:txBody>
      </p:sp>
      <p:pic>
        <p:nvPicPr>
          <p:cNvPr id="1028" name="Picture 4" descr="Smart Home - Nhà thông minh có những g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9639" y="1924941"/>
            <a:ext cx="7207778" cy="4054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4128" y="3416961"/>
            <a:ext cx="3722772" cy="646331"/>
          </a:xfrm>
          <a:prstGeom prst="rect">
            <a:avLst/>
          </a:prstGeom>
          <a:noFill/>
        </p:spPr>
        <p:txBody>
          <a:bodyPr wrap="square" rtlCol="0">
            <a:spAutoFit/>
          </a:bodyPr>
          <a:lstStyle/>
          <a:p>
            <a:r>
              <a:rPr lang="vi-VN" sz="2400" b="1" dirty="0">
                <a:latin typeface="+mj-lt"/>
              </a:rPr>
              <a:t>-Remote</a:t>
            </a:r>
            <a:r>
              <a:rPr lang="vi-VN" sz="3600" b="1" dirty="0">
                <a:latin typeface="+mj-lt"/>
              </a:rPr>
              <a:t> </a:t>
            </a:r>
            <a:r>
              <a:rPr lang="vi-VN" sz="2400" b="1" dirty="0">
                <a:latin typeface="+mj-lt"/>
              </a:rPr>
              <a:t>control</a:t>
            </a:r>
            <a:endParaRPr lang="vi-VN" sz="2400" b="1" dirty="0">
              <a:effectLst/>
              <a:latin typeface="+mj-lt"/>
            </a:endParaRPr>
          </a:p>
        </p:txBody>
      </p:sp>
      <p:sp>
        <p:nvSpPr>
          <p:cNvPr id="5" name="TextBox 4"/>
          <p:cNvSpPr txBox="1"/>
          <p:nvPr/>
        </p:nvSpPr>
        <p:spPr>
          <a:xfrm>
            <a:off x="174128" y="4214192"/>
            <a:ext cx="3077308" cy="461665"/>
          </a:xfrm>
          <a:prstGeom prst="rect">
            <a:avLst/>
          </a:prstGeom>
          <a:noFill/>
        </p:spPr>
        <p:txBody>
          <a:bodyPr wrap="square" rtlCol="0">
            <a:spAutoFit/>
          </a:bodyPr>
          <a:lstStyle/>
          <a:p>
            <a:r>
              <a:rPr lang="vi-VN" sz="2400" b="1" dirty="0">
                <a:latin typeface="Times New Roman" panose="02020603050405020304" pitchFamily="18" charset="0"/>
                <a:cs typeface="Times New Roman" panose="02020603050405020304" pitchFamily="18" charset="0"/>
              </a:rPr>
              <a:t>-Save time</a:t>
            </a:r>
          </a:p>
        </p:txBody>
      </p:sp>
      <p:sp>
        <p:nvSpPr>
          <p:cNvPr id="6" name="TextBox 5"/>
          <p:cNvSpPr txBox="1"/>
          <p:nvPr/>
        </p:nvSpPr>
        <p:spPr>
          <a:xfrm>
            <a:off x="195507" y="4878588"/>
            <a:ext cx="4281853" cy="110799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-Modern and luxurious living space</a:t>
            </a:r>
          </a:p>
          <a:p>
            <a:endParaRPr lang="vi-VN" dirty="0"/>
          </a:p>
        </p:txBody>
      </p:sp>
    </p:spTree>
    <p:extLst>
      <p:ext uri="{BB962C8B-B14F-4D97-AF65-F5344CB8AC3E}">
        <p14:creationId xmlns:p14="http://schemas.microsoft.com/office/powerpoint/2010/main" val="31011488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circle(in)">
                                      <p:cBhvr>
                                        <p:cTn id="12" dur="20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circle(in)">
                                      <p:cBhvr>
                                        <p:cTn id="22" dur="20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A2D8383-2DC7-4A8A-BBD8-5DF6F309FFD3}"/>
              </a:ext>
            </a:extLst>
          </p:cNvPr>
          <p:cNvSpPr txBox="1"/>
          <p:nvPr/>
        </p:nvSpPr>
        <p:spPr>
          <a:xfrm>
            <a:off x="163428" y="101600"/>
            <a:ext cx="6077751" cy="769441"/>
          </a:xfrm>
          <a:prstGeom prst="rect">
            <a:avLst/>
          </a:prstGeom>
          <a:noFill/>
        </p:spPr>
        <p:txBody>
          <a:bodyPr wrap="square" rtlCol="0">
            <a:spAutoFit/>
          </a:bodyPr>
          <a:lstStyle/>
          <a:p>
            <a:r>
              <a:rPr lang="vi-VN" sz="4400" b="1" dirty="0"/>
              <a:t>Advantage:</a:t>
            </a:r>
          </a:p>
        </p:txBody>
      </p:sp>
      <p:sp>
        <p:nvSpPr>
          <p:cNvPr id="16" name="Freeform: Shape 15">
            <a:extLst>
              <a:ext uri="{FF2B5EF4-FFF2-40B4-BE49-F238E27FC236}">
                <a16:creationId xmlns:a16="http://schemas.microsoft.com/office/drawing/2014/main" id="{082C7703-4596-4AF2-AFD6-79D89695E0F3}"/>
              </a:ext>
            </a:extLst>
          </p:cNvPr>
          <p:cNvSpPr/>
          <p:nvPr/>
        </p:nvSpPr>
        <p:spPr>
          <a:xfrm>
            <a:off x="6644640" y="-1925320"/>
            <a:ext cx="1747520" cy="4053840"/>
          </a:xfrm>
          <a:custGeom>
            <a:avLst/>
            <a:gdLst>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1173480 w 1584960"/>
              <a:gd name="connsiteY0" fmla="*/ 0 h 3906520"/>
              <a:gd name="connsiteX1" fmla="*/ 701040 w 1584960"/>
              <a:gd name="connsiteY1" fmla="*/ 1295400 h 3906520"/>
              <a:gd name="connsiteX2" fmla="*/ 0 w 1584960"/>
              <a:gd name="connsiteY2" fmla="*/ 3906520 h 3906520"/>
              <a:gd name="connsiteX3" fmla="*/ 1584960 w 1584960"/>
              <a:gd name="connsiteY3" fmla="*/ 2682240 h 3906520"/>
              <a:gd name="connsiteX4" fmla="*/ 1173480 w 1584960"/>
              <a:gd name="connsiteY4" fmla="*/ 0 h 3906520"/>
              <a:gd name="connsiteX0" fmla="*/ 1173480 w 1747520"/>
              <a:gd name="connsiteY0" fmla="*/ 0 h 4053840"/>
              <a:gd name="connsiteX1" fmla="*/ 701040 w 1747520"/>
              <a:gd name="connsiteY1" fmla="*/ 1295400 h 4053840"/>
              <a:gd name="connsiteX2" fmla="*/ 0 w 1747520"/>
              <a:gd name="connsiteY2" fmla="*/ 3906520 h 4053840"/>
              <a:gd name="connsiteX3" fmla="*/ 1747520 w 1747520"/>
              <a:gd name="connsiteY3" fmla="*/ 4053840 h 4053840"/>
              <a:gd name="connsiteX4" fmla="*/ 1173480 w 1747520"/>
              <a:gd name="connsiteY4" fmla="*/ 0 h 4053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7520" h="4053840">
                <a:moveTo>
                  <a:pt x="1173480" y="0"/>
                </a:moveTo>
                <a:cubicBezTo>
                  <a:pt x="1016000" y="431800"/>
                  <a:pt x="787400" y="767080"/>
                  <a:pt x="701040" y="1295400"/>
                </a:cubicBezTo>
                <a:lnTo>
                  <a:pt x="0" y="3906520"/>
                </a:lnTo>
                <a:lnTo>
                  <a:pt x="1747520" y="4053840"/>
                </a:lnTo>
                <a:cubicBezTo>
                  <a:pt x="1717040" y="3108960"/>
                  <a:pt x="1386840" y="904240"/>
                  <a:pt x="1173480" y="0"/>
                </a:cubicBez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3" name="Picture 12">
            <a:extLst>
              <a:ext uri="{FF2B5EF4-FFF2-40B4-BE49-F238E27FC236}">
                <a16:creationId xmlns:a16="http://schemas.microsoft.com/office/drawing/2014/main" id="{007EF190-44D8-4728-8775-73694F745D01}"/>
              </a:ext>
            </a:extLst>
          </p:cNvPr>
          <p:cNvPicPr>
            <a:picLocks noChangeAspect="1"/>
          </p:cNvPicPr>
          <p:nvPr/>
        </p:nvPicPr>
        <p:blipFill rotWithShape="1">
          <a:blip r:embed="rId2"/>
          <a:srcRect l="63566" r="9026"/>
          <a:stretch/>
        </p:blipFill>
        <p:spPr>
          <a:xfrm>
            <a:off x="8869680" y="1405805"/>
            <a:ext cx="3341612" cy="5324973"/>
          </a:xfrm>
          <a:prstGeom prst="rect">
            <a:avLst/>
          </a:prstGeom>
        </p:spPr>
      </p:pic>
      <p:pic>
        <p:nvPicPr>
          <p:cNvPr id="3" name="Picture 2">
            <a:extLst>
              <a:ext uri="{FF2B5EF4-FFF2-40B4-BE49-F238E27FC236}">
                <a16:creationId xmlns:a16="http://schemas.microsoft.com/office/drawing/2014/main" id="{0CB02B5A-5952-408E-93C1-073F4A7C07F6}"/>
              </a:ext>
            </a:extLst>
          </p:cNvPr>
          <p:cNvPicPr>
            <a:picLocks noChangeAspect="1"/>
          </p:cNvPicPr>
          <p:nvPr/>
        </p:nvPicPr>
        <p:blipFill rotWithShape="1">
          <a:blip r:embed="rId2"/>
          <a:srcRect l="20127"/>
          <a:stretch/>
        </p:blipFill>
        <p:spPr>
          <a:xfrm>
            <a:off x="-23149" y="1405805"/>
            <a:ext cx="9738168" cy="5324973"/>
          </a:xfrm>
          <a:prstGeom prst="rect">
            <a:avLst/>
          </a:prstGeom>
        </p:spPr>
      </p:pic>
      <p:sp>
        <p:nvSpPr>
          <p:cNvPr id="2" name="Freeform: Shape 1">
            <a:extLst>
              <a:ext uri="{FF2B5EF4-FFF2-40B4-BE49-F238E27FC236}">
                <a16:creationId xmlns:a16="http://schemas.microsoft.com/office/drawing/2014/main" id="{81BBACBD-492A-438E-9282-BA965FACD140}"/>
              </a:ext>
            </a:extLst>
          </p:cNvPr>
          <p:cNvSpPr/>
          <p:nvPr/>
        </p:nvSpPr>
        <p:spPr>
          <a:xfrm>
            <a:off x="-23149" y="1531565"/>
            <a:ext cx="12234440" cy="5341202"/>
          </a:xfrm>
          <a:custGeom>
            <a:avLst/>
            <a:gdLst>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58005 w 12234440"/>
              <a:gd name="connsiteY8" fmla="*/ 532436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58005 w 12234440"/>
              <a:gd name="connsiteY8" fmla="*/ 532436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34440" h="5648446">
                <a:moveTo>
                  <a:pt x="11574" y="300942"/>
                </a:moveTo>
                <a:lnTo>
                  <a:pt x="11574" y="300942"/>
                </a:lnTo>
                <a:lnTo>
                  <a:pt x="0" y="5648446"/>
                </a:lnTo>
                <a:lnTo>
                  <a:pt x="12234440" y="5625297"/>
                </a:lnTo>
                <a:lnTo>
                  <a:pt x="12234440" y="625033"/>
                </a:lnTo>
                <a:cubicBezTo>
                  <a:pt x="11466653" y="435980"/>
                  <a:pt x="10872486" y="-7716"/>
                  <a:pt x="9931078" y="57874"/>
                </a:cubicBezTo>
                <a:cubicBezTo>
                  <a:pt x="9008961" y="57875"/>
                  <a:pt x="8272040" y="544011"/>
                  <a:pt x="7303625" y="544011"/>
                </a:cubicBezTo>
                <a:cubicBezTo>
                  <a:pt x="6450957" y="420547"/>
                  <a:pt x="5864506" y="158188"/>
                  <a:pt x="4953964" y="34725"/>
                </a:cubicBezTo>
                <a:cubicBezTo>
                  <a:pt x="4147594" y="65591"/>
                  <a:pt x="3480122" y="397398"/>
                  <a:pt x="2569580" y="474562"/>
                </a:cubicBezTo>
                <a:cubicBezTo>
                  <a:pt x="1844233" y="354956"/>
                  <a:pt x="1373528" y="15434"/>
                  <a:pt x="590308" y="0"/>
                </a:cubicBezTo>
                <a:lnTo>
                  <a:pt x="11574" y="0"/>
                </a:lnTo>
                <a:lnTo>
                  <a:pt x="11574" y="300942"/>
                </a:ln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TextBox 16">
            <a:extLst>
              <a:ext uri="{FF2B5EF4-FFF2-40B4-BE49-F238E27FC236}">
                <a16:creationId xmlns:a16="http://schemas.microsoft.com/office/drawing/2014/main" id="{D61907B4-A59C-4C0B-8A40-AF8E42A01934}"/>
              </a:ext>
            </a:extLst>
          </p:cNvPr>
          <p:cNvSpPr txBox="1"/>
          <p:nvPr/>
        </p:nvSpPr>
        <p:spPr>
          <a:xfrm>
            <a:off x="648748" y="3030762"/>
            <a:ext cx="3649347" cy="461665"/>
          </a:xfrm>
          <a:prstGeom prst="rect">
            <a:avLst/>
          </a:prstGeom>
          <a:noFill/>
        </p:spPr>
        <p:txBody>
          <a:bodyPr wrap="square" rtlCol="0">
            <a:spAutoFit/>
          </a:bodyPr>
          <a:lstStyle/>
          <a:p>
            <a:r>
              <a:rPr lang="vi-VN" sz="2400" b="1" dirty="0">
                <a:latin typeface="+mj-lt"/>
              </a:rPr>
              <a:t>-Security system</a:t>
            </a:r>
            <a:endParaRPr lang="vi-VN" sz="2400" b="1" dirty="0">
              <a:effectLst/>
              <a:latin typeface="+mj-lt"/>
            </a:endParaRPr>
          </a:p>
        </p:txBody>
      </p:sp>
      <p:pic>
        <p:nvPicPr>
          <p:cNvPr id="1030" name="Picture 6" descr="Phần 5 - Nhà thông minh có chống trộm không? - Lumi Smart Ho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991" y="1891603"/>
            <a:ext cx="6953250" cy="4522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1110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0A33C"/>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E5179EE-F7D2-4773-A53C-F852D4CBDE36}"/>
              </a:ext>
            </a:extLst>
          </p:cNvPr>
          <p:cNvSpPr txBox="1"/>
          <p:nvPr/>
        </p:nvSpPr>
        <p:spPr>
          <a:xfrm>
            <a:off x="273919" y="2228543"/>
            <a:ext cx="5288682" cy="923330"/>
          </a:xfrm>
          <a:prstGeom prst="rect">
            <a:avLst/>
          </a:prstGeom>
          <a:noFill/>
        </p:spPr>
        <p:txBody>
          <a:bodyPr wrap="square" rtlCol="0">
            <a:spAutoFit/>
          </a:bodyPr>
          <a:lstStyle/>
          <a:p>
            <a:pPr algn="ctr"/>
            <a:r>
              <a:rPr lang="vi-VN" sz="5400" b="1" dirty="0"/>
              <a:t>Disadvantages:</a:t>
            </a:r>
            <a:endParaRPr lang="vi-VN" sz="5400" b="1" dirty="0">
              <a:solidFill>
                <a:srgbClr val="151420"/>
              </a:solidFill>
            </a:endParaRPr>
          </a:p>
        </p:txBody>
      </p:sp>
      <p:sp>
        <p:nvSpPr>
          <p:cNvPr id="10" name="!! hello 1">
            <a:extLst>
              <a:ext uri="{FF2B5EF4-FFF2-40B4-BE49-F238E27FC236}">
                <a16:creationId xmlns:a16="http://schemas.microsoft.com/office/drawing/2014/main" id="{44223F4D-C87B-4919-896A-BD56F341FAF4}"/>
              </a:ext>
            </a:extLst>
          </p:cNvPr>
          <p:cNvSpPr/>
          <p:nvPr/>
        </p:nvSpPr>
        <p:spPr>
          <a:xfrm rot="16212346">
            <a:off x="9250768" y="-73721"/>
            <a:ext cx="3997960" cy="6858000"/>
          </a:xfrm>
          <a:custGeom>
            <a:avLst/>
            <a:gdLst>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 name="connsiteX0" fmla="*/ 396240 w 3606800"/>
              <a:gd name="connsiteY0" fmla="*/ 10160 h 6136640"/>
              <a:gd name="connsiteX1" fmla="*/ 3200400 w 3606800"/>
              <a:gd name="connsiteY1" fmla="*/ 0 h 6136640"/>
              <a:gd name="connsiteX2" fmla="*/ 3576320 w 3606800"/>
              <a:gd name="connsiteY2" fmla="*/ 1280160 h 6136640"/>
              <a:gd name="connsiteX3" fmla="*/ 3606800 w 3606800"/>
              <a:gd name="connsiteY3" fmla="*/ 1920240 h 6136640"/>
              <a:gd name="connsiteX4" fmla="*/ 3291840 w 3606800"/>
              <a:gd name="connsiteY4" fmla="*/ 2783840 h 6136640"/>
              <a:gd name="connsiteX5" fmla="*/ 2672080 w 3606800"/>
              <a:gd name="connsiteY5" fmla="*/ 3352800 h 6136640"/>
              <a:gd name="connsiteX6" fmla="*/ 2133600 w 3606800"/>
              <a:gd name="connsiteY6" fmla="*/ 3566160 h 6136640"/>
              <a:gd name="connsiteX7" fmla="*/ 2052320 w 3606800"/>
              <a:gd name="connsiteY7" fmla="*/ 3738880 h 6136640"/>
              <a:gd name="connsiteX8" fmla="*/ 1960880 w 3606800"/>
              <a:gd name="connsiteY8" fmla="*/ 4592320 h 6136640"/>
              <a:gd name="connsiteX9" fmla="*/ 1981200 w 3606800"/>
              <a:gd name="connsiteY9" fmla="*/ 5506720 h 6136640"/>
              <a:gd name="connsiteX10" fmla="*/ 2052320 w 3606800"/>
              <a:gd name="connsiteY10" fmla="*/ 5933440 h 6136640"/>
              <a:gd name="connsiteX11" fmla="*/ 2326640 w 3606800"/>
              <a:gd name="connsiteY11" fmla="*/ 6136640 h 6136640"/>
              <a:gd name="connsiteX12" fmla="*/ 1361440 w 3606800"/>
              <a:gd name="connsiteY12" fmla="*/ 6116320 h 6136640"/>
              <a:gd name="connsiteX13" fmla="*/ 1584960 w 3606800"/>
              <a:gd name="connsiteY13" fmla="*/ 5730240 h 6136640"/>
              <a:gd name="connsiteX14" fmla="*/ 1625600 w 3606800"/>
              <a:gd name="connsiteY14" fmla="*/ 4389120 h 6136640"/>
              <a:gd name="connsiteX15" fmla="*/ 1574800 w 3606800"/>
              <a:gd name="connsiteY15" fmla="*/ 3698240 h 6136640"/>
              <a:gd name="connsiteX16" fmla="*/ 1422400 w 3606800"/>
              <a:gd name="connsiteY16" fmla="*/ 3525520 h 6136640"/>
              <a:gd name="connsiteX17" fmla="*/ 589280 w 3606800"/>
              <a:gd name="connsiteY17" fmla="*/ 3119120 h 6136640"/>
              <a:gd name="connsiteX18" fmla="*/ 101600 w 3606800"/>
              <a:gd name="connsiteY18" fmla="*/ 2367280 h 6136640"/>
              <a:gd name="connsiteX19" fmla="*/ 0 w 3606800"/>
              <a:gd name="connsiteY19" fmla="*/ 1696720 h 6136640"/>
              <a:gd name="connsiteX20" fmla="*/ 172720 w 3606800"/>
              <a:gd name="connsiteY20" fmla="*/ 751840 h 6136640"/>
              <a:gd name="connsiteX21" fmla="*/ 396240 w 3606800"/>
              <a:gd name="connsiteY21" fmla="*/ 10160 h 6136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06800" h="6136640">
                <a:moveTo>
                  <a:pt x="396240" y="10160"/>
                </a:moveTo>
                <a:lnTo>
                  <a:pt x="3200400" y="0"/>
                </a:lnTo>
                <a:cubicBezTo>
                  <a:pt x="3325707" y="426720"/>
                  <a:pt x="3522133" y="792480"/>
                  <a:pt x="3576320" y="1280160"/>
                </a:cubicBezTo>
                <a:cubicBezTo>
                  <a:pt x="3606800" y="1513840"/>
                  <a:pt x="3596640" y="1706880"/>
                  <a:pt x="3606800" y="1920240"/>
                </a:cubicBezTo>
                <a:cubicBezTo>
                  <a:pt x="3552613" y="2238587"/>
                  <a:pt x="3427307" y="2495973"/>
                  <a:pt x="3291840" y="2783840"/>
                </a:cubicBezTo>
                <a:cubicBezTo>
                  <a:pt x="3119625" y="3021222"/>
                  <a:pt x="2919914" y="3190421"/>
                  <a:pt x="2672080" y="3352800"/>
                </a:cubicBezTo>
                <a:lnTo>
                  <a:pt x="2133600" y="3566160"/>
                </a:lnTo>
                <a:lnTo>
                  <a:pt x="2052320" y="3738880"/>
                </a:lnTo>
                <a:lnTo>
                  <a:pt x="1960880" y="4592320"/>
                </a:lnTo>
                <a:lnTo>
                  <a:pt x="1981200" y="5506720"/>
                </a:lnTo>
                <a:lnTo>
                  <a:pt x="2052320" y="5933440"/>
                </a:lnTo>
                <a:lnTo>
                  <a:pt x="2326640" y="6136640"/>
                </a:lnTo>
                <a:lnTo>
                  <a:pt x="1361440" y="6116320"/>
                </a:lnTo>
                <a:lnTo>
                  <a:pt x="1584960" y="5730240"/>
                </a:lnTo>
                <a:lnTo>
                  <a:pt x="1625600" y="4389120"/>
                </a:lnTo>
                <a:lnTo>
                  <a:pt x="1574800" y="3698240"/>
                </a:lnTo>
                <a:lnTo>
                  <a:pt x="1422400" y="3525520"/>
                </a:lnTo>
                <a:cubicBezTo>
                  <a:pt x="1144693" y="3390053"/>
                  <a:pt x="856827" y="3305387"/>
                  <a:pt x="589280" y="3119120"/>
                </a:cubicBezTo>
                <a:cubicBezTo>
                  <a:pt x="364850" y="2861688"/>
                  <a:pt x="274017" y="2739949"/>
                  <a:pt x="101600" y="2367280"/>
                </a:cubicBezTo>
                <a:cubicBezTo>
                  <a:pt x="37253" y="2133600"/>
                  <a:pt x="33867" y="1920240"/>
                  <a:pt x="0" y="1696720"/>
                </a:cubicBezTo>
                <a:cubicBezTo>
                  <a:pt x="37253" y="1300480"/>
                  <a:pt x="115147" y="1066800"/>
                  <a:pt x="172720" y="751840"/>
                </a:cubicBezTo>
                <a:lnTo>
                  <a:pt x="396240" y="10160"/>
                </a:lnTo>
                <a:close/>
              </a:path>
            </a:pathLst>
          </a:custGeom>
          <a:solidFill>
            <a:srgbClr val="FF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Freeform: Shape 3">
            <a:extLst>
              <a:ext uri="{FF2B5EF4-FFF2-40B4-BE49-F238E27FC236}">
                <a16:creationId xmlns:a16="http://schemas.microsoft.com/office/drawing/2014/main" id="{880A9D16-B769-47A4-8F36-9359BC9B3A82}"/>
              </a:ext>
            </a:extLst>
          </p:cNvPr>
          <p:cNvSpPr/>
          <p:nvPr/>
        </p:nvSpPr>
        <p:spPr>
          <a:xfrm>
            <a:off x="7010400" y="4892040"/>
            <a:ext cx="1219200" cy="2682240"/>
          </a:xfrm>
          <a:custGeom>
            <a:avLst/>
            <a:gdLst>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2682240">
                <a:moveTo>
                  <a:pt x="807720" y="0"/>
                </a:moveTo>
                <a:cubicBezTo>
                  <a:pt x="650240" y="431800"/>
                  <a:pt x="421640" y="767080"/>
                  <a:pt x="335280" y="1295400"/>
                </a:cubicBezTo>
                <a:lnTo>
                  <a:pt x="0" y="2545080"/>
                </a:lnTo>
                <a:lnTo>
                  <a:pt x="1219200" y="2682240"/>
                </a:lnTo>
                <a:cubicBezTo>
                  <a:pt x="1188720" y="1737360"/>
                  <a:pt x="1021080" y="904240"/>
                  <a:pt x="807720" y="0"/>
                </a:cubicBez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 Hello 2">
            <a:extLst>
              <a:ext uri="{FF2B5EF4-FFF2-40B4-BE49-F238E27FC236}">
                <a16:creationId xmlns:a16="http://schemas.microsoft.com/office/drawing/2014/main" id="{07A16690-4EEA-49C5-B4A4-50EF9050BE56}"/>
              </a:ext>
            </a:extLst>
          </p:cNvPr>
          <p:cNvSpPr/>
          <p:nvPr/>
        </p:nvSpPr>
        <p:spPr>
          <a:xfrm>
            <a:off x="7896225" y="3552825"/>
            <a:ext cx="3657600" cy="1628775"/>
          </a:xfrm>
          <a:custGeom>
            <a:avLst/>
            <a:gdLst>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 name="connsiteX0" fmla="*/ 0 w 3657600"/>
              <a:gd name="connsiteY0" fmla="*/ 1266825 h 1628775"/>
              <a:gd name="connsiteX1" fmla="*/ 895350 w 3657600"/>
              <a:gd name="connsiteY1" fmla="*/ 1504950 h 1628775"/>
              <a:gd name="connsiteX2" fmla="*/ 2200275 w 3657600"/>
              <a:gd name="connsiteY2" fmla="*/ 1628775 h 1628775"/>
              <a:gd name="connsiteX3" fmla="*/ 3124200 w 3657600"/>
              <a:gd name="connsiteY3" fmla="*/ 1238250 h 1628775"/>
              <a:gd name="connsiteX4" fmla="*/ 3619500 w 3657600"/>
              <a:gd name="connsiteY4" fmla="*/ 295275 h 1628775"/>
              <a:gd name="connsiteX5" fmla="*/ 3657600 w 3657600"/>
              <a:gd name="connsiteY5" fmla="*/ 0 h 1628775"/>
              <a:gd name="connsiteX6" fmla="*/ 2476500 w 3657600"/>
              <a:gd name="connsiteY6" fmla="*/ 266700 h 1628775"/>
              <a:gd name="connsiteX7" fmla="*/ 1447800 w 3657600"/>
              <a:gd name="connsiteY7" fmla="*/ 342900 h 1628775"/>
              <a:gd name="connsiteX8" fmla="*/ 847725 w 3657600"/>
              <a:gd name="connsiteY8" fmla="*/ 723900 h 1628775"/>
              <a:gd name="connsiteX9" fmla="*/ 228600 w 3657600"/>
              <a:gd name="connsiteY9" fmla="*/ 942975 h 1628775"/>
              <a:gd name="connsiteX10" fmla="*/ 0 w 3657600"/>
              <a:gd name="connsiteY10" fmla="*/ 1266825 h 162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7600" h="1628775">
                <a:moveTo>
                  <a:pt x="0" y="1266825"/>
                </a:moveTo>
                <a:lnTo>
                  <a:pt x="895350" y="1504950"/>
                </a:lnTo>
                <a:cubicBezTo>
                  <a:pt x="1425575" y="1622425"/>
                  <a:pt x="1765300" y="1587500"/>
                  <a:pt x="2200275" y="1628775"/>
                </a:cubicBezTo>
                <a:cubicBezTo>
                  <a:pt x="2622550" y="1546225"/>
                  <a:pt x="2825750" y="1397000"/>
                  <a:pt x="3124200" y="1238250"/>
                </a:cubicBezTo>
                <a:cubicBezTo>
                  <a:pt x="3327400" y="933450"/>
                  <a:pt x="3454400" y="609600"/>
                  <a:pt x="3619500" y="295275"/>
                </a:cubicBezTo>
                <a:lnTo>
                  <a:pt x="3657600" y="0"/>
                </a:lnTo>
                <a:lnTo>
                  <a:pt x="2476500" y="266700"/>
                </a:lnTo>
                <a:cubicBezTo>
                  <a:pt x="2133600" y="292100"/>
                  <a:pt x="1828800" y="279400"/>
                  <a:pt x="1447800" y="342900"/>
                </a:cubicBezTo>
                <a:cubicBezTo>
                  <a:pt x="1247775" y="431800"/>
                  <a:pt x="1104900" y="511175"/>
                  <a:pt x="847725" y="723900"/>
                </a:cubicBezTo>
                <a:cubicBezTo>
                  <a:pt x="641350" y="749300"/>
                  <a:pt x="454025" y="812800"/>
                  <a:pt x="228600" y="942975"/>
                </a:cubicBezTo>
                <a:lnTo>
                  <a:pt x="0" y="1266825"/>
                </a:ln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Freeform: Shape 4">
            <a:extLst>
              <a:ext uri="{FF2B5EF4-FFF2-40B4-BE49-F238E27FC236}">
                <a16:creationId xmlns:a16="http://schemas.microsoft.com/office/drawing/2014/main" id="{F6183254-224B-49C1-8189-F9AE38E14B4A}"/>
              </a:ext>
            </a:extLst>
          </p:cNvPr>
          <p:cNvSpPr/>
          <p:nvPr/>
        </p:nvSpPr>
        <p:spPr>
          <a:xfrm rot="17214826">
            <a:off x="9396381" y="1387869"/>
            <a:ext cx="6601460" cy="4312920"/>
          </a:xfrm>
          <a:custGeom>
            <a:avLst/>
            <a:gdLst>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0 w 6431280"/>
              <a:gd name="connsiteY0" fmla="*/ 111760 h 4084320"/>
              <a:gd name="connsiteX1" fmla="*/ 629920 w 6431280"/>
              <a:gd name="connsiteY1" fmla="*/ 254000 h 4084320"/>
              <a:gd name="connsiteX2" fmla="*/ 1087120 w 6431280"/>
              <a:gd name="connsiteY2" fmla="*/ 782320 h 4084320"/>
              <a:gd name="connsiteX3" fmla="*/ 1442720 w 6431280"/>
              <a:gd name="connsiteY3" fmla="*/ 1229360 h 4084320"/>
              <a:gd name="connsiteX4" fmla="*/ 1493520 w 6431280"/>
              <a:gd name="connsiteY4" fmla="*/ 162560 h 4084320"/>
              <a:gd name="connsiteX5" fmla="*/ 1564640 w 6431280"/>
              <a:gd name="connsiteY5" fmla="*/ 0 h 4084320"/>
              <a:gd name="connsiteX6" fmla="*/ 1788160 w 6431280"/>
              <a:gd name="connsiteY6" fmla="*/ 142240 h 4084320"/>
              <a:gd name="connsiteX7" fmla="*/ 1879600 w 6431280"/>
              <a:gd name="connsiteY7" fmla="*/ 314960 h 4084320"/>
              <a:gd name="connsiteX8" fmla="*/ 1930400 w 6431280"/>
              <a:gd name="connsiteY8" fmla="*/ 924560 h 4084320"/>
              <a:gd name="connsiteX9" fmla="*/ 1940560 w 6431280"/>
              <a:gd name="connsiteY9" fmla="*/ 1483360 h 4084320"/>
              <a:gd name="connsiteX10" fmla="*/ 2062480 w 6431280"/>
              <a:gd name="connsiteY10" fmla="*/ 792480 h 4084320"/>
              <a:gd name="connsiteX11" fmla="*/ 2245360 w 6431280"/>
              <a:gd name="connsiteY11" fmla="*/ 640080 h 4084320"/>
              <a:gd name="connsiteX12" fmla="*/ 2367280 w 6431280"/>
              <a:gd name="connsiteY12" fmla="*/ 762000 h 4084320"/>
              <a:gd name="connsiteX13" fmla="*/ 2397760 w 6431280"/>
              <a:gd name="connsiteY13" fmla="*/ 1412240 h 4084320"/>
              <a:gd name="connsiteX14" fmla="*/ 2479040 w 6431280"/>
              <a:gd name="connsiteY14" fmla="*/ 1178560 h 4084320"/>
              <a:gd name="connsiteX15" fmla="*/ 2621280 w 6431280"/>
              <a:gd name="connsiteY15" fmla="*/ 1137920 h 4084320"/>
              <a:gd name="connsiteX16" fmla="*/ 2743200 w 6431280"/>
              <a:gd name="connsiteY16" fmla="*/ 1300480 h 4084320"/>
              <a:gd name="connsiteX17" fmla="*/ 2743200 w 6431280"/>
              <a:gd name="connsiteY17" fmla="*/ 1981200 h 4084320"/>
              <a:gd name="connsiteX18" fmla="*/ 2692400 w 6431280"/>
              <a:gd name="connsiteY18" fmla="*/ 2286000 h 4084320"/>
              <a:gd name="connsiteX19" fmla="*/ 3017520 w 6431280"/>
              <a:gd name="connsiteY19" fmla="*/ 2448560 h 4084320"/>
              <a:gd name="connsiteX20" fmla="*/ 3576320 w 6431280"/>
              <a:gd name="connsiteY20" fmla="*/ 2458720 h 4084320"/>
              <a:gd name="connsiteX21" fmla="*/ 4074160 w 6431280"/>
              <a:gd name="connsiteY21" fmla="*/ 2214880 h 4084320"/>
              <a:gd name="connsiteX22" fmla="*/ 4175760 w 6431280"/>
              <a:gd name="connsiteY22" fmla="*/ 2113280 h 4084320"/>
              <a:gd name="connsiteX23" fmla="*/ 3891280 w 6431280"/>
              <a:gd name="connsiteY23" fmla="*/ 1595120 h 4084320"/>
              <a:gd name="connsiteX24" fmla="*/ 3769360 w 6431280"/>
              <a:gd name="connsiteY24" fmla="*/ 1107440 h 4084320"/>
              <a:gd name="connsiteX25" fmla="*/ 3789680 w 6431280"/>
              <a:gd name="connsiteY25" fmla="*/ 751840 h 4084320"/>
              <a:gd name="connsiteX26" fmla="*/ 4185920 w 6431280"/>
              <a:gd name="connsiteY26" fmla="*/ 304800 h 4084320"/>
              <a:gd name="connsiteX27" fmla="*/ 4419600 w 6431280"/>
              <a:gd name="connsiteY27" fmla="*/ 1046480 h 4084320"/>
              <a:gd name="connsiteX28" fmla="*/ 4866640 w 6431280"/>
              <a:gd name="connsiteY28" fmla="*/ 1798320 h 4084320"/>
              <a:gd name="connsiteX29" fmla="*/ 5659120 w 6431280"/>
              <a:gd name="connsiteY29" fmla="*/ 2763520 h 4084320"/>
              <a:gd name="connsiteX30" fmla="*/ 6136640 w 6431280"/>
              <a:gd name="connsiteY30" fmla="*/ 3728720 h 4084320"/>
              <a:gd name="connsiteX31" fmla="*/ 6431280 w 6431280"/>
              <a:gd name="connsiteY31" fmla="*/ 4084320 h 4084320"/>
              <a:gd name="connsiteX32" fmla="*/ 2885440 w 6431280"/>
              <a:gd name="connsiteY32" fmla="*/ 4084320 h 4084320"/>
              <a:gd name="connsiteX33" fmla="*/ 2021840 w 6431280"/>
              <a:gd name="connsiteY33" fmla="*/ 3657600 h 4084320"/>
              <a:gd name="connsiteX34" fmla="*/ 1818640 w 6431280"/>
              <a:gd name="connsiteY34" fmla="*/ 3383280 h 4084320"/>
              <a:gd name="connsiteX35" fmla="*/ 1493520 w 6431280"/>
              <a:gd name="connsiteY35" fmla="*/ 3027680 h 4084320"/>
              <a:gd name="connsiteX36" fmla="*/ 1483360 w 6431280"/>
              <a:gd name="connsiteY36" fmla="*/ 2824480 h 4084320"/>
              <a:gd name="connsiteX37" fmla="*/ 1249680 w 6431280"/>
              <a:gd name="connsiteY37" fmla="*/ 2550160 h 4084320"/>
              <a:gd name="connsiteX38" fmla="*/ 1300480 w 6431280"/>
              <a:gd name="connsiteY38" fmla="*/ 2336800 h 4084320"/>
              <a:gd name="connsiteX39" fmla="*/ 792480 w 6431280"/>
              <a:gd name="connsiteY39" fmla="*/ 1351280 h 4084320"/>
              <a:gd name="connsiteX40" fmla="*/ 254000 w 6431280"/>
              <a:gd name="connsiteY40" fmla="*/ 650240 h 4084320"/>
              <a:gd name="connsiteX41" fmla="*/ 0 w 6431280"/>
              <a:gd name="connsiteY41" fmla="*/ 314960 h 4084320"/>
              <a:gd name="connsiteX42" fmla="*/ 0 w 64312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201160 w 6456680"/>
              <a:gd name="connsiteY22" fmla="*/ 211328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11320 w 6456680"/>
              <a:gd name="connsiteY26" fmla="*/ 30480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15080 w 6456680"/>
              <a:gd name="connsiteY25" fmla="*/ 75184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26510 w 6456680"/>
              <a:gd name="connsiteY25" fmla="*/ 78232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72230 w 6456680"/>
              <a:gd name="connsiteY25" fmla="*/ 81661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504440 w 6456680"/>
              <a:gd name="connsiteY14" fmla="*/ 1178560 h 4084320"/>
              <a:gd name="connsiteX15" fmla="*/ 2646680 w 6456680"/>
              <a:gd name="connsiteY15" fmla="*/ 1137920 h 4084320"/>
              <a:gd name="connsiteX16" fmla="*/ 2768600 w 6456680"/>
              <a:gd name="connsiteY16" fmla="*/ 1300480 h 4084320"/>
              <a:gd name="connsiteX17" fmla="*/ 2768600 w 6456680"/>
              <a:gd name="connsiteY17" fmla="*/ 1981200 h 4084320"/>
              <a:gd name="connsiteX18" fmla="*/ 2717800 w 6456680"/>
              <a:gd name="connsiteY18" fmla="*/ 2286000 h 4084320"/>
              <a:gd name="connsiteX19" fmla="*/ 3042920 w 6456680"/>
              <a:gd name="connsiteY19" fmla="*/ 2448560 h 4084320"/>
              <a:gd name="connsiteX20" fmla="*/ 3601720 w 6456680"/>
              <a:gd name="connsiteY20" fmla="*/ 2458720 h 4084320"/>
              <a:gd name="connsiteX21" fmla="*/ 4099560 w 6456680"/>
              <a:gd name="connsiteY21" fmla="*/ 2214880 h 4084320"/>
              <a:gd name="connsiteX22" fmla="*/ 4197350 w 6456680"/>
              <a:gd name="connsiteY22" fmla="*/ 2101850 h 4084320"/>
              <a:gd name="connsiteX23" fmla="*/ 3916680 w 6456680"/>
              <a:gd name="connsiteY23" fmla="*/ 1595120 h 4084320"/>
              <a:gd name="connsiteX24" fmla="*/ 3794760 w 6456680"/>
              <a:gd name="connsiteY24" fmla="*/ 1107440 h 4084320"/>
              <a:gd name="connsiteX25" fmla="*/ 3849370 w 6456680"/>
              <a:gd name="connsiteY25" fmla="*/ 770890 h 4084320"/>
              <a:gd name="connsiteX26" fmla="*/ 4234180 w 6456680"/>
              <a:gd name="connsiteY26" fmla="*/ 361950 h 4084320"/>
              <a:gd name="connsiteX27" fmla="*/ 4445000 w 6456680"/>
              <a:gd name="connsiteY27" fmla="*/ 1046480 h 4084320"/>
              <a:gd name="connsiteX28" fmla="*/ 4892040 w 6456680"/>
              <a:gd name="connsiteY28" fmla="*/ 1798320 h 4084320"/>
              <a:gd name="connsiteX29" fmla="*/ 5684520 w 6456680"/>
              <a:gd name="connsiteY29" fmla="*/ 2763520 h 4084320"/>
              <a:gd name="connsiteX30" fmla="*/ 6162040 w 6456680"/>
              <a:gd name="connsiteY30" fmla="*/ 3728720 h 4084320"/>
              <a:gd name="connsiteX31" fmla="*/ 6456680 w 6456680"/>
              <a:gd name="connsiteY31" fmla="*/ 4084320 h 4084320"/>
              <a:gd name="connsiteX32" fmla="*/ 2910840 w 6456680"/>
              <a:gd name="connsiteY32" fmla="*/ 4084320 h 4084320"/>
              <a:gd name="connsiteX33" fmla="*/ 2047240 w 6456680"/>
              <a:gd name="connsiteY33" fmla="*/ 3657600 h 4084320"/>
              <a:gd name="connsiteX34" fmla="*/ 1844040 w 6456680"/>
              <a:gd name="connsiteY34" fmla="*/ 3383280 h 4084320"/>
              <a:gd name="connsiteX35" fmla="*/ 1518920 w 6456680"/>
              <a:gd name="connsiteY35" fmla="*/ 3027680 h 4084320"/>
              <a:gd name="connsiteX36" fmla="*/ 1508760 w 6456680"/>
              <a:gd name="connsiteY36" fmla="*/ 2824480 h 4084320"/>
              <a:gd name="connsiteX37" fmla="*/ 1275080 w 6456680"/>
              <a:gd name="connsiteY37" fmla="*/ 2550160 h 4084320"/>
              <a:gd name="connsiteX38" fmla="*/ 1325880 w 6456680"/>
              <a:gd name="connsiteY38" fmla="*/ 2336800 h 4084320"/>
              <a:gd name="connsiteX39" fmla="*/ 817880 w 6456680"/>
              <a:gd name="connsiteY39" fmla="*/ 1351280 h 4084320"/>
              <a:gd name="connsiteX40" fmla="*/ 279400 w 6456680"/>
              <a:gd name="connsiteY40" fmla="*/ 650240 h 4084320"/>
              <a:gd name="connsiteX41" fmla="*/ 25400 w 6456680"/>
              <a:gd name="connsiteY41" fmla="*/ 314960 h 4084320"/>
              <a:gd name="connsiteX42" fmla="*/ 25400 w 6456680"/>
              <a:gd name="connsiteY42"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325880 w 6456680"/>
              <a:gd name="connsiteY39" fmla="*/ 233680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 name="connsiteX0" fmla="*/ 25400 w 6456680"/>
              <a:gd name="connsiteY0" fmla="*/ 111760 h 4084320"/>
              <a:gd name="connsiteX1" fmla="*/ 655320 w 6456680"/>
              <a:gd name="connsiteY1" fmla="*/ 254000 h 4084320"/>
              <a:gd name="connsiteX2" fmla="*/ 1112520 w 6456680"/>
              <a:gd name="connsiteY2" fmla="*/ 782320 h 4084320"/>
              <a:gd name="connsiteX3" fmla="*/ 1468120 w 6456680"/>
              <a:gd name="connsiteY3" fmla="*/ 1229360 h 4084320"/>
              <a:gd name="connsiteX4" fmla="*/ 1518920 w 6456680"/>
              <a:gd name="connsiteY4" fmla="*/ 162560 h 4084320"/>
              <a:gd name="connsiteX5" fmla="*/ 1590040 w 6456680"/>
              <a:gd name="connsiteY5" fmla="*/ 0 h 4084320"/>
              <a:gd name="connsiteX6" fmla="*/ 1813560 w 6456680"/>
              <a:gd name="connsiteY6" fmla="*/ 142240 h 4084320"/>
              <a:gd name="connsiteX7" fmla="*/ 1905000 w 6456680"/>
              <a:gd name="connsiteY7" fmla="*/ 314960 h 4084320"/>
              <a:gd name="connsiteX8" fmla="*/ 1955800 w 6456680"/>
              <a:gd name="connsiteY8" fmla="*/ 924560 h 4084320"/>
              <a:gd name="connsiteX9" fmla="*/ 1965960 w 6456680"/>
              <a:gd name="connsiteY9" fmla="*/ 1483360 h 4084320"/>
              <a:gd name="connsiteX10" fmla="*/ 2087880 w 6456680"/>
              <a:gd name="connsiteY10" fmla="*/ 792480 h 4084320"/>
              <a:gd name="connsiteX11" fmla="*/ 2270760 w 6456680"/>
              <a:gd name="connsiteY11" fmla="*/ 640080 h 4084320"/>
              <a:gd name="connsiteX12" fmla="*/ 2392680 w 6456680"/>
              <a:gd name="connsiteY12" fmla="*/ 762000 h 4084320"/>
              <a:gd name="connsiteX13" fmla="*/ 2423160 w 6456680"/>
              <a:gd name="connsiteY13" fmla="*/ 1412240 h 4084320"/>
              <a:gd name="connsiteX14" fmla="*/ 2457450 w 6456680"/>
              <a:gd name="connsiteY14" fmla="*/ 1276350 h 4084320"/>
              <a:gd name="connsiteX15" fmla="*/ 2504440 w 6456680"/>
              <a:gd name="connsiteY15" fmla="*/ 1178560 h 4084320"/>
              <a:gd name="connsiteX16" fmla="*/ 2646680 w 6456680"/>
              <a:gd name="connsiteY16" fmla="*/ 1137920 h 4084320"/>
              <a:gd name="connsiteX17" fmla="*/ 2768600 w 6456680"/>
              <a:gd name="connsiteY17" fmla="*/ 1300480 h 4084320"/>
              <a:gd name="connsiteX18" fmla="*/ 2768600 w 6456680"/>
              <a:gd name="connsiteY18" fmla="*/ 1981200 h 4084320"/>
              <a:gd name="connsiteX19" fmla="*/ 2717800 w 6456680"/>
              <a:gd name="connsiteY19" fmla="*/ 2286000 h 4084320"/>
              <a:gd name="connsiteX20" fmla="*/ 3042920 w 6456680"/>
              <a:gd name="connsiteY20" fmla="*/ 2448560 h 4084320"/>
              <a:gd name="connsiteX21" fmla="*/ 3601720 w 6456680"/>
              <a:gd name="connsiteY21" fmla="*/ 2458720 h 4084320"/>
              <a:gd name="connsiteX22" fmla="*/ 4099560 w 6456680"/>
              <a:gd name="connsiteY22" fmla="*/ 2214880 h 4084320"/>
              <a:gd name="connsiteX23" fmla="*/ 4197350 w 6456680"/>
              <a:gd name="connsiteY23" fmla="*/ 2101850 h 4084320"/>
              <a:gd name="connsiteX24" fmla="*/ 3916680 w 6456680"/>
              <a:gd name="connsiteY24" fmla="*/ 1595120 h 4084320"/>
              <a:gd name="connsiteX25" fmla="*/ 3794760 w 6456680"/>
              <a:gd name="connsiteY25" fmla="*/ 1107440 h 4084320"/>
              <a:gd name="connsiteX26" fmla="*/ 3849370 w 6456680"/>
              <a:gd name="connsiteY26" fmla="*/ 770890 h 4084320"/>
              <a:gd name="connsiteX27" fmla="*/ 4234180 w 6456680"/>
              <a:gd name="connsiteY27" fmla="*/ 361950 h 4084320"/>
              <a:gd name="connsiteX28" fmla="*/ 4445000 w 6456680"/>
              <a:gd name="connsiteY28" fmla="*/ 1046480 h 4084320"/>
              <a:gd name="connsiteX29" fmla="*/ 4892040 w 6456680"/>
              <a:gd name="connsiteY29" fmla="*/ 1798320 h 4084320"/>
              <a:gd name="connsiteX30" fmla="*/ 5684520 w 6456680"/>
              <a:gd name="connsiteY30" fmla="*/ 2763520 h 4084320"/>
              <a:gd name="connsiteX31" fmla="*/ 6162040 w 6456680"/>
              <a:gd name="connsiteY31" fmla="*/ 3728720 h 4084320"/>
              <a:gd name="connsiteX32" fmla="*/ 6456680 w 6456680"/>
              <a:gd name="connsiteY32" fmla="*/ 4084320 h 4084320"/>
              <a:gd name="connsiteX33" fmla="*/ 2910840 w 6456680"/>
              <a:gd name="connsiteY33" fmla="*/ 4084320 h 4084320"/>
              <a:gd name="connsiteX34" fmla="*/ 2047240 w 6456680"/>
              <a:gd name="connsiteY34" fmla="*/ 3657600 h 4084320"/>
              <a:gd name="connsiteX35" fmla="*/ 1844040 w 6456680"/>
              <a:gd name="connsiteY35" fmla="*/ 3383280 h 4084320"/>
              <a:gd name="connsiteX36" fmla="*/ 1518920 w 6456680"/>
              <a:gd name="connsiteY36" fmla="*/ 3027680 h 4084320"/>
              <a:gd name="connsiteX37" fmla="*/ 1508760 w 6456680"/>
              <a:gd name="connsiteY37" fmla="*/ 2824480 h 4084320"/>
              <a:gd name="connsiteX38" fmla="*/ 1275080 w 6456680"/>
              <a:gd name="connsiteY38" fmla="*/ 2550160 h 4084320"/>
              <a:gd name="connsiteX39" fmla="*/ 1295400 w 6456680"/>
              <a:gd name="connsiteY39" fmla="*/ 2340610 h 4084320"/>
              <a:gd name="connsiteX40" fmla="*/ 817880 w 6456680"/>
              <a:gd name="connsiteY40" fmla="*/ 1351280 h 4084320"/>
              <a:gd name="connsiteX41" fmla="*/ 279400 w 6456680"/>
              <a:gd name="connsiteY41" fmla="*/ 650240 h 4084320"/>
              <a:gd name="connsiteX42" fmla="*/ 25400 w 6456680"/>
              <a:gd name="connsiteY42" fmla="*/ 314960 h 4084320"/>
              <a:gd name="connsiteX43" fmla="*/ 25400 w 6456680"/>
              <a:gd name="connsiteY43" fmla="*/ 111760 h 408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56680" h="4084320">
                <a:moveTo>
                  <a:pt x="25400" y="111760"/>
                </a:moveTo>
                <a:cubicBezTo>
                  <a:pt x="276013" y="52493"/>
                  <a:pt x="445347" y="155787"/>
                  <a:pt x="655320" y="254000"/>
                </a:cubicBezTo>
                <a:lnTo>
                  <a:pt x="1112520" y="782320"/>
                </a:lnTo>
                <a:lnTo>
                  <a:pt x="1468120" y="1229360"/>
                </a:lnTo>
                <a:lnTo>
                  <a:pt x="1518920" y="162560"/>
                </a:lnTo>
                <a:cubicBezTo>
                  <a:pt x="1542627" y="108373"/>
                  <a:pt x="1524423" y="54187"/>
                  <a:pt x="1590040" y="0"/>
                </a:cubicBezTo>
                <a:cubicBezTo>
                  <a:pt x="1725507" y="27093"/>
                  <a:pt x="1739053" y="94827"/>
                  <a:pt x="1813560" y="142240"/>
                </a:cubicBezTo>
                <a:lnTo>
                  <a:pt x="1905000" y="314960"/>
                </a:lnTo>
                <a:lnTo>
                  <a:pt x="1955800" y="924560"/>
                </a:lnTo>
                <a:lnTo>
                  <a:pt x="1965960" y="1483360"/>
                </a:lnTo>
                <a:lnTo>
                  <a:pt x="2087880" y="792480"/>
                </a:lnTo>
                <a:cubicBezTo>
                  <a:pt x="2125980" y="692150"/>
                  <a:pt x="2190750" y="648970"/>
                  <a:pt x="2270760" y="640080"/>
                </a:cubicBezTo>
                <a:cubicBezTo>
                  <a:pt x="2311400" y="680720"/>
                  <a:pt x="2367280" y="683260"/>
                  <a:pt x="2392680" y="762000"/>
                </a:cubicBezTo>
                <a:lnTo>
                  <a:pt x="2423160" y="1412240"/>
                </a:lnTo>
                <a:cubicBezTo>
                  <a:pt x="2438400" y="1370753"/>
                  <a:pt x="2442210" y="1317837"/>
                  <a:pt x="2457450" y="1276350"/>
                </a:cubicBezTo>
                <a:lnTo>
                  <a:pt x="2504440" y="1178560"/>
                </a:lnTo>
                <a:lnTo>
                  <a:pt x="2646680" y="1137920"/>
                </a:lnTo>
                <a:lnTo>
                  <a:pt x="2768600" y="1300480"/>
                </a:lnTo>
                <a:lnTo>
                  <a:pt x="2768600" y="1981200"/>
                </a:lnTo>
                <a:lnTo>
                  <a:pt x="2717800" y="2286000"/>
                </a:lnTo>
                <a:lnTo>
                  <a:pt x="3042920" y="2448560"/>
                </a:lnTo>
                <a:lnTo>
                  <a:pt x="3601720" y="2458720"/>
                </a:lnTo>
                <a:lnTo>
                  <a:pt x="4099560" y="2214880"/>
                </a:lnTo>
                <a:cubicBezTo>
                  <a:pt x="4120727" y="2154343"/>
                  <a:pt x="4164753" y="2139527"/>
                  <a:pt x="4197350" y="2101850"/>
                </a:cubicBezTo>
                <a:lnTo>
                  <a:pt x="3916680" y="1595120"/>
                </a:lnTo>
                <a:cubicBezTo>
                  <a:pt x="3815080" y="1432560"/>
                  <a:pt x="3797300" y="1273810"/>
                  <a:pt x="3794760" y="1107440"/>
                </a:cubicBezTo>
                <a:cubicBezTo>
                  <a:pt x="3812963" y="995257"/>
                  <a:pt x="3815927" y="871643"/>
                  <a:pt x="3849370" y="770890"/>
                </a:cubicBezTo>
                <a:cubicBezTo>
                  <a:pt x="4011930" y="653627"/>
                  <a:pt x="4105910" y="498263"/>
                  <a:pt x="4234180" y="361950"/>
                </a:cubicBezTo>
                <a:cubicBezTo>
                  <a:pt x="4392083" y="548217"/>
                  <a:pt x="4374727" y="818303"/>
                  <a:pt x="4445000" y="1046480"/>
                </a:cubicBezTo>
                <a:lnTo>
                  <a:pt x="4892040" y="1798320"/>
                </a:lnTo>
                <a:lnTo>
                  <a:pt x="5684520" y="2763520"/>
                </a:lnTo>
                <a:lnTo>
                  <a:pt x="6162040" y="3728720"/>
                </a:lnTo>
                <a:cubicBezTo>
                  <a:pt x="6294543" y="3839633"/>
                  <a:pt x="6358467" y="3965787"/>
                  <a:pt x="6456680" y="4084320"/>
                </a:cubicBezTo>
                <a:lnTo>
                  <a:pt x="2910840" y="4084320"/>
                </a:lnTo>
                <a:lnTo>
                  <a:pt x="2047240" y="3657600"/>
                </a:lnTo>
                <a:cubicBezTo>
                  <a:pt x="1937597" y="3566160"/>
                  <a:pt x="1873673" y="3482340"/>
                  <a:pt x="1844040" y="3383280"/>
                </a:cubicBezTo>
                <a:cubicBezTo>
                  <a:pt x="1697567" y="3283797"/>
                  <a:pt x="1600623" y="3157643"/>
                  <a:pt x="1518920" y="3027680"/>
                </a:cubicBezTo>
                <a:cubicBezTo>
                  <a:pt x="1515533" y="2959947"/>
                  <a:pt x="1477857" y="2892213"/>
                  <a:pt x="1508760" y="2824480"/>
                </a:cubicBezTo>
                <a:cubicBezTo>
                  <a:pt x="1388957" y="2736850"/>
                  <a:pt x="1352973" y="2641600"/>
                  <a:pt x="1275080" y="2550160"/>
                </a:cubicBezTo>
                <a:lnTo>
                  <a:pt x="1295400" y="2340610"/>
                </a:lnTo>
                <a:lnTo>
                  <a:pt x="817880" y="1351280"/>
                </a:lnTo>
                <a:lnTo>
                  <a:pt x="279400" y="650240"/>
                </a:lnTo>
                <a:lnTo>
                  <a:pt x="25400" y="314960"/>
                </a:lnTo>
                <a:cubicBezTo>
                  <a:pt x="-31750" y="231987"/>
                  <a:pt x="25400" y="179493"/>
                  <a:pt x="25400" y="111760"/>
                </a:cubicBezTo>
                <a:close/>
              </a:path>
            </a:pathLst>
          </a:custGeom>
          <a:solidFill>
            <a:srgbClr val="17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574957235"/>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A2D8383-2DC7-4A8A-BBD8-5DF6F309FFD3}"/>
              </a:ext>
            </a:extLst>
          </p:cNvPr>
          <p:cNvSpPr txBox="1"/>
          <p:nvPr/>
        </p:nvSpPr>
        <p:spPr>
          <a:xfrm>
            <a:off x="-913630" y="280738"/>
            <a:ext cx="6077751" cy="769441"/>
          </a:xfrm>
          <a:prstGeom prst="rect">
            <a:avLst/>
          </a:prstGeom>
          <a:noFill/>
        </p:spPr>
        <p:txBody>
          <a:bodyPr wrap="square" rtlCol="0">
            <a:spAutoFit/>
          </a:bodyPr>
          <a:lstStyle/>
          <a:p>
            <a:pPr algn="ctr"/>
            <a:r>
              <a:rPr lang="vi-VN" sz="4400" b="1" dirty="0"/>
              <a:t>Disadvantages</a:t>
            </a:r>
            <a:endParaRPr lang="vi-VN" sz="4400" b="1" dirty="0">
              <a:solidFill>
                <a:srgbClr val="151420"/>
              </a:solidFill>
            </a:endParaRPr>
          </a:p>
        </p:txBody>
      </p:sp>
      <p:sp>
        <p:nvSpPr>
          <p:cNvPr id="16" name="Freeform: Shape 15">
            <a:extLst>
              <a:ext uri="{FF2B5EF4-FFF2-40B4-BE49-F238E27FC236}">
                <a16:creationId xmlns:a16="http://schemas.microsoft.com/office/drawing/2014/main" id="{082C7703-4596-4AF2-AFD6-79D89695E0F3}"/>
              </a:ext>
            </a:extLst>
          </p:cNvPr>
          <p:cNvSpPr/>
          <p:nvPr/>
        </p:nvSpPr>
        <p:spPr>
          <a:xfrm>
            <a:off x="6644640" y="-1925320"/>
            <a:ext cx="1747520" cy="4053840"/>
          </a:xfrm>
          <a:custGeom>
            <a:avLst/>
            <a:gdLst>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807720 w 1219200"/>
              <a:gd name="connsiteY0" fmla="*/ 0 h 2682240"/>
              <a:gd name="connsiteX1" fmla="*/ 335280 w 1219200"/>
              <a:gd name="connsiteY1" fmla="*/ 1295400 h 2682240"/>
              <a:gd name="connsiteX2" fmla="*/ 0 w 1219200"/>
              <a:gd name="connsiteY2" fmla="*/ 2545080 h 2682240"/>
              <a:gd name="connsiteX3" fmla="*/ 1219200 w 1219200"/>
              <a:gd name="connsiteY3" fmla="*/ 2682240 h 2682240"/>
              <a:gd name="connsiteX4" fmla="*/ 807720 w 1219200"/>
              <a:gd name="connsiteY4" fmla="*/ 0 h 2682240"/>
              <a:gd name="connsiteX0" fmla="*/ 1173480 w 1584960"/>
              <a:gd name="connsiteY0" fmla="*/ 0 h 3906520"/>
              <a:gd name="connsiteX1" fmla="*/ 701040 w 1584960"/>
              <a:gd name="connsiteY1" fmla="*/ 1295400 h 3906520"/>
              <a:gd name="connsiteX2" fmla="*/ 0 w 1584960"/>
              <a:gd name="connsiteY2" fmla="*/ 3906520 h 3906520"/>
              <a:gd name="connsiteX3" fmla="*/ 1584960 w 1584960"/>
              <a:gd name="connsiteY3" fmla="*/ 2682240 h 3906520"/>
              <a:gd name="connsiteX4" fmla="*/ 1173480 w 1584960"/>
              <a:gd name="connsiteY4" fmla="*/ 0 h 3906520"/>
              <a:gd name="connsiteX0" fmla="*/ 1173480 w 1747520"/>
              <a:gd name="connsiteY0" fmla="*/ 0 h 4053840"/>
              <a:gd name="connsiteX1" fmla="*/ 701040 w 1747520"/>
              <a:gd name="connsiteY1" fmla="*/ 1295400 h 4053840"/>
              <a:gd name="connsiteX2" fmla="*/ 0 w 1747520"/>
              <a:gd name="connsiteY2" fmla="*/ 3906520 h 4053840"/>
              <a:gd name="connsiteX3" fmla="*/ 1747520 w 1747520"/>
              <a:gd name="connsiteY3" fmla="*/ 4053840 h 4053840"/>
              <a:gd name="connsiteX4" fmla="*/ 1173480 w 1747520"/>
              <a:gd name="connsiteY4" fmla="*/ 0 h 4053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7520" h="4053840">
                <a:moveTo>
                  <a:pt x="1173480" y="0"/>
                </a:moveTo>
                <a:cubicBezTo>
                  <a:pt x="1016000" y="431800"/>
                  <a:pt x="787400" y="767080"/>
                  <a:pt x="701040" y="1295400"/>
                </a:cubicBezTo>
                <a:lnTo>
                  <a:pt x="0" y="3906520"/>
                </a:lnTo>
                <a:lnTo>
                  <a:pt x="1747520" y="4053840"/>
                </a:lnTo>
                <a:cubicBezTo>
                  <a:pt x="1717040" y="3108960"/>
                  <a:pt x="1386840" y="904240"/>
                  <a:pt x="1173480" y="0"/>
                </a:cubicBez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3" name="Picture 12">
            <a:extLst>
              <a:ext uri="{FF2B5EF4-FFF2-40B4-BE49-F238E27FC236}">
                <a16:creationId xmlns:a16="http://schemas.microsoft.com/office/drawing/2014/main" id="{007EF190-44D8-4728-8775-73694F745D01}"/>
              </a:ext>
            </a:extLst>
          </p:cNvPr>
          <p:cNvPicPr>
            <a:picLocks noChangeAspect="1"/>
          </p:cNvPicPr>
          <p:nvPr/>
        </p:nvPicPr>
        <p:blipFill rotWithShape="1">
          <a:blip r:embed="rId2"/>
          <a:srcRect l="63566" r="9026"/>
          <a:stretch/>
        </p:blipFill>
        <p:spPr>
          <a:xfrm>
            <a:off x="8869680" y="1405805"/>
            <a:ext cx="3341612" cy="5324973"/>
          </a:xfrm>
          <a:prstGeom prst="rect">
            <a:avLst/>
          </a:prstGeom>
        </p:spPr>
      </p:pic>
      <p:pic>
        <p:nvPicPr>
          <p:cNvPr id="3" name="Picture 2">
            <a:extLst>
              <a:ext uri="{FF2B5EF4-FFF2-40B4-BE49-F238E27FC236}">
                <a16:creationId xmlns:a16="http://schemas.microsoft.com/office/drawing/2014/main" id="{0CB02B5A-5952-408E-93C1-073F4A7C07F6}"/>
              </a:ext>
            </a:extLst>
          </p:cNvPr>
          <p:cNvPicPr>
            <a:picLocks noChangeAspect="1"/>
          </p:cNvPicPr>
          <p:nvPr/>
        </p:nvPicPr>
        <p:blipFill rotWithShape="1">
          <a:blip r:embed="rId2"/>
          <a:srcRect l="20127"/>
          <a:stretch/>
        </p:blipFill>
        <p:spPr>
          <a:xfrm>
            <a:off x="-23149" y="1405805"/>
            <a:ext cx="9738168" cy="5324973"/>
          </a:xfrm>
          <a:prstGeom prst="rect">
            <a:avLst/>
          </a:prstGeom>
        </p:spPr>
      </p:pic>
      <p:sp>
        <p:nvSpPr>
          <p:cNvPr id="2" name="Freeform: Shape 1">
            <a:extLst>
              <a:ext uri="{FF2B5EF4-FFF2-40B4-BE49-F238E27FC236}">
                <a16:creationId xmlns:a16="http://schemas.microsoft.com/office/drawing/2014/main" id="{81BBACBD-492A-438E-9282-BA965FACD140}"/>
              </a:ext>
            </a:extLst>
          </p:cNvPr>
          <p:cNvSpPr/>
          <p:nvPr/>
        </p:nvSpPr>
        <p:spPr>
          <a:xfrm>
            <a:off x="-42440" y="1598559"/>
            <a:ext cx="12234440" cy="5341202"/>
          </a:xfrm>
          <a:custGeom>
            <a:avLst/>
            <a:gdLst>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58005 w 12234440"/>
              <a:gd name="connsiteY8" fmla="*/ 532436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58005 w 12234440"/>
              <a:gd name="connsiteY8" fmla="*/ 532436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 name="connsiteX0" fmla="*/ 11574 w 12234440"/>
              <a:gd name="connsiteY0" fmla="*/ 300942 h 5648446"/>
              <a:gd name="connsiteX1" fmla="*/ 11574 w 12234440"/>
              <a:gd name="connsiteY1" fmla="*/ 300942 h 5648446"/>
              <a:gd name="connsiteX2" fmla="*/ 0 w 12234440"/>
              <a:gd name="connsiteY2" fmla="*/ 5648446 h 5648446"/>
              <a:gd name="connsiteX3" fmla="*/ 12234440 w 12234440"/>
              <a:gd name="connsiteY3" fmla="*/ 5625297 h 5648446"/>
              <a:gd name="connsiteX4" fmla="*/ 12234440 w 12234440"/>
              <a:gd name="connsiteY4" fmla="*/ 625033 h 5648446"/>
              <a:gd name="connsiteX5" fmla="*/ 9931078 w 12234440"/>
              <a:gd name="connsiteY5" fmla="*/ 57874 h 5648446"/>
              <a:gd name="connsiteX6" fmla="*/ 7303625 w 12234440"/>
              <a:gd name="connsiteY6" fmla="*/ 544011 h 5648446"/>
              <a:gd name="connsiteX7" fmla="*/ 4953964 w 12234440"/>
              <a:gd name="connsiteY7" fmla="*/ 34725 h 5648446"/>
              <a:gd name="connsiteX8" fmla="*/ 2569580 w 12234440"/>
              <a:gd name="connsiteY8" fmla="*/ 474562 h 5648446"/>
              <a:gd name="connsiteX9" fmla="*/ 590308 w 12234440"/>
              <a:gd name="connsiteY9" fmla="*/ 0 h 5648446"/>
              <a:gd name="connsiteX10" fmla="*/ 11574 w 12234440"/>
              <a:gd name="connsiteY10" fmla="*/ 0 h 5648446"/>
              <a:gd name="connsiteX11" fmla="*/ 11574 w 12234440"/>
              <a:gd name="connsiteY11" fmla="*/ 300942 h 564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34440" h="5648446">
                <a:moveTo>
                  <a:pt x="11574" y="300942"/>
                </a:moveTo>
                <a:lnTo>
                  <a:pt x="11574" y="300942"/>
                </a:lnTo>
                <a:lnTo>
                  <a:pt x="0" y="5648446"/>
                </a:lnTo>
                <a:lnTo>
                  <a:pt x="12234440" y="5625297"/>
                </a:lnTo>
                <a:lnTo>
                  <a:pt x="12234440" y="625033"/>
                </a:lnTo>
                <a:cubicBezTo>
                  <a:pt x="11466653" y="435980"/>
                  <a:pt x="10872486" y="-7716"/>
                  <a:pt x="9931078" y="57874"/>
                </a:cubicBezTo>
                <a:cubicBezTo>
                  <a:pt x="9008961" y="57875"/>
                  <a:pt x="8272040" y="544011"/>
                  <a:pt x="7303625" y="544011"/>
                </a:cubicBezTo>
                <a:cubicBezTo>
                  <a:pt x="6450957" y="420547"/>
                  <a:pt x="5864506" y="158188"/>
                  <a:pt x="4953964" y="34725"/>
                </a:cubicBezTo>
                <a:cubicBezTo>
                  <a:pt x="4147594" y="65591"/>
                  <a:pt x="3480122" y="397398"/>
                  <a:pt x="2569580" y="474562"/>
                </a:cubicBezTo>
                <a:cubicBezTo>
                  <a:pt x="1844233" y="354956"/>
                  <a:pt x="1373528" y="15434"/>
                  <a:pt x="590308" y="0"/>
                </a:cubicBezTo>
                <a:lnTo>
                  <a:pt x="11574" y="0"/>
                </a:lnTo>
                <a:lnTo>
                  <a:pt x="11574" y="300942"/>
                </a:lnTo>
                <a:close/>
              </a:path>
            </a:pathLst>
          </a:custGeom>
          <a:solidFill>
            <a:srgbClr val="C032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TextBox 16">
            <a:extLst>
              <a:ext uri="{FF2B5EF4-FFF2-40B4-BE49-F238E27FC236}">
                <a16:creationId xmlns:a16="http://schemas.microsoft.com/office/drawing/2014/main" id="{D61907B4-A59C-4C0B-8A40-AF8E42A01934}"/>
              </a:ext>
            </a:extLst>
          </p:cNvPr>
          <p:cNvSpPr txBox="1"/>
          <p:nvPr/>
        </p:nvSpPr>
        <p:spPr>
          <a:xfrm>
            <a:off x="445997" y="4038327"/>
            <a:ext cx="6077751" cy="461665"/>
          </a:xfrm>
          <a:prstGeom prst="rect">
            <a:avLst/>
          </a:prstGeom>
          <a:noFill/>
        </p:spPr>
        <p:txBody>
          <a:bodyPr wrap="square" rtlCol="0">
            <a:spAutoFit/>
          </a:bodyPr>
          <a:lstStyle/>
          <a:p>
            <a:r>
              <a:rPr lang="vi-VN" b="1" dirty="0"/>
              <a:t>-High </a:t>
            </a:r>
            <a:r>
              <a:rPr lang="vi-VN" sz="2400" b="1" dirty="0">
                <a:latin typeface="+mj-lt"/>
              </a:rPr>
              <a:t>investment</a:t>
            </a:r>
            <a:r>
              <a:rPr lang="vi-VN" b="1" dirty="0"/>
              <a:t> cost</a:t>
            </a:r>
            <a:endParaRPr lang="vi-VN" sz="2400" b="1" dirty="0">
              <a:effectLst/>
            </a:endParaRPr>
          </a:p>
        </p:txBody>
      </p:sp>
      <p:pic>
        <p:nvPicPr>
          <p:cNvPr id="3074" name="Picture 2" descr="Hướng dẫn tính giá thành sản phẩm theo phương pháp trực tiếp và tỷ lệ trên  Exc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4121" y="2484146"/>
            <a:ext cx="5950048" cy="35700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9184" y="3827306"/>
            <a:ext cx="2224454" cy="110799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-Security needs to be improved</a:t>
            </a:r>
          </a:p>
          <a:p>
            <a:endParaRPr lang="vi-VN" dirty="0"/>
          </a:p>
        </p:txBody>
      </p:sp>
      <p:pic>
        <p:nvPicPr>
          <p:cNvPr id="3076" name="Picture 4" descr="Ngân hàng, ví điện tử - đích ngắm của tin tặ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8714" y="2655781"/>
            <a:ext cx="7142529" cy="4017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3160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randombar(horizontal)">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3074"/>
                                        </p:tgtEl>
                                        <p:attrNameLst>
                                          <p:attrName>ppt_x</p:attrName>
                                        </p:attrNameLst>
                                      </p:cBhvr>
                                      <p:tavLst>
                                        <p:tav tm="0">
                                          <p:val>
                                            <p:strVal val="ppt_x"/>
                                          </p:val>
                                        </p:tav>
                                        <p:tav tm="100000">
                                          <p:val>
                                            <p:strVal val="ppt_x"/>
                                          </p:val>
                                        </p:tav>
                                      </p:tavLst>
                                    </p:anim>
                                    <p:anim calcmode="lin" valueType="num">
                                      <p:cBhvr additive="base">
                                        <p:cTn id="17" dur="500"/>
                                        <p:tgtEl>
                                          <p:spTgt spid="3074"/>
                                        </p:tgtEl>
                                        <p:attrNameLst>
                                          <p:attrName>ppt_y</p:attrName>
                                        </p:attrNameLst>
                                      </p:cBhvr>
                                      <p:tavLst>
                                        <p:tav tm="0">
                                          <p:val>
                                            <p:strVal val="ppt_y"/>
                                          </p:val>
                                        </p:tav>
                                        <p:tav tm="100000">
                                          <p:val>
                                            <p:strVal val="1+ppt_h/2"/>
                                          </p:val>
                                        </p:tav>
                                      </p:tavLst>
                                    </p:anim>
                                    <p:set>
                                      <p:cBhvr>
                                        <p:cTn id="18" dur="1" fill="hold">
                                          <p:stCondLst>
                                            <p:cond delay="499"/>
                                          </p:stCondLst>
                                        </p:cTn>
                                        <p:tgtEl>
                                          <p:spTgt spid="307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6" presetClass="exit" presetSubtype="21" fill="hold" grpId="1" nodeType="clickEffect">
                                  <p:stCondLst>
                                    <p:cond delay="0"/>
                                  </p:stCondLst>
                                  <p:childTnLst>
                                    <p:animEffect transition="out" filter="barn(inVertical)">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3076"/>
                                        </p:tgtEl>
                                        <p:attrNameLst>
                                          <p:attrName>style.visibility</p:attrName>
                                        </p:attrNameLst>
                                      </p:cBhvr>
                                      <p:to>
                                        <p:strVal val="visible"/>
                                      </p:to>
                                    </p:set>
                                    <p:animEffect transition="in" filter="circle(in)">
                                      <p:cBhvr>
                                        <p:cTn id="33" dur="20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D4846"/>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41A0D1B-EF6A-49BB-9E64-20EF1C41CE42}"/>
              </a:ext>
            </a:extLst>
          </p:cNvPr>
          <p:cNvSpPr/>
          <p:nvPr/>
        </p:nvSpPr>
        <p:spPr>
          <a:xfrm>
            <a:off x="1649234" y="926275"/>
            <a:ext cx="8877782" cy="5278056"/>
          </a:xfrm>
          <a:prstGeom prst="rect">
            <a:avLst/>
          </a:prstGeom>
          <a:solidFill>
            <a:srgbClr val="0B3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 hello 2">
            <a:extLst>
              <a:ext uri="{FF2B5EF4-FFF2-40B4-BE49-F238E27FC236}">
                <a16:creationId xmlns:a16="http://schemas.microsoft.com/office/drawing/2014/main" id="{1B537C6B-22AA-45B1-A330-6953DE907CF5}"/>
              </a:ext>
            </a:extLst>
          </p:cNvPr>
          <p:cNvSpPr/>
          <p:nvPr/>
        </p:nvSpPr>
        <p:spPr>
          <a:xfrm>
            <a:off x="3177739" y="0"/>
            <a:ext cx="6388292" cy="6858000"/>
          </a:xfrm>
          <a:custGeom>
            <a:avLst/>
            <a:gdLst>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297556 w 5824330"/>
              <a:gd name="connsiteY26" fmla="*/ 5098773 h 6162260"/>
              <a:gd name="connsiteX27" fmla="*/ 5347252 w 5824330"/>
              <a:gd name="connsiteY27" fmla="*/ 5029200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297556 w 5824330"/>
              <a:gd name="connsiteY26" fmla="*/ 5098773 h 6162260"/>
              <a:gd name="connsiteX27" fmla="*/ 5347252 w 5824330"/>
              <a:gd name="connsiteY27" fmla="*/ 5029200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297556 w 5824330"/>
              <a:gd name="connsiteY26" fmla="*/ 5098773 h 6162260"/>
              <a:gd name="connsiteX27" fmla="*/ 5347252 w 5824330"/>
              <a:gd name="connsiteY27" fmla="*/ 5029200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297556 w 5824330"/>
              <a:gd name="connsiteY26" fmla="*/ 5098773 h 6162260"/>
              <a:gd name="connsiteX27" fmla="*/ 5347252 w 5824330"/>
              <a:gd name="connsiteY27" fmla="*/ 5029200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297556 w 5824330"/>
              <a:gd name="connsiteY26" fmla="*/ 5098773 h 6162260"/>
              <a:gd name="connsiteX27" fmla="*/ 5347252 w 5824330"/>
              <a:gd name="connsiteY27" fmla="*/ 5029200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334132 w 5824330"/>
              <a:gd name="connsiteY26" fmla="*/ 5141445 h 6162260"/>
              <a:gd name="connsiteX27" fmla="*/ 5347252 w 5824330"/>
              <a:gd name="connsiteY27" fmla="*/ 5029200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334132 w 5824330"/>
              <a:gd name="connsiteY26" fmla="*/ 5141445 h 6162260"/>
              <a:gd name="connsiteX27" fmla="*/ 5347252 w 5824330"/>
              <a:gd name="connsiteY27" fmla="*/ 5010912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334132 w 5824330"/>
              <a:gd name="connsiteY26" fmla="*/ 5141445 h 6162260"/>
              <a:gd name="connsiteX27" fmla="*/ 5347252 w 5824330"/>
              <a:gd name="connsiteY27" fmla="*/ 5010912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334132 w 5824330"/>
              <a:gd name="connsiteY26" fmla="*/ 5141445 h 6162260"/>
              <a:gd name="connsiteX27" fmla="*/ 5347252 w 5824330"/>
              <a:gd name="connsiteY27" fmla="*/ 5010912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334132 w 5824330"/>
              <a:gd name="connsiteY26" fmla="*/ 5141445 h 6162260"/>
              <a:gd name="connsiteX27" fmla="*/ 5347252 w 5824330"/>
              <a:gd name="connsiteY27" fmla="*/ 5010912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24330"/>
              <a:gd name="connsiteY0" fmla="*/ 0 h 6162260"/>
              <a:gd name="connsiteX1" fmla="*/ 79513 w 5824330"/>
              <a:gd name="connsiteY1" fmla="*/ 258417 h 6162260"/>
              <a:gd name="connsiteX2" fmla="*/ 129209 w 5824330"/>
              <a:gd name="connsiteY2" fmla="*/ 347869 h 6162260"/>
              <a:gd name="connsiteX3" fmla="*/ 0 w 5824330"/>
              <a:gd name="connsiteY3" fmla="*/ 626165 h 6162260"/>
              <a:gd name="connsiteX4" fmla="*/ 89452 w 5824330"/>
              <a:gd name="connsiteY4" fmla="*/ 715617 h 6162260"/>
              <a:gd name="connsiteX5" fmla="*/ 99391 w 5824330"/>
              <a:gd name="connsiteY5" fmla="*/ 834887 h 6162260"/>
              <a:gd name="connsiteX6" fmla="*/ 159026 w 5824330"/>
              <a:gd name="connsiteY6" fmla="*/ 834887 h 6162260"/>
              <a:gd name="connsiteX7" fmla="*/ 109330 w 5824330"/>
              <a:gd name="connsiteY7" fmla="*/ 874643 h 6162260"/>
              <a:gd name="connsiteX8" fmla="*/ 139148 w 5824330"/>
              <a:gd name="connsiteY8" fmla="*/ 993913 h 6162260"/>
              <a:gd name="connsiteX9" fmla="*/ 139148 w 5824330"/>
              <a:gd name="connsiteY9" fmla="*/ 1162878 h 6162260"/>
              <a:gd name="connsiteX10" fmla="*/ 288235 w 5824330"/>
              <a:gd name="connsiteY10" fmla="*/ 1202634 h 6162260"/>
              <a:gd name="connsiteX11" fmla="*/ 586409 w 5824330"/>
              <a:gd name="connsiteY11" fmla="*/ 1182756 h 6162260"/>
              <a:gd name="connsiteX12" fmla="*/ 725556 w 5824330"/>
              <a:gd name="connsiteY12" fmla="*/ 1391478 h 6162260"/>
              <a:gd name="connsiteX13" fmla="*/ 606287 w 5824330"/>
              <a:gd name="connsiteY13" fmla="*/ 1560443 h 6162260"/>
              <a:gd name="connsiteX14" fmla="*/ 387626 w 5824330"/>
              <a:gd name="connsiteY14" fmla="*/ 1789043 h 6162260"/>
              <a:gd name="connsiteX15" fmla="*/ 139148 w 5824330"/>
              <a:gd name="connsiteY15" fmla="*/ 2544417 h 6162260"/>
              <a:gd name="connsiteX16" fmla="*/ 159026 w 5824330"/>
              <a:gd name="connsiteY16" fmla="*/ 2932043 h 6162260"/>
              <a:gd name="connsiteX17" fmla="*/ 238539 w 5824330"/>
              <a:gd name="connsiteY17" fmla="*/ 3120887 h 6162260"/>
              <a:gd name="connsiteX18" fmla="*/ 178904 w 5824330"/>
              <a:gd name="connsiteY18" fmla="*/ 4005469 h 6162260"/>
              <a:gd name="connsiteX19" fmla="*/ 208722 w 5824330"/>
              <a:gd name="connsiteY19" fmla="*/ 4790660 h 6162260"/>
              <a:gd name="connsiteX20" fmla="*/ 198783 w 5824330"/>
              <a:gd name="connsiteY20" fmla="*/ 5088834 h 6162260"/>
              <a:gd name="connsiteX21" fmla="*/ 278296 w 5824330"/>
              <a:gd name="connsiteY21" fmla="*/ 5337313 h 6162260"/>
              <a:gd name="connsiteX22" fmla="*/ 357809 w 5824330"/>
              <a:gd name="connsiteY22" fmla="*/ 6162260 h 6162260"/>
              <a:gd name="connsiteX23" fmla="*/ 5068956 w 5824330"/>
              <a:gd name="connsiteY23" fmla="*/ 6152321 h 6162260"/>
              <a:gd name="connsiteX24" fmla="*/ 5188226 w 5824330"/>
              <a:gd name="connsiteY24" fmla="*/ 5585791 h 6162260"/>
              <a:gd name="connsiteX25" fmla="*/ 5188226 w 5824330"/>
              <a:gd name="connsiteY25" fmla="*/ 5347252 h 6162260"/>
              <a:gd name="connsiteX26" fmla="*/ 5334132 w 5824330"/>
              <a:gd name="connsiteY26" fmla="*/ 5141445 h 6162260"/>
              <a:gd name="connsiteX27" fmla="*/ 5347252 w 5824330"/>
              <a:gd name="connsiteY27" fmla="*/ 5010912 h 6162260"/>
              <a:gd name="connsiteX28" fmla="*/ 5277678 w 5824330"/>
              <a:gd name="connsiteY28" fmla="*/ 4780721 h 6162260"/>
              <a:gd name="connsiteX29" fmla="*/ 5347252 w 5824330"/>
              <a:gd name="connsiteY29" fmla="*/ 4651513 h 6162260"/>
              <a:gd name="connsiteX30" fmla="*/ 5456583 w 5824330"/>
              <a:gd name="connsiteY30" fmla="*/ 4442791 h 6162260"/>
              <a:gd name="connsiteX31" fmla="*/ 5446643 w 5824330"/>
              <a:gd name="connsiteY31" fmla="*/ 4055165 h 6162260"/>
              <a:gd name="connsiteX32" fmla="*/ 5774635 w 5824330"/>
              <a:gd name="connsiteY32" fmla="*/ 3965713 h 6162260"/>
              <a:gd name="connsiteX33" fmla="*/ 5824330 w 5824330"/>
              <a:gd name="connsiteY33" fmla="*/ 3826565 h 6162260"/>
              <a:gd name="connsiteX34" fmla="*/ 5585791 w 5824330"/>
              <a:gd name="connsiteY34" fmla="*/ 3120887 h 6162260"/>
              <a:gd name="connsiteX35" fmla="*/ 5377070 w 5824330"/>
              <a:gd name="connsiteY35" fmla="*/ 2643808 h 6162260"/>
              <a:gd name="connsiteX36" fmla="*/ 5456583 w 5824330"/>
              <a:gd name="connsiteY36" fmla="*/ 2186608 h 6162260"/>
              <a:gd name="connsiteX37" fmla="*/ 5546035 w 5824330"/>
              <a:gd name="connsiteY37" fmla="*/ 2067339 h 6162260"/>
              <a:gd name="connsiteX38" fmla="*/ 5406887 w 5824330"/>
              <a:gd name="connsiteY38" fmla="*/ 1192695 h 6162260"/>
              <a:gd name="connsiteX39" fmla="*/ 5227983 w 5824330"/>
              <a:gd name="connsiteY39" fmla="*/ 467139 h 6162260"/>
              <a:gd name="connsiteX40" fmla="*/ 4880113 w 5824330"/>
              <a:gd name="connsiteY40" fmla="*/ 0 h 6162260"/>
              <a:gd name="connsiteX41" fmla="*/ 129209 w 5824330"/>
              <a:gd name="connsiteY41" fmla="*/ 0 h 6162260"/>
              <a:gd name="connsiteX0" fmla="*/ 129209 w 5836522"/>
              <a:gd name="connsiteY0" fmla="*/ 0 h 6162260"/>
              <a:gd name="connsiteX1" fmla="*/ 79513 w 5836522"/>
              <a:gd name="connsiteY1" fmla="*/ 258417 h 6162260"/>
              <a:gd name="connsiteX2" fmla="*/ 129209 w 5836522"/>
              <a:gd name="connsiteY2" fmla="*/ 347869 h 6162260"/>
              <a:gd name="connsiteX3" fmla="*/ 0 w 5836522"/>
              <a:gd name="connsiteY3" fmla="*/ 626165 h 6162260"/>
              <a:gd name="connsiteX4" fmla="*/ 89452 w 5836522"/>
              <a:gd name="connsiteY4" fmla="*/ 715617 h 6162260"/>
              <a:gd name="connsiteX5" fmla="*/ 99391 w 5836522"/>
              <a:gd name="connsiteY5" fmla="*/ 834887 h 6162260"/>
              <a:gd name="connsiteX6" fmla="*/ 159026 w 5836522"/>
              <a:gd name="connsiteY6" fmla="*/ 834887 h 6162260"/>
              <a:gd name="connsiteX7" fmla="*/ 109330 w 5836522"/>
              <a:gd name="connsiteY7" fmla="*/ 874643 h 6162260"/>
              <a:gd name="connsiteX8" fmla="*/ 139148 w 5836522"/>
              <a:gd name="connsiteY8" fmla="*/ 993913 h 6162260"/>
              <a:gd name="connsiteX9" fmla="*/ 139148 w 5836522"/>
              <a:gd name="connsiteY9" fmla="*/ 1162878 h 6162260"/>
              <a:gd name="connsiteX10" fmla="*/ 288235 w 5836522"/>
              <a:gd name="connsiteY10" fmla="*/ 1202634 h 6162260"/>
              <a:gd name="connsiteX11" fmla="*/ 586409 w 5836522"/>
              <a:gd name="connsiteY11" fmla="*/ 1182756 h 6162260"/>
              <a:gd name="connsiteX12" fmla="*/ 725556 w 5836522"/>
              <a:gd name="connsiteY12" fmla="*/ 1391478 h 6162260"/>
              <a:gd name="connsiteX13" fmla="*/ 606287 w 5836522"/>
              <a:gd name="connsiteY13" fmla="*/ 1560443 h 6162260"/>
              <a:gd name="connsiteX14" fmla="*/ 387626 w 5836522"/>
              <a:gd name="connsiteY14" fmla="*/ 1789043 h 6162260"/>
              <a:gd name="connsiteX15" fmla="*/ 139148 w 5836522"/>
              <a:gd name="connsiteY15" fmla="*/ 2544417 h 6162260"/>
              <a:gd name="connsiteX16" fmla="*/ 159026 w 5836522"/>
              <a:gd name="connsiteY16" fmla="*/ 2932043 h 6162260"/>
              <a:gd name="connsiteX17" fmla="*/ 238539 w 5836522"/>
              <a:gd name="connsiteY17" fmla="*/ 3120887 h 6162260"/>
              <a:gd name="connsiteX18" fmla="*/ 178904 w 5836522"/>
              <a:gd name="connsiteY18" fmla="*/ 4005469 h 6162260"/>
              <a:gd name="connsiteX19" fmla="*/ 208722 w 5836522"/>
              <a:gd name="connsiteY19" fmla="*/ 4790660 h 6162260"/>
              <a:gd name="connsiteX20" fmla="*/ 198783 w 5836522"/>
              <a:gd name="connsiteY20" fmla="*/ 5088834 h 6162260"/>
              <a:gd name="connsiteX21" fmla="*/ 278296 w 5836522"/>
              <a:gd name="connsiteY21" fmla="*/ 5337313 h 6162260"/>
              <a:gd name="connsiteX22" fmla="*/ 357809 w 5836522"/>
              <a:gd name="connsiteY22" fmla="*/ 6162260 h 6162260"/>
              <a:gd name="connsiteX23" fmla="*/ 5068956 w 5836522"/>
              <a:gd name="connsiteY23" fmla="*/ 6152321 h 6162260"/>
              <a:gd name="connsiteX24" fmla="*/ 5188226 w 5836522"/>
              <a:gd name="connsiteY24" fmla="*/ 5585791 h 6162260"/>
              <a:gd name="connsiteX25" fmla="*/ 5188226 w 5836522"/>
              <a:gd name="connsiteY25" fmla="*/ 5347252 h 6162260"/>
              <a:gd name="connsiteX26" fmla="*/ 5334132 w 5836522"/>
              <a:gd name="connsiteY26" fmla="*/ 5141445 h 6162260"/>
              <a:gd name="connsiteX27" fmla="*/ 5347252 w 5836522"/>
              <a:gd name="connsiteY27" fmla="*/ 5010912 h 6162260"/>
              <a:gd name="connsiteX28" fmla="*/ 5277678 w 5836522"/>
              <a:gd name="connsiteY28" fmla="*/ 4780721 h 6162260"/>
              <a:gd name="connsiteX29" fmla="*/ 5347252 w 5836522"/>
              <a:gd name="connsiteY29" fmla="*/ 4651513 h 6162260"/>
              <a:gd name="connsiteX30" fmla="*/ 5456583 w 5836522"/>
              <a:gd name="connsiteY30" fmla="*/ 4442791 h 6162260"/>
              <a:gd name="connsiteX31" fmla="*/ 5446643 w 5836522"/>
              <a:gd name="connsiteY31" fmla="*/ 4055165 h 6162260"/>
              <a:gd name="connsiteX32" fmla="*/ 5774635 w 5836522"/>
              <a:gd name="connsiteY32" fmla="*/ 3965713 h 6162260"/>
              <a:gd name="connsiteX33" fmla="*/ 5836522 w 5836522"/>
              <a:gd name="connsiteY33" fmla="*/ 3802181 h 6162260"/>
              <a:gd name="connsiteX34" fmla="*/ 5585791 w 5836522"/>
              <a:gd name="connsiteY34" fmla="*/ 3120887 h 6162260"/>
              <a:gd name="connsiteX35" fmla="*/ 5377070 w 5836522"/>
              <a:gd name="connsiteY35" fmla="*/ 2643808 h 6162260"/>
              <a:gd name="connsiteX36" fmla="*/ 5456583 w 5836522"/>
              <a:gd name="connsiteY36" fmla="*/ 2186608 h 6162260"/>
              <a:gd name="connsiteX37" fmla="*/ 5546035 w 5836522"/>
              <a:gd name="connsiteY37" fmla="*/ 2067339 h 6162260"/>
              <a:gd name="connsiteX38" fmla="*/ 5406887 w 5836522"/>
              <a:gd name="connsiteY38" fmla="*/ 1192695 h 6162260"/>
              <a:gd name="connsiteX39" fmla="*/ 5227983 w 5836522"/>
              <a:gd name="connsiteY39" fmla="*/ 467139 h 6162260"/>
              <a:gd name="connsiteX40" fmla="*/ 4880113 w 5836522"/>
              <a:gd name="connsiteY40" fmla="*/ 0 h 6162260"/>
              <a:gd name="connsiteX41" fmla="*/ 129209 w 5836522"/>
              <a:gd name="connsiteY41" fmla="*/ 0 h 6162260"/>
              <a:gd name="connsiteX0" fmla="*/ 129209 w 5836522"/>
              <a:gd name="connsiteY0" fmla="*/ 0 h 6162260"/>
              <a:gd name="connsiteX1" fmla="*/ 79513 w 5836522"/>
              <a:gd name="connsiteY1" fmla="*/ 258417 h 6162260"/>
              <a:gd name="connsiteX2" fmla="*/ 129209 w 5836522"/>
              <a:gd name="connsiteY2" fmla="*/ 347869 h 6162260"/>
              <a:gd name="connsiteX3" fmla="*/ 0 w 5836522"/>
              <a:gd name="connsiteY3" fmla="*/ 626165 h 6162260"/>
              <a:gd name="connsiteX4" fmla="*/ 89452 w 5836522"/>
              <a:gd name="connsiteY4" fmla="*/ 715617 h 6162260"/>
              <a:gd name="connsiteX5" fmla="*/ 99391 w 5836522"/>
              <a:gd name="connsiteY5" fmla="*/ 834887 h 6162260"/>
              <a:gd name="connsiteX6" fmla="*/ 159026 w 5836522"/>
              <a:gd name="connsiteY6" fmla="*/ 834887 h 6162260"/>
              <a:gd name="connsiteX7" fmla="*/ 109330 w 5836522"/>
              <a:gd name="connsiteY7" fmla="*/ 874643 h 6162260"/>
              <a:gd name="connsiteX8" fmla="*/ 139148 w 5836522"/>
              <a:gd name="connsiteY8" fmla="*/ 993913 h 6162260"/>
              <a:gd name="connsiteX9" fmla="*/ 139148 w 5836522"/>
              <a:gd name="connsiteY9" fmla="*/ 1162878 h 6162260"/>
              <a:gd name="connsiteX10" fmla="*/ 288235 w 5836522"/>
              <a:gd name="connsiteY10" fmla="*/ 1202634 h 6162260"/>
              <a:gd name="connsiteX11" fmla="*/ 586409 w 5836522"/>
              <a:gd name="connsiteY11" fmla="*/ 1182756 h 6162260"/>
              <a:gd name="connsiteX12" fmla="*/ 725556 w 5836522"/>
              <a:gd name="connsiteY12" fmla="*/ 1391478 h 6162260"/>
              <a:gd name="connsiteX13" fmla="*/ 606287 w 5836522"/>
              <a:gd name="connsiteY13" fmla="*/ 1560443 h 6162260"/>
              <a:gd name="connsiteX14" fmla="*/ 387626 w 5836522"/>
              <a:gd name="connsiteY14" fmla="*/ 1789043 h 6162260"/>
              <a:gd name="connsiteX15" fmla="*/ 139148 w 5836522"/>
              <a:gd name="connsiteY15" fmla="*/ 2544417 h 6162260"/>
              <a:gd name="connsiteX16" fmla="*/ 159026 w 5836522"/>
              <a:gd name="connsiteY16" fmla="*/ 2932043 h 6162260"/>
              <a:gd name="connsiteX17" fmla="*/ 238539 w 5836522"/>
              <a:gd name="connsiteY17" fmla="*/ 3120887 h 6162260"/>
              <a:gd name="connsiteX18" fmla="*/ 178904 w 5836522"/>
              <a:gd name="connsiteY18" fmla="*/ 4005469 h 6162260"/>
              <a:gd name="connsiteX19" fmla="*/ 208722 w 5836522"/>
              <a:gd name="connsiteY19" fmla="*/ 4790660 h 6162260"/>
              <a:gd name="connsiteX20" fmla="*/ 198783 w 5836522"/>
              <a:gd name="connsiteY20" fmla="*/ 5088834 h 6162260"/>
              <a:gd name="connsiteX21" fmla="*/ 278296 w 5836522"/>
              <a:gd name="connsiteY21" fmla="*/ 5337313 h 6162260"/>
              <a:gd name="connsiteX22" fmla="*/ 357809 w 5836522"/>
              <a:gd name="connsiteY22" fmla="*/ 6162260 h 6162260"/>
              <a:gd name="connsiteX23" fmla="*/ 5068956 w 5836522"/>
              <a:gd name="connsiteY23" fmla="*/ 6152321 h 6162260"/>
              <a:gd name="connsiteX24" fmla="*/ 5188226 w 5836522"/>
              <a:gd name="connsiteY24" fmla="*/ 5585791 h 6162260"/>
              <a:gd name="connsiteX25" fmla="*/ 5188226 w 5836522"/>
              <a:gd name="connsiteY25" fmla="*/ 5347252 h 6162260"/>
              <a:gd name="connsiteX26" fmla="*/ 5334132 w 5836522"/>
              <a:gd name="connsiteY26" fmla="*/ 5141445 h 6162260"/>
              <a:gd name="connsiteX27" fmla="*/ 5347252 w 5836522"/>
              <a:gd name="connsiteY27" fmla="*/ 5010912 h 6162260"/>
              <a:gd name="connsiteX28" fmla="*/ 5277678 w 5836522"/>
              <a:gd name="connsiteY28" fmla="*/ 4780721 h 6162260"/>
              <a:gd name="connsiteX29" fmla="*/ 5347252 w 5836522"/>
              <a:gd name="connsiteY29" fmla="*/ 4651513 h 6162260"/>
              <a:gd name="connsiteX30" fmla="*/ 5456583 w 5836522"/>
              <a:gd name="connsiteY30" fmla="*/ 4442791 h 6162260"/>
              <a:gd name="connsiteX31" fmla="*/ 5446643 w 5836522"/>
              <a:gd name="connsiteY31" fmla="*/ 4055165 h 6162260"/>
              <a:gd name="connsiteX32" fmla="*/ 5774635 w 5836522"/>
              <a:gd name="connsiteY32" fmla="*/ 3965713 h 6162260"/>
              <a:gd name="connsiteX33" fmla="*/ 5836522 w 5836522"/>
              <a:gd name="connsiteY33" fmla="*/ 3802181 h 6162260"/>
              <a:gd name="connsiteX34" fmla="*/ 5585791 w 5836522"/>
              <a:gd name="connsiteY34" fmla="*/ 3120887 h 6162260"/>
              <a:gd name="connsiteX35" fmla="*/ 5377070 w 5836522"/>
              <a:gd name="connsiteY35" fmla="*/ 2643808 h 6162260"/>
              <a:gd name="connsiteX36" fmla="*/ 5456583 w 5836522"/>
              <a:gd name="connsiteY36" fmla="*/ 2186608 h 6162260"/>
              <a:gd name="connsiteX37" fmla="*/ 5546035 w 5836522"/>
              <a:gd name="connsiteY37" fmla="*/ 2067339 h 6162260"/>
              <a:gd name="connsiteX38" fmla="*/ 5406887 w 5836522"/>
              <a:gd name="connsiteY38" fmla="*/ 1192695 h 6162260"/>
              <a:gd name="connsiteX39" fmla="*/ 5227983 w 5836522"/>
              <a:gd name="connsiteY39" fmla="*/ 467139 h 6162260"/>
              <a:gd name="connsiteX40" fmla="*/ 4880113 w 5836522"/>
              <a:gd name="connsiteY40" fmla="*/ 0 h 6162260"/>
              <a:gd name="connsiteX41" fmla="*/ 129209 w 5836522"/>
              <a:gd name="connsiteY41" fmla="*/ 0 h 6162260"/>
              <a:gd name="connsiteX0" fmla="*/ 129209 w 5836522"/>
              <a:gd name="connsiteY0" fmla="*/ 0 h 6162260"/>
              <a:gd name="connsiteX1" fmla="*/ 79513 w 5836522"/>
              <a:gd name="connsiteY1" fmla="*/ 258417 h 6162260"/>
              <a:gd name="connsiteX2" fmla="*/ 129209 w 5836522"/>
              <a:gd name="connsiteY2" fmla="*/ 347869 h 6162260"/>
              <a:gd name="connsiteX3" fmla="*/ 0 w 5836522"/>
              <a:gd name="connsiteY3" fmla="*/ 626165 h 6162260"/>
              <a:gd name="connsiteX4" fmla="*/ 89452 w 5836522"/>
              <a:gd name="connsiteY4" fmla="*/ 715617 h 6162260"/>
              <a:gd name="connsiteX5" fmla="*/ 99391 w 5836522"/>
              <a:gd name="connsiteY5" fmla="*/ 834887 h 6162260"/>
              <a:gd name="connsiteX6" fmla="*/ 159026 w 5836522"/>
              <a:gd name="connsiteY6" fmla="*/ 834887 h 6162260"/>
              <a:gd name="connsiteX7" fmla="*/ 109330 w 5836522"/>
              <a:gd name="connsiteY7" fmla="*/ 874643 h 6162260"/>
              <a:gd name="connsiteX8" fmla="*/ 139148 w 5836522"/>
              <a:gd name="connsiteY8" fmla="*/ 993913 h 6162260"/>
              <a:gd name="connsiteX9" fmla="*/ 139148 w 5836522"/>
              <a:gd name="connsiteY9" fmla="*/ 1162878 h 6162260"/>
              <a:gd name="connsiteX10" fmla="*/ 288235 w 5836522"/>
              <a:gd name="connsiteY10" fmla="*/ 1202634 h 6162260"/>
              <a:gd name="connsiteX11" fmla="*/ 586409 w 5836522"/>
              <a:gd name="connsiteY11" fmla="*/ 1182756 h 6162260"/>
              <a:gd name="connsiteX12" fmla="*/ 725556 w 5836522"/>
              <a:gd name="connsiteY12" fmla="*/ 1391478 h 6162260"/>
              <a:gd name="connsiteX13" fmla="*/ 606287 w 5836522"/>
              <a:gd name="connsiteY13" fmla="*/ 1560443 h 6162260"/>
              <a:gd name="connsiteX14" fmla="*/ 387626 w 5836522"/>
              <a:gd name="connsiteY14" fmla="*/ 1789043 h 6162260"/>
              <a:gd name="connsiteX15" fmla="*/ 139148 w 5836522"/>
              <a:gd name="connsiteY15" fmla="*/ 2544417 h 6162260"/>
              <a:gd name="connsiteX16" fmla="*/ 159026 w 5836522"/>
              <a:gd name="connsiteY16" fmla="*/ 2932043 h 6162260"/>
              <a:gd name="connsiteX17" fmla="*/ 238539 w 5836522"/>
              <a:gd name="connsiteY17" fmla="*/ 3120887 h 6162260"/>
              <a:gd name="connsiteX18" fmla="*/ 178904 w 5836522"/>
              <a:gd name="connsiteY18" fmla="*/ 4005469 h 6162260"/>
              <a:gd name="connsiteX19" fmla="*/ 208722 w 5836522"/>
              <a:gd name="connsiteY19" fmla="*/ 4790660 h 6162260"/>
              <a:gd name="connsiteX20" fmla="*/ 198783 w 5836522"/>
              <a:gd name="connsiteY20" fmla="*/ 5088834 h 6162260"/>
              <a:gd name="connsiteX21" fmla="*/ 278296 w 5836522"/>
              <a:gd name="connsiteY21" fmla="*/ 5337313 h 6162260"/>
              <a:gd name="connsiteX22" fmla="*/ 357809 w 5836522"/>
              <a:gd name="connsiteY22" fmla="*/ 6162260 h 6162260"/>
              <a:gd name="connsiteX23" fmla="*/ 5068956 w 5836522"/>
              <a:gd name="connsiteY23" fmla="*/ 6152321 h 6162260"/>
              <a:gd name="connsiteX24" fmla="*/ 5188226 w 5836522"/>
              <a:gd name="connsiteY24" fmla="*/ 5585791 h 6162260"/>
              <a:gd name="connsiteX25" fmla="*/ 5188226 w 5836522"/>
              <a:gd name="connsiteY25" fmla="*/ 5347252 h 6162260"/>
              <a:gd name="connsiteX26" fmla="*/ 5334132 w 5836522"/>
              <a:gd name="connsiteY26" fmla="*/ 5141445 h 6162260"/>
              <a:gd name="connsiteX27" fmla="*/ 5347252 w 5836522"/>
              <a:gd name="connsiteY27" fmla="*/ 5010912 h 6162260"/>
              <a:gd name="connsiteX28" fmla="*/ 5277678 w 5836522"/>
              <a:gd name="connsiteY28" fmla="*/ 4780721 h 6162260"/>
              <a:gd name="connsiteX29" fmla="*/ 5347252 w 5836522"/>
              <a:gd name="connsiteY29" fmla="*/ 4651513 h 6162260"/>
              <a:gd name="connsiteX30" fmla="*/ 5456583 w 5836522"/>
              <a:gd name="connsiteY30" fmla="*/ 4442791 h 6162260"/>
              <a:gd name="connsiteX31" fmla="*/ 5446643 w 5836522"/>
              <a:gd name="connsiteY31" fmla="*/ 4055165 h 6162260"/>
              <a:gd name="connsiteX32" fmla="*/ 5774635 w 5836522"/>
              <a:gd name="connsiteY32" fmla="*/ 3965713 h 6162260"/>
              <a:gd name="connsiteX33" fmla="*/ 5836522 w 5836522"/>
              <a:gd name="connsiteY33" fmla="*/ 3802181 h 6162260"/>
              <a:gd name="connsiteX34" fmla="*/ 5585791 w 5836522"/>
              <a:gd name="connsiteY34" fmla="*/ 3120887 h 6162260"/>
              <a:gd name="connsiteX35" fmla="*/ 5377070 w 5836522"/>
              <a:gd name="connsiteY35" fmla="*/ 2643808 h 6162260"/>
              <a:gd name="connsiteX36" fmla="*/ 5456583 w 5836522"/>
              <a:gd name="connsiteY36" fmla="*/ 2186608 h 6162260"/>
              <a:gd name="connsiteX37" fmla="*/ 5546035 w 5836522"/>
              <a:gd name="connsiteY37" fmla="*/ 2067339 h 6162260"/>
              <a:gd name="connsiteX38" fmla="*/ 5406887 w 5836522"/>
              <a:gd name="connsiteY38" fmla="*/ 1192695 h 6162260"/>
              <a:gd name="connsiteX39" fmla="*/ 5227983 w 5836522"/>
              <a:gd name="connsiteY39" fmla="*/ 467139 h 6162260"/>
              <a:gd name="connsiteX40" fmla="*/ 4880113 w 5836522"/>
              <a:gd name="connsiteY40" fmla="*/ 0 h 6162260"/>
              <a:gd name="connsiteX41" fmla="*/ 129209 w 5836522"/>
              <a:gd name="connsiteY41" fmla="*/ 0 h 6162260"/>
              <a:gd name="connsiteX0" fmla="*/ 129209 w 5836522"/>
              <a:gd name="connsiteY0" fmla="*/ 0 h 6162260"/>
              <a:gd name="connsiteX1" fmla="*/ 79513 w 5836522"/>
              <a:gd name="connsiteY1" fmla="*/ 258417 h 6162260"/>
              <a:gd name="connsiteX2" fmla="*/ 129209 w 5836522"/>
              <a:gd name="connsiteY2" fmla="*/ 347869 h 6162260"/>
              <a:gd name="connsiteX3" fmla="*/ 0 w 5836522"/>
              <a:gd name="connsiteY3" fmla="*/ 626165 h 6162260"/>
              <a:gd name="connsiteX4" fmla="*/ 89452 w 5836522"/>
              <a:gd name="connsiteY4" fmla="*/ 715617 h 6162260"/>
              <a:gd name="connsiteX5" fmla="*/ 99391 w 5836522"/>
              <a:gd name="connsiteY5" fmla="*/ 834887 h 6162260"/>
              <a:gd name="connsiteX6" fmla="*/ 159026 w 5836522"/>
              <a:gd name="connsiteY6" fmla="*/ 834887 h 6162260"/>
              <a:gd name="connsiteX7" fmla="*/ 109330 w 5836522"/>
              <a:gd name="connsiteY7" fmla="*/ 874643 h 6162260"/>
              <a:gd name="connsiteX8" fmla="*/ 139148 w 5836522"/>
              <a:gd name="connsiteY8" fmla="*/ 993913 h 6162260"/>
              <a:gd name="connsiteX9" fmla="*/ 139148 w 5836522"/>
              <a:gd name="connsiteY9" fmla="*/ 1162878 h 6162260"/>
              <a:gd name="connsiteX10" fmla="*/ 288235 w 5836522"/>
              <a:gd name="connsiteY10" fmla="*/ 1202634 h 6162260"/>
              <a:gd name="connsiteX11" fmla="*/ 586409 w 5836522"/>
              <a:gd name="connsiteY11" fmla="*/ 1182756 h 6162260"/>
              <a:gd name="connsiteX12" fmla="*/ 725556 w 5836522"/>
              <a:gd name="connsiteY12" fmla="*/ 1391478 h 6162260"/>
              <a:gd name="connsiteX13" fmla="*/ 606287 w 5836522"/>
              <a:gd name="connsiteY13" fmla="*/ 1560443 h 6162260"/>
              <a:gd name="connsiteX14" fmla="*/ 387626 w 5836522"/>
              <a:gd name="connsiteY14" fmla="*/ 1789043 h 6162260"/>
              <a:gd name="connsiteX15" fmla="*/ 139148 w 5836522"/>
              <a:gd name="connsiteY15" fmla="*/ 2544417 h 6162260"/>
              <a:gd name="connsiteX16" fmla="*/ 159026 w 5836522"/>
              <a:gd name="connsiteY16" fmla="*/ 2932043 h 6162260"/>
              <a:gd name="connsiteX17" fmla="*/ 238539 w 5836522"/>
              <a:gd name="connsiteY17" fmla="*/ 3120887 h 6162260"/>
              <a:gd name="connsiteX18" fmla="*/ 178904 w 5836522"/>
              <a:gd name="connsiteY18" fmla="*/ 4005469 h 6162260"/>
              <a:gd name="connsiteX19" fmla="*/ 208722 w 5836522"/>
              <a:gd name="connsiteY19" fmla="*/ 4790660 h 6162260"/>
              <a:gd name="connsiteX20" fmla="*/ 198783 w 5836522"/>
              <a:gd name="connsiteY20" fmla="*/ 5088834 h 6162260"/>
              <a:gd name="connsiteX21" fmla="*/ 278296 w 5836522"/>
              <a:gd name="connsiteY21" fmla="*/ 5337313 h 6162260"/>
              <a:gd name="connsiteX22" fmla="*/ 357809 w 5836522"/>
              <a:gd name="connsiteY22" fmla="*/ 6162260 h 6162260"/>
              <a:gd name="connsiteX23" fmla="*/ 5068956 w 5836522"/>
              <a:gd name="connsiteY23" fmla="*/ 6152321 h 6162260"/>
              <a:gd name="connsiteX24" fmla="*/ 5188226 w 5836522"/>
              <a:gd name="connsiteY24" fmla="*/ 5585791 h 6162260"/>
              <a:gd name="connsiteX25" fmla="*/ 5188226 w 5836522"/>
              <a:gd name="connsiteY25" fmla="*/ 5347252 h 6162260"/>
              <a:gd name="connsiteX26" fmla="*/ 5334132 w 5836522"/>
              <a:gd name="connsiteY26" fmla="*/ 5141445 h 6162260"/>
              <a:gd name="connsiteX27" fmla="*/ 5347252 w 5836522"/>
              <a:gd name="connsiteY27" fmla="*/ 5010912 h 6162260"/>
              <a:gd name="connsiteX28" fmla="*/ 5217343 w 5836522"/>
              <a:gd name="connsiteY28" fmla="*/ 4780721 h 6162260"/>
              <a:gd name="connsiteX29" fmla="*/ 5347252 w 5836522"/>
              <a:gd name="connsiteY29" fmla="*/ 4651513 h 6162260"/>
              <a:gd name="connsiteX30" fmla="*/ 5456583 w 5836522"/>
              <a:gd name="connsiteY30" fmla="*/ 4442791 h 6162260"/>
              <a:gd name="connsiteX31" fmla="*/ 5446643 w 5836522"/>
              <a:gd name="connsiteY31" fmla="*/ 4055165 h 6162260"/>
              <a:gd name="connsiteX32" fmla="*/ 5774635 w 5836522"/>
              <a:gd name="connsiteY32" fmla="*/ 3965713 h 6162260"/>
              <a:gd name="connsiteX33" fmla="*/ 5836522 w 5836522"/>
              <a:gd name="connsiteY33" fmla="*/ 3802181 h 6162260"/>
              <a:gd name="connsiteX34" fmla="*/ 5585791 w 5836522"/>
              <a:gd name="connsiteY34" fmla="*/ 3120887 h 6162260"/>
              <a:gd name="connsiteX35" fmla="*/ 5377070 w 5836522"/>
              <a:gd name="connsiteY35" fmla="*/ 2643808 h 6162260"/>
              <a:gd name="connsiteX36" fmla="*/ 5456583 w 5836522"/>
              <a:gd name="connsiteY36" fmla="*/ 2186608 h 6162260"/>
              <a:gd name="connsiteX37" fmla="*/ 5546035 w 5836522"/>
              <a:gd name="connsiteY37" fmla="*/ 2067339 h 6162260"/>
              <a:gd name="connsiteX38" fmla="*/ 5406887 w 5836522"/>
              <a:gd name="connsiteY38" fmla="*/ 1192695 h 6162260"/>
              <a:gd name="connsiteX39" fmla="*/ 5227983 w 5836522"/>
              <a:gd name="connsiteY39" fmla="*/ 467139 h 6162260"/>
              <a:gd name="connsiteX40" fmla="*/ 4880113 w 5836522"/>
              <a:gd name="connsiteY40" fmla="*/ 0 h 6162260"/>
              <a:gd name="connsiteX41" fmla="*/ 129209 w 5836522"/>
              <a:gd name="connsiteY41" fmla="*/ 0 h 6162260"/>
              <a:gd name="connsiteX0" fmla="*/ 129209 w 5836522"/>
              <a:gd name="connsiteY0" fmla="*/ 0 h 6162260"/>
              <a:gd name="connsiteX1" fmla="*/ 79513 w 5836522"/>
              <a:gd name="connsiteY1" fmla="*/ 258417 h 6162260"/>
              <a:gd name="connsiteX2" fmla="*/ 129209 w 5836522"/>
              <a:gd name="connsiteY2" fmla="*/ 347869 h 6162260"/>
              <a:gd name="connsiteX3" fmla="*/ 0 w 5836522"/>
              <a:gd name="connsiteY3" fmla="*/ 626165 h 6162260"/>
              <a:gd name="connsiteX4" fmla="*/ 89452 w 5836522"/>
              <a:gd name="connsiteY4" fmla="*/ 715617 h 6162260"/>
              <a:gd name="connsiteX5" fmla="*/ 99391 w 5836522"/>
              <a:gd name="connsiteY5" fmla="*/ 834887 h 6162260"/>
              <a:gd name="connsiteX6" fmla="*/ 159026 w 5836522"/>
              <a:gd name="connsiteY6" fmla="*/ 834887 h 6162260"/>
              <a:gd name="connsiteX7" fmla="*/ 109330 w 5836522"/>
              <a:gd name="connsiteY7" fmla="*/ 874643 h 6162260"/>
              <a:gd name="connsiteX8" fmla="*/ 139148 w 5836522"/>
              <a:gd name="connsiteY8" fmla="*/ 993913 h 6162260"/>
              <a:gd name="connsiteX9" fmla="*/ 139148 w 5836522"/>
              <a:gd name="connsiteY9" fmla="*/ 1162878 h 6162260"/>
              <a:gd name="connsiteX10" fmla="*/ 288235 w 5836522"/>
              <a:gd name="connsiteY10" fmla="*/ 1202634 h 6162260"/>
              <a:gd name="connsiteX11" fmla="*/ 586409 w 5836522"/>
              <a:gd name="connsiteY11" fmla="*/ 1182756 h 6162260"/>
              <a:gd name="connsiteX12" fmla="*/ 725556 w 5836522"/>
              <a:gd name="connsiteY12" fmla="*/ 1391478 h 6162260"/>
              <a:gd name="connsiteX13" fmla="*/ 606287 w 5836522"/>
              <a:gd name="connsiteY13" fmla="*/ 1560443 h 6162260"/>
              <a:gd name="connsiteX14" fmla="*/ 387626 w 5836522"/>
              <a:gd name="connsiteY14" fmla="*/ 1789043 h 6162260"/>
              <a:gd name="connsiteX15" fmla="*/ 139148 w 5836522"/>
              <a:gd name="connsiteY15" fmla="*/ 2544417 h 6162260"/>
              <a:gd name="connsiteX16" fmla="*/ 159026 w 5836522"/>
              <a:gd name="connsiteY16" fmla="*/ 2932043 h 6162260"/>
              <a:gd name="connsiteX17" fmla="*/ 238539 w 5836522"/>
              <a:gd name="connsiteY17" fmla="*/ 3120887 h 6162260"/>
              <a:gd name="connsiteX18" fmla="*/ 178904 w 5836522"/>
              <a:gd name="connsiteY18" fmla="*/ 4005469 h 6162260"/>
              <a:gd name="connsiteX19" fmla="*/ 208722 w 5836522"/>
              <a:gd name="connsiteY19" fmla="*/ 4790660 h 6162260"/>
              <a:gd name="connsiteX20" fmla="*/ 198783 w 5836522"/>
              <a:gd name="connsiteY20" fmla="*/ 5088834 h 6162260"/>
              <a:gd name="connsiteX21" fmla="*/ 278296 w 5836522"/>
              <a:gd name="connsiteY21" fmla="*/ 5337313 h 6162260"/>
              <a:gd name="connsiteX22" fmla="*/ 357809 w 5836522"/>
              <a:gd name="connsiteY22" fmla="*/ 6162260 h 6162260"/>
              <a:gd name="connsiteX23" fmla="*/ 5068956 w 5836522"/>
              <a:gd name="connsiteY23" fmla="*/ 6152321 h 6162260"/>
              <a:gd name="connsiteX24" fmla="*/ 5188226 w 5836522"/>
              <a:gd name="connsiteY24" fmla="*/ 5585791 h 6162260"/>
              <a:gd name="connsiteX25" fmla="*/ 5188226 w 5836522"/>
              <a:gd name="connsiteY25" fmla="*/ 5347252 h 6162260"/>
              <a:gd name="connsiteX26" fmla="*/ 5334132 w 5836522"/>
              <a:gd name="connsiteY26" fmla="*/ 5141445 h 6162260"/>
              <a:gd name="connsiteX27" fmla="*/ 5347252 w 5836522"/>
              <a:gd name="connsiteY27" fmla="*/ 5010912 h 6162260"/>
              <a:gd name="connsiteX28" fmla="*/ 5217343 w 5836522"/>
              <a:gd name="connsiteY28" fmla="*/ 4780721 h 6162260"/>
              <a:gd name="connsiteX29" fmla="*/ 5347252 w 5836522"/>
              <a:gd name="connsiteY29" fmla="*/ 4651513 h 6162260"/>
              <a:gd name="connsiteX30" fmla="*/ 5456583 w 5836522"/>
              <a:gd name="connsiteY30" fmla="*/ 4442791 h 6162260"/>
              <a:gd name="connsiteX31" fmla="*/ 5446643 w 5836522"/>
              <a:gd name="connsiteY31" fmla="*/ 4055165 h 6162260"/>
              <a:gd name="connsiteX32" fmla="*/ 5774635 w 5836522"/>
              <a:gd name="connsiteY32" fmla="*/ 3965713 h 6162260"/>
              <a:gd name="connsiteX33" fmla="*/ 5836522 w 5836522"/>
              <a:gd name="connsiteY33" fmla="*/ 3802181 h 6162260"/>
              <a:gd name="connsiteX34" fmla="*/ 5585791 w 5836522"/>
              <a:gd name="connsiteY34" fmla="*/ 3120887 h 6162260"/>
              <a:gd name="connsiteX35" fmla="*/ 5377070 w 5836522"/>
              <a:gd name="connsiteY35" fmla="*/ 2643808 h 6162260"/>
              <a:gd name="connsiteX36" fmla="*/ 5456583 w 5836522"/>
              <a:gd name="connsiteY36" fmla="*/ 2186608 h 6162260"/>
              <a:gd name="connsiteX37" fmla="*/ 5546035 w 5836522"/>
              <a:gd name="connsiteY37" fmla="*/ 2067339 h 6162260"/>
              <a:gd name="connsiteX38" fmla="*/ 5406887 w 5836522"/>
              <a:gd name="connsiteY38" fmla="*/ 1192695 h 6162260"/>
              <a:gd name="connsiteX39" fmla="*/ 5227983 w 5836522"/>
              <a:gd name="connsiteY39" fmla="*/ 467139 h 6162260"/>
              <a:gd name="connsiteX40" fmla="*/ 4880113 w 5836522"/>
              <a:gd name="connsiteY40" fmla="*/ 0 h 6162260"/>
              <a:gd name="connsiteX41" fmla="*/ 129209 w 5836522"/>
              <a:gd name="connsiteY41" fmla="*/ 0 h 616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36522" h="6162260">
                <a:moveTo>
                  <a:pt x="129209" y="0"/>
                </a:moveTo>
                <a:lnTo>
                  <a:pt x="79513" y="258417"/>
                </a:lnTo>
                <a:lnTo>
                  <a:pt x="129209" y="347869"/>
                </a:lnTo>
                <a:cubicBezTo>
                  <a:pt x="86139" y="440634"/>
                  <a:pt x="12590" y="509016"/>
                  <a:pt x="0" y="626165"/>
                </a:cubicBezTo>
                <a:lnTo>
                  <a:pt x="89452" y="715617"/>
                </a:lnTo>
                <a:lnTo>
                  <a:pt x="99391" y="834887"/>
                </a:lnTo>
                <a:lnTo>
                  <a:pt x="159026" y="834887"/>
                </a:lnTo>
                <a:lnTo>
                  <a:pt x="109330" y="874643"/>
                </a:lnTo>
                <a:lnTo>
                  <a:pt x="139148" y="993913"/>
                </a:lnTo>
                <a:lnTo>
                  <a:pt x="139148" y="1162878"/>
                </a:lnTo>
                <a:lnTo>
                  <a:pt x="288235" y="1202634"/>
                </a:lnTo>
                <a:lnTo>
                  <a:pt x="586409" y="1182756"/>
                </a:lnTo>
                <a:lnTo>
                  <a:pt x="725556" y="1391478"/>
                </a:lnTo>
                <a:lnTo>
                  <a:pt x="606287" y="1560443"/>
                </a:lnTo>
                <a:cubicBezTo>
                  <a:pt x="533400" y="1636643"/>
                  <a:pt x="448321" y="1633595"/>
                  <a:pt x="387626" y="1789043"/>
                </a:cubicBezTo>
                <a:cubicBezTo>
                  <a:pt x="268224" y="2016450"/>
                  <a:pt x="221974" y="2292626"/>
                  <a:pt x="139148" y="2544417"/>
                </a:cubicBezTo>
                <a:lnTo>
                  <a:pt x="159026" y="2932043"/>
                </a:lnTo>
                <a:lnTo>
                  <a:pt x="238539" y="3120887"/>
                </a:lnTo>
                <a:lnTo>
                  <a:pt x="178904" y="4005469"/>
                </a:lnTo>
                <a:lnTo>
                  <a:pt x="208722" y="4790660"/>
                </a:lnTo>
                <a:lnTo>
                  <a:pt x="198783" y="5088834"/>
                </a:lnTo>
                <a:lnTo>
                  <a:pt x="278296" y="5337313"/>
                </a:lnTo>
                <a:lnTo>
                  <a:pt x="357809" y="6162260"/>
                </a:lnTo>
                <a:lnTo>
                  <a:pt x="5068956" y="6152321"/>
                </a:lnTo>
                <a:cubicBezTo>
                  <a:pt x="5187961" y="5993958"/>
                  <a:pt x="5148469" y="5774634"/>
                  <a:pt x="5188226" y="5585791"/>
                </a:cubicBezTo>
                <a:lnTo>
                  <a:pt x="5188226" y="5347252"/>
                </a:lnTo>
                <a:lnTo>
                  <a:pt x="5334132" y="5141445"/>
                </a:lnTo>
                <a:lnTo>
                  <a:pt x="5347252" y="5010912"/>
                </a:lnTo>
                <a:cubicBezTo>
                  <a:pt x="5366733" y="4897606"/>
                  <a:pt x="5240534" y="4857451"/>
                  <a:pt x="5217343" y="4780721"/>
                </a:cubicBezTo>
                <a:cubicBezTo>
                  <a:pt x="5288493" y="4751346"/>
                  <a:pt x="5303949" y="4694582"/>
                  <a:pt x="5347252" y="4651513"/>
                </a:cubicBezTo>
                <a:cubicBezTo>
                  <a:pt x="5444656" y="4642899"/>
                  <a:pt x="5438427" y="4512365"/>
                  <a:pt x="5456583" y="4442791"/>
                </a:cubicBezTo>
                <a:lnTo>
                  <a:pt x="5446643" y="4055165"/>
                </a:lnTo>
                <a:lnTo>
                  <a:pt x="5774635" y="3965713"/>
                </a:lnTo>
                <a:lnTo>
                  <a:pt x="5836522" y="3802181"/>
                </a:lnTo>
                <a:cubicBezTo>
                  <a:pt x="5777329" y="3550699"/>
                  <a:pt x="5669368" y="3347985"/>
                  <a:pt x="5585791" y="3120887"/>
                </a:cubicBezTo>
                <a:cubicBezTo>
                  <a:pt x="5516217" y="2961861"/>
                  <a:pt x="5483220" y="2808930"/>
                  <a:pt x="5377070" y="2643808"/>
                </a:cubicBezTo>
                <a:lnTo>
                  <a:pt x="5456583" y="2186608"/>
                </a:lnTo>
                <a:lnTo>
                  <a:pt x="5546035" y="2067339"/>
                </a:lnTo>
                <a:lnTo>
                  <a:pt x="5406887" y="1192695"/>
                </a:lnTo>
                <a:lnTo>
                  <a:pt x="5227983" y="467139"/>
                </a:lnTo>
                <a:lnTo>
                  <a:pt x="4880113" y="0"/>
                </a:lnTo>
                <a:lnTo>
                  <a:pt x="129209" y="0"/>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7">
            <a:extLst>
              <a:ext uri="{FF2B5EF4-FFF2-40B4-BE49-F238E27FC236}">
                <a16:creationId xmlns:a16="http://schemas.microsoft.com/office/drawing/2014/main" id="{033B1158-67A7-45EF-9666-19A5F25815E3}"/>
              </a:ext>
            </a:extLst>
          </p:cNvPr>
          <p:cNvSpPr txBox="1"/>
          <p:nvPr/>
        </p:nvSpPr>
        <p:spPr>
          <a:xfrm>
            <a:off x="3057124" y="2633657"/>
            <a:ext cx="6077751" cy="2123658"/>
          </a:xfrm>
          <a:prstGeom prst="rect">
            <a:avLst/>
          </a:prstGeom>
          <a:noFill/>
        </p:spPr>
        <p:txBody>
          <a:bodyPr wrap="square" rtlCol="0">
            <a:spAutoFit/>
          </a:bodyPr>
          <a:lstStyle/>
          <a:p>
            <a:pPr algn="ctr"/>
            <a:r>
              <a:rPr lang="en-US" sz="6600" b="1" dirty="0">
                <a:solidFill>
                  <a:srgbClr val="1D3639"/>
                </a:solidFill>
              </a:rPr>
              <a:t>Opportunities and Challenges</a:t>
            </a:r>
            <a:endParaRPr lang="vi-VN" sz="6600" b="1" dirty="0">
              <a:solidFill>
                <a:srgbClr val="1D3639"/>
              </a:solidFill>
            </a:endParaRPr>
          </a:p>
        </p:txBody>
      </p:sp>
    </p:spTree>
    <p:extLst>
      <p:ext uri="{BB962C8B-B14F-4D97-AF65-F5344CB8AC3E}">
        <p14:creationId xmlns:p14="http://schemas.microsoft.com/office/powerpoint/2010/main" val="388016105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fill="hold" grpId="0" nodeType="withEffect">
                                  <p:stCondLst>
                                    <p:cond delay="0"/>
                                  </p:stCondLst>
                                  <p:childTnLst>
                                    <p:animScale>
                                      <p:cBhvr>
                                        <p:cTn id="6" dur="20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D4846"/>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41A0D1B-EF6A-49BB-9E64-20EF1C41CE42}"/>
              </a:ext>
            </a:extLst>
          </p:cNvPr>
          <p:cNvSpPr/>
          <p:nvPr/>
        </p:nvSpPr>
        <p:spPr>
          <a:xfrm>
            <a:off x="3332480" y="0"/>
            <a:ext cx="8859520" cy="6921500"/>
          </a:xfrm>
          <a:prstGeom prst="rect">
            <a:avLst/>
          </a:prstGeom>
          <a:solidFill>
            <a:srgbClr val="0B3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 hello 2">
            <a:extLst>
              <a:ext uri="{FF2B5EF4-FFF2-40B4-BE49-F238E27FC236}">
                <a16:creationId xmlns:a16="http://schemas.microsoft.com/office/drawing/2014/main" id="{D93BE2F9-6DA5-495F-BCCE-8071690F3C5D}"/>
              </a:ext>
            </a:extLst>
          </p:cNvPr>
          <p:cNvSpPr/>
          <p:nvPr/>
        </p:nvSpPr>
        <p:spPr>
          <a:xfrm>
            <a:off x="-2362917" y="-63500"/>
            <a:ext cx="6843477" cy="6985000"/>
          </a:xfrm>
          <a:custGeom>
            <a:avLst/>
            <a:gdLst>
              <a:gd name="connsiteX0" fmla="*/ 5277678 w 6321287"/>
              <a:gd name="connsiteY0" fmla="*/ 0 h 6142383"/>
              <a:gd name="connsiteX1" fmla="*/ 5516217 w 6321287"/>
              <a:gd name="connsiteY1" fmla="*/ 0 h 6142383"/>
              <a:gd name="connsiteX2" fmla="*/ 4770782 w 6321287"/>
              <a:gd name="connsiteY2" fmla="*/ 447261 h 6142383"/>
              <a:gd name="connsiteX3" fmla="*/ 4989443 w 6321287"/>
              <a:gd name="connsiteY3" fmla="*/ 675861 h 6142383"/>
              <a:gd name="connsiteX4" fmla="*/ 5009321 w 6321287"/>
              <a:gd name="connsiteY4" fmla="*/ 1083365 h 6142383"/>
              <a:gd name="connsiteX5" fmla="*/ 5019261 w 6321287"/>
              <a:gd name="connsiteY5" fmla="*/ 1202635 h 6142383"/>
              <a:gd name="connsiteX6" fmla="*/ 4949687 w 6321287"/>
              <a:gd name="connsiteY6" fmla="*/ 1421296 h 6142383"/>
              <a:gd name="connsiteX7" fmla="*/ 4880113 w 6321287"/>
              <a:gd name="connsiteY7" fmla="*/ 1451113 h 6142383"/>
              <a:gd name="connsiteX8" fmla="*/ 4850295 w 6321287"/>
              <a:gd name="connsiteY8" fmla="*/ 1600200 h 6142383"/>
              <a:gd name="connsiteX9" fmla="*/ 5695121 w 6321287"/>
              <a:gd name="connsiteY9" fmla="*/ 2176670 h 6142383"/>
              <a:gd name="connsiteX10" fmla="*/ 6003234 w 6321287"/>
              <a:gd name="connsiteY10" fmla="*/ 2445026 h 6142383"/>
              <a:gd name="connsiteX11" fmla="*/ 6172200 w 6321287"/>
              <a:gd name="connsiteY11" fmla="*/ 3190461 h 6142383"/>
              <a:gd name="connsiteX12" fmla="*/ 6321287 w 6321287"/>
              <a:gd name="connsiteY12" fmla="*/ 4104861 h 6142383"/>
              <a:gd name="connsiteX13" fmla="*/ 6271591 w 6321287"/>
              <a:gd name="connsiteY13" fmla="*/ 4860235 h 6142383"/>
              <a:gd name="connsiteX14" fmla="*/ 5953539 w 6321287"/>
              <a:gd name="connsiteY14" fmla="*/ 5516217 h 6142383"/>
              <a:gd name="connsiteX15" fmla="*/ 5874026 w 6321287"/>
              <a:gd name="connsiteY15" fmla="*/ 5774635 h 6142383"/>
              <a:gd name="connsiteX16" fmla="*/ 5854148 w 6321287"/>
              <a:gd name="connsiteY16" fmla="*/ 6142383 h 6142383"/>
              <a:gd name="connsiteX17" fmla="*/ 3071191 w 6321287"/>
              <a:gd name="connsiteY17" fmla="*/ 6082748 h 6142383"/>
              <a:gd name="connsiteX18" fmla="*/ 3140765 w 6321287"/>
              <a:gd name="connsiteY18" fmla="*/ 5625548 h 6142383"/>
              <a:gd name="connsiteX19" fmla="*/ 3081130 w 6321287"/>
              <a:gd name="connsiteY19" fmla="*/ 5575852 h 6142383"/>
              <a:gd name="connsiteX20" fmla="*/ 3419061 w 6321287"/>
              <a:gd name="connsiteY20" fmla="*/ 4005470 h 6142383"/>
              <a:gd name="connsiteX21" fmla="*/ 3269974 w 6321287"/>
              <a:gd name="connsiteY21" fmla="*/ 3319670 h 6142383"/>
              <a:gd name="connsiteX22" fmla="*/ 2832652 w 6321287"/>
              <a:gd name="connsiteY22" fmla="*/ 3955774 h 6142383"/>
              <a:gd name="connsiteX23" fmla="*/ 2246243 w 6321287"/>
              <a:gd name="connsiteY23" fmla="*/ 4234070 h 6142383"/>
              <a:gd name="connsiteX24" fmla="*/ 1580321 w 6321287"/>
              <a:gd name="connsiteY24" fmla="*/ 3896139 h 6142383"/>
              <a:gd name="connsiteX25" fmla="*/ 1182756 w 6321287"/>
              <a:gd name="connsiteY25" fmla="*/ 3220278 h 6142383"/>
              <a:gd name="connsiteX26" fmla="*/ 974034 w 6321287"/>
              <a:gd name="connsiteY26" fmla="*/ 3081130 h 6142383"/>
              <a:gd name="connsiteX27" fmla="*/ 824948 w 6321287"/>
              <a:gd name="connsiteY27" fmla="*/ 2922104 h 6142383"/>
              <a:gd name="connsiteX28" fmla="*/ 815008 w 6321287"/>
              <a:gd name="connsiteY28" fmla="*/ 2802835 h 6142383"/>
              <a:gd name="connsiteX29" fmla="*/ 79513 w 6321287"/>
              <a:gd name="connsiteY29" fmla="*/ 3240156 h 6142383"/>
              <a:gd name="connsiteX30" fmla="*/ 0 w 6321287"/>
              <a:gd name="connsiteY30" fmla="*/ 3041374 h 6142383"/>
              <a:gd name="connsiteX31" fmla="*/ 636104 w 6321287"/>
              <a:gd name="connsiteY31" fmla="*/ 2673626 h 6142383"/>
              <a:gd name="connsiteX32" fmla="*/ 675861 w 6321287"/>
              <a:gd name="connsiteY32" fmla="*/ 2355574 h 6142383"/>
              <a:gd name="connsiteX33" fmla="*/ 914400 w 6321287"/>
              <a:gd name="connsiteY33" fmla="*/ 2176670 h 6142383"/>
              <a:gd name="connsiteX34" fmla="*/ 1371600 w 6321287"/>
              <a:gd name="connsiteY34" fmla="*/ 2246243 h 6142383"/>
              <a:gd name="connsiteX35" fmla="*/ 4194313 w 6321287"/>
              <a:gd name="connsiteY35" fmla="*/ 626165 h 6142383"/>
              <a:gd name="connsiteX36" fmla="*/ 4263887 w 6321287"/>
              <a:gd name="connsiteY36" fmla="*/ 496956 h 6142383"/>
              <a:gd name="connsiteX37" fmla="*/ 4442791 w 6321287"/>
              <a:gd name="connsiteY37" fmla="*/ 387626 h 6142383"/>
              <a:gd name="connsiteX38" fmla="*/ 4601817 w 6321287"/>
              <a:gd name="connsiteY38" fmla="*/ 387626 h 6142383"/>
              <a:gd name="connsiteX39" fmla="*/ 5277678 w 6321287"/>
              <a:gd name="connsiteY39" fmla="*/ 0 h 6142383"/>
              <a:gd name="connsiteX40" fmla="*/ 3990671 w 6321287"/>
              <a:gd name="connsiteY40" fmla="*/ 932512 h 6142383"/>
              <a:gd name="connsiteX41" fmla="*/ 1460831 w 6321287"/>
              <a:gd name="connsiteY41" fmla="*/ 2405712 h 6142383"/>
              <a:gd name="connsiteX42" fmla="*/ 1450671 w 6321287"/>
              <a:gd name="connsiteY42" fmla="*/ 2771472 h 6142383"/>
              <a:gd name="connsiteX43" fmla="*/ 1531951 w 6321287"/>
              <a:gd name="connsiteY43" fmla="*/ 3025472 h 6142383"/>
              <a:gd name="connsiteX44" fmla="*/ 2154251 w 6321287"/>
              <a:gd name="connsiteY44" fmla="*/ 3436952 h 6142383"/>
              <a:gd name="connsiteX45" fmla="*/ 2418411 w 6321287"/>
              <a:gd name="connsiteY45" fmla="*/ 2949272 h 6142383"/>
              <a:gd name="connsiteX46" fmla="*/ 2657171 w 6321287"/>
              <a:gd name="connsiteY46" fmla="*/ 2674952 h 6142383"/>
              <a:gd name="connsiteX47" fmla="*/ 2832431 w 6321287"/>
              <a:gd name="connsiteY47" fmla="*/ 2283792 h 6142383"/>
              <a:gd name="connsiteX48" fmla="*/ 3167711 w 6321287"/>
              <a:gd name="connsiteY48" fmla="*/ 1978992 h 6142383"/>
              <a:gd name="connsiteX49" fmla="*/ 4000831 w 6321287"/>
              <a:gd name="connsiteY49" fmla="*/ 1765632 h 6142383"/>
              <a:gd name="connsiteX50" fmla="*/ 4031311 w 6321287"/>
              <a:gd name="connsiteY50" fmla="*/ 1470992 h 6142383"/>
              <a:gd name="connsiteX51" fmla="*/ 4041471 w 6321287"/>
              <a:gd name="connsiteY51" fmla="*/ 1247472 h 6142383"/>
              <a:gd name="connsiteX52" fmla="*/ 3970351 w 6321287"/>
              <a:gd name="connsiteY52" fmla="*/ 1156032 h 6142383"/>
              <a:gd name="connsiteX53" fmla="*/ 3990671 w 6321287"/>
              <a:gd name="connsiteY53" fmla="*/ 932512 h 6142383"/>
              <a:gd name="connsiteX54" fmla="*/ 5504511 w 6321287"/>
              <a:gd name="connsiteY54" fmla="*/ 3858592 h 6142383"/>
              <a:gd name="connsiteX55" fmla="*/ 5372431 w 6321287"/>
              <a:gd name="connsiteY55" fmla="*/ 4518992 h 6142383"/>
              <a:gd name="connsiteX56" fmla="*/ 5494351 w 6321287"/>
              <a:gd name="connsiteY56" fmla="*/ 5159072 h 6142383"/>
              <a:gd name="connsiteX57" fmla="*/ 5555311 w 6321287"/>
              <a:gd name="connsiteY57" fmla="*/ 5494352 h 6142383"/>
              <a:gd name="connsiteX58" fmla="*/ 5677231 w 6321287"/>
              <a:gd name="connsiteY58" fmla="*/ 4935552 h 6142383"/>
              <a:gd name="connsiteX59" fmla="*/ 5707711 w 6321287"/>
              <a:gd name="connsiteY59" fmla="*/ 4386912 h 6142383"/>
              <a:gd name="connsiteX60" fmla="*/ 5504511 w 6321287"/>
              <a:gd name="connsiteY60" fmla="*/ 3858592 h 6142383"/>
              <a:gd name="connsiteX0" fmla="*/ 5277678 w 6321287"/>
              <a:gd name="connsiteY0" fmla="*/ 0 h 6142383"/>
              <a:gd name="connsiteX1" fmla="*/ 5516217 w 6321287"/>
              <a:gd name="connsiteY1" fmla="*/ 0 h 6142383"/>
              <a:gd name="connsiteX2" fmla="*/ 4770782 w 6321287"/>
              <a:gd name="connsiteY2" fmla="*/ 447261 h 6142383"/>
              <a:gd name="connsiteX3" fmla="*/ 4989443 w 6321287"/>
              <a:gd name="connsiteY3" fmla="*/ 675861 h 6142383"/>
              <a:gd name="connsiteX4" fmla="*/ 5009321 w 6321287"/>
              <a:gd name="connsiteY4" fmla="*/ 1083365 h 6142383"/>
              <a:gd name="connsiteX5" fmla="*/ 5019261 w 6321287"/>
              <a:gd name="connsiteY5" fmla="*/ 1202635 h 6142383"/>
              <a:gd name="connsiteX6" fmla="*/ 4949687 w 6321287"/>
              <a:gd name="connsiteY6" fmla="*/ 1421296 h 6142383"/>
              <a:gd name="connsiteX7" fmla="*/ 4880113 w 6321287"/>
              <a:gd name="connsiteY7" fmla="*/ 1451113 h 6142383"/>
              <a:gd name="connsiteX8" fmla="*/ 4850295 w 6321287"/>
              <a:gd name="connsiteY8" fmla="*/ 1600200 h 6142383"/>
              <a:gd name="connsiteX9" fmla="*/ 5695121 w 6321287"/>
              <a:gd name="connsiteY9" fmla="*/ 2176670 h 6142383"/>
              <a:gd name="connsiteX10" fmla="*/ 6003234 w 6321287"/>
              <a:gd name="connsiteY10" fmla="*/ 2445026 h 6142383"/>
              <a:gd name="connsiteX11" fmla="*/ 6172200 w 6321287"/>
              <a:gd name="connsiteY11" fmla="*/ 3190461 h 6142383"/>
              <a:gd name="connsiteX12" fmla="*/ 6321287 w 6321287"/>
              <a:gd name="connsiteY12" fmla="*/ 4104861 h 6142383"/>
              <a:gd name="connsiteX13" fmla="*/ 6271591 w 6321287"/>
              <a:gd name="connsiteY13" fmla="*/ 4860235 h 6142383"/>
              <a:gd name="connsiteX14" fmla="*/ 5953539 w 6321287"/>
              <a:gd name="connsiteY14" fmla="*/ 5516217 h 6142383"/>
              <a:gd name="connsiteX15" fmla="*/ 5874026 w 6321287"/>
              <a:gd name="connsiteY15" fmla="*/ 5774635 h 6142383"/>
              <a:gd name="connsiteX16" fmla="*/ 5854148 w 6321287"/>
              <a:gd name="connsiteY16" fmla="*/ 6142383 h 6142383"/>
              <a:gd name="connsiteX17" fmla="*/ 3071191 w 6321287"/>
              <a:gd name="connsiteY17" fmla="*/ 6082748 h 6142383"/>
              <a:gd name="connsiteX18" fmla="*/ 3140765 w 6321287"/>
              <a:gd name="connsiteY18" fmla="*/ 5625548 h 6142383"/>
              <a:gd name="connsiteX19" fmla="*/ 3081130 w 6321287"/>
              <a:gd name="connsiteY19" fmla="*/ 5575852 h 6142383"/>
              <a:gd name="connsiteX20" fmla="*/ 3419061 w 6321287"/>
              <a:gd name="connsiteY20" fmla="*/ 4005470 h 6142383"/>
              <a:gd name="connsiteX21" fmla="*/ 3269974 w 6321287"/>
              <a:gd name="connsiteY21" fmla="*/ 3319670 h 6142383"/>
              <a:gd name="connsiteX22" fmla="*/ 2832652 w 6321287"/>
              <a:gd name="connsiteY22" fmla="*/ 3955774 h 6142383"/>
              <a:gd name="connsiteX23" fmla="*/ 2246243 w 6321287"/>
              <a:gd name="connsiteY23" fmla="*/ 4234070 h 6142383"/>
              <a:gd name="connsiteX24" fmla="*/ 1580321 w 6321287"/>
              <a:gd name="connsiteY24" fmla="*/ 3896139 h 6142383"/>
              <a:gd name="connsiteX25" fmla="*/ 1182756 w 6321287"/>
              <a:gd name="connsiteY25" fmla="*/ 3220278 h 6142383"/>
              <a:gd name="connsiteX26" fmla="*/ 974034 w 6321287"/>
              <a:gd name="connsiteY26" fmla="*/ 3081130 h 6142383"/>
              <a:gd name="connsiteX27" fmla="*/ 824948 w 6321287"/>
              <a:gd name="connsiteY27" fmla="*/ 2922104 h 6142383"/>
              <a:gd name="connsiteX28" fmla="*/ 815008 w 6321287"/>
              <a:gd name="connsiteY28" fmla="*/ 2802835 h 6142383"/>
              <a:gd name="connsiteX29" fmla="*/ 79513 w 6321287"/>
              <a:gd name="connsiteY29" fmla="*/ 3240156 h 6142383"/>
              <a:gd name="connsiteX30" fmla="*/ 0 w 6321287"/>
              <a:gd name="connsiteY30" fmla="*/ 3041374 h 6142383"/>
              <a:gd name="connsiteX31" fmla="*/ 723734 w 6321287"/>
              <a:gd name="connsiteY31" fmla="*/ 2624096 h 6142383"/>
              <a:gd name="connsiteX32" fmla="*/ 675861 w 6321287"/>
              <a:gd name="connsiteY32" fmla="*/ 2355574 h 6142383"/>
              <a:gd name="connsiteX33" fmla="*/ 914400 w 6321287"/>
              <a:gd name="connsiteY33" fmla="*/ 2176670 h 6142383"/>
              <a:gd name="connsiteX34" fmla="*/ 1371600 w 6321287"/>
              <a:gd name="connsiteY34" fmla="*/ 2246243 h 6142383"/>
              <a:gd name="connsiteX35" fmla="*/ 4194313 w 6321287"/>
              <a:gd name="connsiteY35" fmla="*/ 626165 h 6142383"/>
              <a:gd name="connsiteX36" fmla="*/ 4263887 w 6321287"/>
              <a:gd name="connsiteY36" fmla="*/ 496956 h 6142383"/>
              <a:gd name="connsiteX37" fmla="*/ 4442791 w 6321287"/>
              <a:gd name="connsiteY37" fmla="*/ 387626 h 6142383"/>
              <a:gd name="connsiteX38" fmla="*/ 4601817 w 6321287"/>
              <a:gd name="connsiteY38" fmla="*/ 387626 h 6142383"/>
              <a:gd name="connsiteX39" fmla="*/ 5277678 w 6321287"/>
              <a:gd name="connsiteY39" fmla="*/ 0 h 6142383"/>
              <a:gd name="connsiteX40" fmla="*/ 3990671 w 6321287"/>
              <a:gd name="connsiteY40" fmla="*/ 932512 h 6142383"/>
              <a:gd name="connsiteX41" fmla="*/ 1460831 w 6321287"/>
              <a:gd name="connsiteY41" fmla="*/ 2405712 h 6142383"/>
              <a:gd name="connsiteX42" fmla="*/ 1450671 w 6321287"/>
              <a:gd name="connsiteY42" fmla="*/ 2771472 h 6142383"/>
              <a:gd name="connsiteX43" fmla="*/ 1531951 w 6321287"/>
              <a:gd name="connsiteY43" fmla="*/ 3025472 h 6142383"/>
              <a:gd name="connsiteX44" fmla="*/ 2154251 w 6321287"/>
              <a:gd name="connsiteY44" fmla="*/ 3436952 h 6142383"/>
              <a:gd name="connsiteX45" fmla="*/ 2418411 w 6321287"/>
              <a:gd name="connsiteY45" fmla="*/ 2949272 h 6142383"/>
              <a:gd name="connsiteX46" fmla="*/ 2657171 w 6321287"/>
              <a:gd name="connsiteY46" fmla="*/ 2674952 h 6142383"/>
              <a:gd name="connsiteX47" fmla="*/ 2832431 w 6321287"/>
              <a:gd name="connsiteY47" fmla="*/ 2283792 h 6142383"/>
              <a:gd name="connsiteX48" fmla="*/ 3167711 w 6321287"/>
              <a:gd name="connsiteY48" fmla="*/ 1978992 h 6142383"/>
              <a:gd name="connsiteX49" fmla="*/ 4000831 w 6321287"/>
              <a:gd name="connsiteY49" fmla="*/ 1765632 h 6142383"/>
              <a:gd name="connsiteX50" fmla="*/ 4031311 w 6321287"/>
              <a:gd name="connsiteY50" fmla="*/ 1470992 h 6142383"/>
              <a:gd name="connsiteX51" fmla="*/ 4041471 w 6321287"/>
              <a:gd name="connsiteY51" fmla="*/ 1247472 h 6142383"/>
              <a:gd name="connsiteX52" fmla="*/ 3970351 w 6321287"/>
              <a:gd name="connsiteY52" fmla="*/ 1156032 h 6142383"/>
              <a:gd name="connsiteX53" fmla="*/ 3990671 w 6321287"/>
              <a:gd name="connsiteY53" fmla="*/ 932512 h 6142383"/>
              <a:gd name="connsiteX54" fmla="*/ 5504511 w 6321287"/>
              <a:gd name="connsiteY54" fmla="*/ 3858592 h 6142383"/>
              <a:gd name="connsiteX55" fmla="*/ 5372431 w 6321287"/>
              <a:gd name="connsiteY55" fmla="*/ 4518992 h 6142383"/>
              <a:gd name="connsiteX56" fmla="*/ 5494351 w 6321287"/>
              <a:gd name="connsiteY56" fmla="*/ 5159072 h 6142383"/>
              <a:gd name="connsiteX57" fmla="*/ 5555311 w 6321287"/>
              <a:gd name="connsiteY57" fmla="*/ 5494352 h 6142383"/>
              <a:gd name="connsiteX58" fmla="*/ 5677231 w 6321287"/>
              <a:gd name="connsiteY58" fmla="*/ 4935552 h 6142383"/>
              <a:gd name="connsiteX59" fmla="*/ 5707711 w 6321287"/>
              <a:gd name="connsiteY59" fmla="*/ 4386912 h 6142383"/>
              <a:gd name="connsiteX60" fmla="*/ 5504511 w 6321287"/>
              <a:gd name="connsiteY60" fmla="*/ 3858592 h 614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321287" h="6142383">
                <a:moveTo>
                  <a:pt x="5277678" y="0"/>
                </a:moveTo>
                <a:lnTo>
                  <a:pt x="5516217" y="0"/>
                </a:lnTo>
                <a:lnTo>
                  <a:pt x="4770782" y="447261"/>
                </a:lnTo>
                <a:lnTo>
                  <a:pt x="4989443" y="675861"/>
                </a:lnTo>
                <a:lnTo>
                  <a:pt x="5009321" y="1083365"/>
                </a:lnTo>
                <a:lnTo>
                  <a:pt x="5019261" y="1202635"/>
                </a:lnTo>
                <a:lnTo>
                  <a:pt x="4949687" y="1421296"/>
                </a:lnTo>
                <a:lnTo>
                  <a:pt x="4880113" y="1451113"/>
                </a:lnTo>
                <a:lnTo>
                  <a:pt x="4850295" y="1600200"/>
                </a:lnTo>
                <a:lnTo>
                  <a:pt x="5695121" y="2176670"/>
                </a:lnTo>
                <a:lnTo>
                  <a:pt x="6003234" y="2445026"/>
                </a:lnTo>
                <a:lnTo>
                  <a:pt x="6172200" y="3190461"/>
                </a:lnTo>
                <a:lnTo>
                  <a:pt x="6321287" y="4104861"/>
                </a:lnTo>
                <a:lnTo>
                  <a:pt x="6271591" y="4860235"/>
                </a:lnTo>
                <a:lnTo>
                  <a:pt x="5953539" y="5516217"/>
                </a:lnTo>
                <a:lnTo>
                  <a:pt x="5874026" y="5774635"/>
                </a:lnTo>
                <a:lnTo>
                  <a:pt x="5854148" y="6142383"/>
                </a:lnTo>
                <a:lnTo>
                  <a:pt x="3071191" y="6082748"/>
                </a:lnTo>
                <a:lnTo>
                  <a:pt x="3140765" y="5625548"/>
                </a:lnTo>
                <a:lnTo>
                  <a:pt x="3081130" y="5575852"/>
                </a:lnTo>
                <a:lnTo>
                  <a:pt x="3419061" y="4005470"/>
                </a:lnTo>
                <a:lnTo>
                  <a:pt x="3269974" y="3319670"/>
                </a:lnTo>
                <a:lnTo>
                  <a:pt x="2832652" y="3955774"/>
                </a:lnTo>
                <a:lnTo>
                  <a:pt x="2246243" y="4234070"/>
                </a:lnTo>
                <a:lnTo>
                  <a:pt x="1580321" y="3896139"/>
                </a:lnTo>
                <a:lnTo>
                  <a:pt x="1182756" y="3220278"/>
                </a:lnTo>
                <a:lnTo>
                  <a:pt x="974034" y="3081130"/>
                </a:lnTo>
                <a:lnTo>
                  <a:pt x="824948" y="2922104"/>
                </a:lnTo>
                <a:lnTo>
                  <a:pt x="815008" y="2802835"/>
                </a:lnTo>
                <a:lnTo>
                  <a:pt x="79513" y="3240156"/>
                </a:lnTo>
                <a:lnTo>
                  <a:pt x="0" y="3041374"/>
                </a:lnTo>
                <a:lnTo>
                  <a:pt x="723734" y="2624096"/>
                </a:lnTo>
                <a:lnTo>
                  <a:pt x="675861" y="2355574"/>
                </a:lnTo>
                <a:lnTo>
                  <a:pt x="914400" y="2176670"/>
                </a:lnTo>
                <a:lnTo>
                  <a:pt x="1371600" y="2246243"/>
                </a:lnTo>
                <a:lnTo>
                  <a:pt x="4194313" y="626165"/>
                </a:lnTo>
                <a:lnTo>
                  <a:pt x="4263887" y="496956"/>
                </a:lnTo>
                <a:lnTo>
                  <a:pt x="4442791" y="387626"/>
                </a:lnTo>
                <a:lnTo>
                  <a:pt x="4601817" y="387626"/>
                </a:lnTo>
                <a:lnTo>
                  <a:pt x="5277678" y="0"/>
                </a:lnTo>
                <a:close/>
                <a:moveTo>
                  <a:pt x="3990671" y="932512"/>
                </a:moveTo>
                <a:lnTo>
                  <a:pt x="1460831" y="2405712"/>
                </a:lnTo>
                <a:lnTo>
                  <a:pt x="1450671" y="2771472"/>
                </a:lnTo>
                <a:cubicBezTo>
                  <a:pt x="1459984" y="2856139"/>
                  <a:pt x="1484538" y="2940805"/>
                  <a:pt x="1531951" y="3025472"/>
                </a:cubicBezTo>
                <a:cubicBezTo>
                  <a:pt x="1802884" y="3127072"/>
                  <a:pt x="1946818" y="3299792"/>
                  <a:pt x="2154251" y="3436952"/>
                </a:cubicBezTo>
                <a:cubicBezTo>
                  <a:pt x="2224524" y="3255765"/>
                  <a:pt x="2289718" y="3054259"/>
                  <a:pt x="2418411" y="2949272"/>
                </a:cubicBezTo>
                <a:cubicBezTo>
                  <a:pt x="2494611" y="2827352"/>
                  <a:pt x="2578431" y="2768932"/>
                  <a:pt x="2657171" y="2674952"/>
                </a:cubicBezTo>
                <a:cubicBezTo>
                  <a:pt x="2700351" y="2524245"/>
                  <a:pt x="2774011" y="2414179"/>
                  <a:pt x="2832431" y="2283792"/>
                </a:cubicBezTo>
                <a:lnTo>
                  <a:pt x="3167711" y="1978992"/>
                </a:lnTo>
                <a:cubicBezTo>
                  <a:pt x="3445418" y="1907872"/>
                  <a:pt x="3730744" y="1864692"/>
                  <a:pt x="4000831" y="1765632"/>
                </a:cubicBezTo>
                <a:lnTo>
                  <a:pt x="4031311" y="1470992"/>
                </a:lnTo>
                <a:lnTo>
                  <a:pt x="4041471" y="1247472"/>
                </a:lnTo>
                <a:lnTo>
                  <a:pt x="3970351" y="1156032"/>
                </a:lnTo>
                <a:lnTo>
                  <a:pt x="3990671" y="932512"/>
                </a:lnTo>
                <a:close/>
                <a:moveTo>
                  <a:pt x="5504511" y="3858592"/>
                </a:moveTo>
                <a:lnTo>
                  <a:pt x="5372431" y="4518992"/>
                </a:lnTo>
                <a:lnTo>
                  <a:pt x="5494351" y="5159072"/>
                </a:lnTo>
                <a:lnTo>
                  <a:pt x="5555311" y="5494352"/>
                </a:lnTo>
                <a:lnTo>
                  <a:pt x="5677231" y="4935552"/>
                </a:lnTo>
                <a:lnTo>
                  <a:pt x="5707711" y="4386912"/>
                </a:lnTo>
                <a:lnTo>
                  <a:pt x="5504511" y="3858592"/>
                </a:lnTo>
                <a:close/>
              </a:path>
            </a:pathLst>
          </a:custGeom>
          <a:solidFill>
            <a:srgbClr val="F0A33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p>
        </p:txBody>
      </p:sp>
      <p:sp>
        <p:nvSpPr>
          <p:cNvPr id="8" name="TextBox 7">
            <a:extLst>
              <a:ext uri="{FF2B5EF4-FFF2-40B4-BE49-F238E27FC236}">
                <a16:creationId xmlns:a16="http://schemas.microsoft.com/office/drawing/2014/main" id="{033B1158-67A7-45EF-9666-19A5F25815E3}"/>
              </a:ext>
            </a:extLst>
          </p:cNvPr>
          <p:cNvSpPr txBox="1"/>
          <p:nvPr/>
        </p:nvSpPr>
        <p:spPr>
          <a:xfrm>
            <a:off x="-621829" y="2544539"/>
            <a:ext cx="6077751" cy="1754326"/>
          </a:xfrm>
          <a:prstGeom prst="rect">
            <a:avLst/>
          </a:prstGeom>
          <a:noFill/>
        </p:spPr>
        <p:txBody>
          <a:bodyPr wrap="square" rtlCol="0">
            <a:spAutoFit/>
          </a:bodyPr>
          <a:lstStyle/>
          <a:p>
            <a:pPr algn="ctr"/>
            <a:r>
              <a:rPr lang="en-US" sz="3600" b="1" dirty="0">
                <a:solidFill>
                  <a:srgbClr val="1D3639"/>
                </a:solidFill>
              </a:rPr>
              <a:t>Opportunities </a:t>
            </a:r>
          </a:p>
          <a:p>
            <a:pPr algn="ctr"/>
            <a:r>
              <a:rPr lang="en-US" sz="3600" b="1" dirty="0">
                <a:solidFill>
                  <a:srgbClr val="1D3639"/>
                </a:solidFill>
              </a:rPr>
              <a:t>and </a:t>
            </a:r>
          </a:p>
          <a:p>
            <a:pPr algn="ctr"/>
            <a:r>
              <a:rPr lang="en-US" sz="3600" b="1" dirty="0">
                <a:solidFill>
                  <a:srgbClr val="1D3639"/>
                </a:solidFill>
              </a:rPr>
              <a:t>Challenges</a:t>
            </a:r>
            <a:endParaRPr lang="vi-VN" sz="3600" b="1" dirty="0">
              <a:solidFill>
                <a:srgbClr val="1D3639"/>
              </a:solidFill>
            </a:endParaRPr>
          </a:p>
        </p:txBody>
      </p:sp>
      <p:pic>
        <p:nvPicPr>
          <p:cNvPr id="3" name="Picture 2" descr="A picture containing text&#10;&#10;Description automatically generated">
            <a:extLst>
              <a:ext uri="{FF2B5EF4-FFF2-40B4-BE49-F238E27FC236}">
                <a16:creationId xmlns:a16="http://schemas.microsoft.com/office/drawing/2014/main" id="{DB29B3B1-4CFE-0BEB-99A5-3793CA34D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0589" y="876731"/>
            <a:ext cx="7620000" cy="4286250"/>
          </a:xfrm>
          <a:prstGeom prst="rect">
            <a:avLst/>
          </a:prstGeom>
        </p:spPr>
      </p:pic>
      <p:pic>
        <p:nvPicPr>
          <p:cNvPr id="5" name="Picture 4" descr="Graphical user interface, website&#10;&#10;Description automatically generated">
            <a:extLst>
              <a:ext uri="{FF2B5EF4-FFF2-40B4-BE49-F238E27FC236}">
                <a16:creationId xmlns:a16="http://schemas.microsoft.com/office/drawing/2014/main" id="{C5A1885A-8D46-00D0-C6C4-95BA2B2DA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0937" y="1140393"/>
            <a:ext cx="8572500" cy="4514850"/>
          </a:xfrm>
          <a:prstGeom prst="rect">
            <a:avLst/>
          </a:prstGeom>
        </p:spPr>
      </p:pic>
      <p:pic>
        <p:nvPicPr>
          <p:cNvPr id="11" name="Picture 10" descr="Logo">
            <a:extLst>
              <a:ext uri="{FF2B5EF4-FFF2-40B4-BE49-F238E27FC236}">
                <a16:creationId xmlns:a16="http://schemas.microsoft.com/office/drawing/2014/main" id="{F4EAA6F9-FD39-DB0F-A07A-A06A494CD6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0656" y="1430962"/>
            <a:ext cx="4059575" cy="4059575"/>
          </a:xfrm>
          <a:prstGeom prst="rect">
            <a:avLst/>
          </a:prstGeom>
        </p:spPr>
      </p:pic>
      <p:pic>
        <p:nvPicPr>
          <p:cNvPr id="13" name="Picture 12" descr="Icon&#10;&#10;Description automatically generated">
            <a:extLst>
              <a:ext uri="{FF2B5EF4-FFF2-40B4-BE49-F238E27FC236}">
                <a16:creationId xmlns:a16="http://schemas.microsoft.com/office/drawing/2014/main" id="{54BE25AE-74FE-CFB3-CC82-449E7B5099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2325" y="1154335"/>
            <a:ext cx="4876800" cy="4876800"/>
          </a:xfrm>
          <a:prstGeom prst="rect">
            <a:avLst/>
          </a:prstGeom>
        </p:spPr>
      </p:pic>
      <p:pic>
        <p:nvPicPr>
          <p:cNvPr id="15" name="Picture 14" descr="Logo&#10;&#10;Description automatically generated">
            <a:extLst>
              <a:ext uri="{FF2B5EF4-FFF2-40B4-BE49-F238E27FC236}">
                <a16:creationId xmlns:a16="http://schemas.microsoft.com/office/drawing/2014/main" id="{0EDFEFDF-AA29-894B-41D2-CBF417FEB9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50937" y="1430986"/>
            <a:ext cx="7956528" cy="4177177"/>
          </a:xfrm>
          <a:prstGeom prst="rect">
            <a:avLst/>
          </a:prstGeom>
        </p:spPr>
      </p:pic>
      <p:pic>
        <p:nvPicPr>
          <p:cNvPr id="17" name="Picture 16" descr="Two people playing a video game&#10;&#10;Description automatically generated with medium confidence">
            <a:extLst>
              <a:ext uri="{FF2B5EF4-FFF2-40B4-BE49-F238E27FC236}">
                <a16:creationId xmlns:a16="http://schemas.microsoft.com/office/drawing/2014/main" id="{9A3827DA-7CD7-DEE2-F1A3-A23D44ADF7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99017" y="1798163"/>
            <a:ext cx="5715000" cy="3810000"/>
          </a:xfrm>
          <a:prstGeom prst="rect">
            <a:avLst/>
          </a:prstGeom>
        </p:spPr>
      </p:pic>
      <p:pic>
        <p:nvPicPr>
          <p:cNvPr id="19" name="Picture 18" descr="A picture containing text, indoor&#10;&#10;Description automatically generated">
            <a:extLst>
              <a:ext uri="{FF2B5EF4-FFF2-40B4-BE49-F238E27FC236}">
                <a16:creationId xmlns:a16="http://schemas.microsoft.com/office/drawing/2014/main" id="{FC03BBED-F44B-2A09-8C36-5F74FDFFE4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87382" y="1249837"/>
            <a:ext cx="8338269" cy="3843942"/>
          </a:xfrm>
          <a:prstGeom prst="rect">
            <a:avLst/>
          </a:prstGeom>
        </p:spPr>
      </p:pic>
    </p:spTree>
    <p:extLst>
      <p:ext uri="{BB962C8B-B14F-4D97-AF65-F5344CB8AC3E}">
        <p14:creationId xmlns:p14="http://schemas.microsoft.com/office/powerpoint/2010/main" val="12981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3"/>
                                        </p:tgtEl>
                                        <p:attrNameLst>
                                          <p:attrName>ppt_x</p:attrName>
                                        </p:attrNameLst>
                                      </p:cBhvr>
                                      <p:tavLst>
                                        <p:tav tm="0">
                                          <p:val>
                                            <p:strVal val="ppt_x"/>
                                          </p:val>
                                        </p:tav>
                                        <p:tav tm="100000">
                                          <p:val>
                                            <p:strVal val="ppt_x"/>
                                          </p:val>
                                        </p:tav>
                                      </p:tavLst>
                                    </p:anim>
                                    <p:anim calcmode="lin" valueType="num">
                                      <p:cBhvr additive="base">
                                        <p:cTn id="31" dur="500"/>
                                        <p:tgtEl>
                                          <p:spTgt spid="3"/>
                                        </p:tgtEl>
                                        <p:attrNameLst>
                                          <p:attrName>ppt_y</p:attrName>
                                        </p:attrNameLst>
                                      </p:cBhvr>
                                      <p:tavLst>
                                        <p:tav tm="0">
                                          <p:val>
                                            <p:strVal val="ppt_y"/>
                                          </p:val>
                                        </p:tav>
                                        <p:tav tm="100000">
                                          <p:val>
                                            <p:strVal val="1+ppt_h/2"/>
                                          </p:val>
                                        </p:tav>
                                      </p:tavLst>
                                    </p:anim>
                                    <p:set>
                                      <p:cBhvr>
                                        <p:cTn id="32" dur="1" fill="hold">
                                          <p:stCondLst>
                                            <p:cond delay="499"/>
                                          </p:stCondLst>
                                        </p:cTn>
                                        <p:tgtEl>
                                          <p:spTgt spid="3"/>
                                        </p:tgtEl>
                                        <p:attrNameLst>
                                          <p:attrName>style.visibility</p:attrName>
                                        </p:attrNameLst>
                                      </p:cBhvr>
                                      <p:to>
                                        <p:strVal val="hidden"/>
                                      </p:to>
                                    </p:set>
                                  </p:childTnLst>
                                </p:cTn>
                              </p:par>
                              <p:par>
                                <p:cTn id="33" presetID="2" presetClass="exit" presetSubtype="4" fill="hold" nodeType="withEffect">
                                  <p:stCondLst>
                                    <p:cond delay="0"/>
                                  </p:stCondLst>
                                  <p:childTnLst>
                                    <p:anim calcmode="lin" valueType="num">
                                      <p:cBhvr additive="base">
                                        <p:cTn id="34" dur="500"/>
                                        <p:tgtEl>
                                          <p:spTgt spid="5"/>
                                        </p:tgtEl>
                                        <p:attrNameLst>
                                          <p:attrName>ppt_x</p:attrName>
                                        </p:attrNameLst>
                                      </p:cBhvr>
                                      <p:tavLst>
                                        <p:tav tm="0">
                                          <p:val>
                                            <p:strVal val="ppt_x"/>
                                          </p:val>
                                        </p:tav>
                                        <p:tav tm="100000">
                                          <p:val>
                                            <p:strVal val="ppt_x"/>
                                          </p:val>
                                        </p:tav>
                                      </p:tavLst>
                                    </p:anim>
                                    <p:anim calcmode="lin" valueType="num">
                                      <p:cBhvr additive="base">
                                        <p:cTn id="35" dur="500"/>
                                        <p:tgtEl>
                                          <p:spTgt spid="5"/>
                                        </p:tgtEl>
                                        <p:attrNameLst>
                                          <p:attrName>ppt_y</p:attrName>
                                        </p:attrNameLst>
                                      </p:cBhvr>
                                      <p:tavLst>
                                        <p:tav tm="0">
                                          <p:val>
                                            <p:strVal val="ppt_y"/>
                                          </p:val>
                                        </p:tav>
                                        <p:tav tm="100000">
                                          <p:val>
                                            <p:strVal val="1+ppt_h/2"/>
                                          </p:val>
                                        </p:tav>
                                      </p:tavLst>
                                    </p:anim>
                                    <p:set>
                                      <p:cBhvr>
                                        <p:cTn id="36" dur="1" fill="hold">
                                          <p:stCondLst>
                                            <p:cond delay="499"/>
                                          </p:stCondLst>
                                        </p:cTn>
                                        <p:tgtEl>
                                          <p:spTgt spid="5"/>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11"/>
                                        </p:tgtEl>
                                        <p:attrNameLst>
                                          <p:attrName>ppt_x</p:attrName>
                                        </p:attrNameLst>
                                      </p:cBhvr>
                                      <p:tavLst>
                                        <p:tav tm="0">
                                          <p:val>
                                            <p:strVal val="ppt_x"/>
                                          </p:val>
                                        </p:tav>
                                        <p:tav tm="100000">
                                          <p:val>
                                            <p:strVal val="ppt_x"/>
                                          </p:val>
                                        </p:tav>
                                      </p:tavLst>
                                    </p:anim>
                                    <p:anim calcmode="lin" valueType="num">
                                      <p:cBhvr additive="base">
                                        <p:cTn id="39" dur="500"/>
                                        <p:tgtEl>
                                          <p:spTgt spid="11"/>
                                        </p:tgtEl>
                                        <p:attrNameLst>
                                          <p:attrName>ppt_y</p:attrName>
                                        </p:attrNameLst>
                                      </p:cBhvr>
                                      <p:tavLst>
                                        <p:tav tm="0">
                                          <p:val>
                                            <p:strVal val="ppt_y"/>
                                          </p:val>
                                        </p:tav>
                                        <p:tav tm="100000">
                                          <p:val>
                                            <p:strVal val="1+ppt_h/2"/>
                                          </p:val>
                                        </p:tav>
                                      </p:tavLst>
                                    </p:anim>
                                    <p:set>
                                      <p:cBhvr>
                                        <p:cTn id="40" dur="1" fill="hold">
                                          <p:stCondLst>
                                            <p:cond delay="499"/>
                                          </p:stCondLst>
                                        </p:cTn>
                                        <p:tgtEl>
                                          <p:spTgt spid="11"/>
                                        </p:tgtEl>
                                        <p:attrNameLst>
                                          <p:attrName>style.visibility</p:attrName>
                                        </p:attrNameLst>
                                      </p:cBhvr>
                                      <p:to>
                                        <p:strVal val="hidden"/>
                                      </p:to>
                                    </p:set>
                                  </p:childTnLst>
                                </p:cTn>
                              </p:par>
                              <p:par>
                                <p:cTn id="41" presetID="2" presetClass="exit" presetSubtype="4" fill="hold" nodeType="withEffect">
                                  <p:stCondLst>
                                    <p:cond delay="0"/>
                                  </p:stCondLst>
                                  <p:childTnLst>
                                    <p:anim calcmode="lin" valueType="num">
                                      <p:cBhvr additive="base">
                                        <p:cTn id="42" dur="500"/>
                                        <p:tgtEl>
                                          <p:spTgt spid="13"/>
                                        </p:tgtEl>
                                        <p:attrNameLst>
                                          <p:attrName>ppt_x</p:attrName>
                                        </p:attrNameLst>
                                      </p:cBhvr>
                                      <p:tavLst>
                                        <p:tav tm="0">
                                          <p:val>
                                            <p:strVal val="ppt_x"/>
                                          </p:val>
                                        </p:tav>
                                        <p:tav tm="100000">
                                          <p:val>
                                            <p:strVal val="ppt_x"/>
                                          </p:val>
                                        </p:tav>
                                      </p:tavLst>
                                    </p:anim>
                                    <p:anim calcmode="lin" valueType="num">
                                      <p:cBhvr additive="base">
                                        <p:cTn id="43" dur="500"/>
                                        <p:tgtEl>
                                          <p:spTgt spid="13"/>
                                        </p:tgtEl>
                                        <p:attrNameLst>
                                          <p:attrName>ppt_y</p:attrName>
                                        </p:attrNameLst>
                                      </p:cBhvr>
                                      <p:tavLst>
                                        <p:tav tm="0">
                                          <p:val>
                                            <p:strVal val="ppt_y"/>
                                          </p:val>
                                        </p:tav>
                                        <p:tav tm="100000">
                                          <p:val>
                                            <p:strVal val="1+ppt_h/2"/>
                                          </p:val>
                                        </p:tav>
                                      </p:tavLst>
                                    </p:anim>
                                    <p:set>
                                      <p:cBhvr>
                                        <p:cTn id="44" dur="1" fill="hold">
                                          <p:stCondLst>
                                            <p:cond delay="499"/>
                                          </p:stCondLst>
                                        </p:cTn>
                                        <p:tgtEl>
                                          <p:spTgt spid="1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arn(inVertical)">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circle(in)">
                                      <p:cBhvr>
                                        <p:cTn id="59" dur="20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xit" presetSubtype="32" fill="hold" nodeType="clickEffect">
                                  <p:stCondLst>
                                    <p:cond delay="0"/>
                                  </p:stCondLst>
                                  <p:childTnLst>
                                    <p:animEffect transition="out" filter="circle(out)">
                                      <p:cBhvr>
                                        <p:cTn id="63" dur="2000"/>
                                        <p:tgtEl>
                                          <p:spTgt spid="15"/>
                                        </p:tgtEl>
                                      </p:cBhvr>
                                    </p:animEffect>
                                    <p:set>
                                      <p:cBhvr>
                                        <p:cTn id="64" dur="1" fill="hold">
                                          <p:stCondLst>
                                            <p:cond delay="1999"/>
                                          </p:stCondLst>
                                        </p:cTn>
                                        <p:tgtEl>
                                          <p:spTgt spid="15"/>
                                        </p:tgtEl>
                                        <p:attrNameLst>
                                          <p:attrName>style.visibility</p:attrName>
                                        </p:attrNameLst>
                                      </p:cBhvr>
                                      <p:to>
                                        <p:strVal val="hidden"/>
                                      </p:to>
                                    </p:set>
                                  </p:childTnLst>
                                </p:cTn>
                              </p:par>
                              <p:par>
                                <p:cTn id="65" presetID="6" presetClass="exit" presetSubtype="32" fill="hold" nodeType="withEffect">
                                  <p:stCondLst>
                                    <p:cond delay="0"/>
                                  </p:stCondLst>
                                  <p:childTnLst>
                                    <p:animEffect transition="out" filter="circle(out)">
                                      <p:cBhvr>
                                        <p:cTn id="66" dur="2000"/>
                                        <p:tgtEl>
                                          <p:spTgt spid="17"/>
                                        </p:tgtEl>
                                      </p:cBhvr>
                                    </p:animEffect>
                                    <p:set>
                                      <p:cBhvr>
                                        <p:cTn id="67" dur="1" fill="hold">
                                          <p:stCondLst>
                                            <p:cond delay="1999"/>
                                          </p:stCondLst>
                                        </p:cTn>
                                        <p:tgtEl>
                                          <p:spTgt spid="17"/>
                                        </p:tgtEl>
                                        <p:attrNameLst>
                                          <p:attrName>style.visibility</p:attrName>
                                        </p:attrNameLst>
                                      </p:cBhvr>
                                      <p:to>
                                        <p:strVal val="hidden"/>
                                      </p:to>
                                    </p:set>
                                  </p:childTnLst>
                                </p:cTn>
                              </p:par>
                              <p:par>
                                <p:cTn id="68" presetID="6" presetClass="exit" presetSubtype="32" fill="hold" nodeType="withEffect">
                                  <p:stCondLst>
                                    <p:cond delay="0"/>
                                  </p:stCondLst>
                                  <p:childTnLst>
                                    <p:animEffect transition="out" filter="circle(out)">
                                      <p:cBhvr>
                                        <p:cTn id="69" dur="2000"/>
                                        <p:tgtEl>
                                          <p:spTgt spid="19"/>
                                        </p:tgtEl>
                                      </p:cBhvr>
                                    </p:animEffect>
                                    <p:set>
                                      <p:cBhvr>
                                        <p:cTn id="70" dur="1" fill="hold">
                                          <p:stCondLst>
                                            <p:cond delay="1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71622"/>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FC2E495-F6CE-4D45-90A6-A2FADD6C1FF9}"/>
              </a:ext>
            </a:extLst>
          </p:cNvPr>
          <p:cNvGrpSpPr/>
          <p:nvPr/>
        </p:nvGrpSpPr>
        <p:grpSpPr>
          <a:xfrm>
            <a:off x="1636114" y="1944289"/>
            <a:ext cx="8919771" cy="2648549"/>
            <a:chOff x="1636114" y="1944289"/>
            <a:chExt cx="8919771" cy="2648549"/>
          </a:xfrm>
        </p:grpSpPr>
        <p:sp>
          <p:nvSpPr>
            <p:cNvPr id="4" name="TextBox 3">
              <a:extLst>
                <a:ext uri="{FF2B5EF4-FFF2-40B4-BE49-F238E27FC236}">
                  <a16:creationId xmlns:a16="http://schemas.microsoft.com/office/drawing/2014/main" id="{A5BA8865-7D99-49B6-80BB-645A4C4F23C4}"/>
                </a:ext>
              </a:extLst>
            </p:cNvPr>
            <p:cNvSpPr txBox="1"/>
            <p:nvPr/>
          </p:nvSpPr>
          <p:spPr>
            <a:xfrm>
              <a:off x="1636114" y="1944289"/>
              <a:ext cx="8919771" cy="2123658"/>
            </a:xfrm>
            <a:prstGeom prst="rect">
              <a:avLst/>
            </a:prstGeom>
            <a:noFill/>
          </p:spPr>
          <p:txBody>
            <a:bodyPr wrap="square" rtlCol="0">
              <a:spAutoFit/>
            </a:bodyPr>
            <a:lstStyle/>
            <a:p>
              <a:pPr algn="ctr"/>
              <a:r>
                <a:rPr lang="vi-VN" sz="6600" b="1">
                  <a:solidFill>
                    <a:srgbClr val="E7D2B5"/>
                  </a:solidFill>
                </a:rPr>
                <a:t>THANKS FOR WATCHING!</a:t>
              </a:r>
            </a:p>
          </p:txBody>
        </p:sp>
        <p:sp>
          <p:nvSpPr>
            <p:cNvPr id="5" name="TextBox 4">
              <a:extLst>
                <a:ext uri="{FF2B5EF4-FFF2-40B4-BE49-F238E27FC236}">
                  <a16:creationId xmlns:a16="http://schemas.microsoft.com/office/drawing/2014/main" id="{0DE9AB99-A95C-4E72-BE04-9FAEA7DEE17B}"/>
                </a:ext>
              </a:extLst>
            </p:cNvPr>
            <p:cNvSpPr txBox="1"/>
            <p:nvPr/>
          </p:nvSpPr>
          <p:spPr>
            <a:xfrm>
              <a:off x="3049249" y="4131173"/>
              <a:ext cx="6077751" cy="461665"/>
            </a:xfrm>
            <a:prstGeom prst="rect">
              <a:avLst/>
            </a:prstGeom>
            <a:noFill/>
          </p:spPr>
          <p:txBody>
            <a:bodyPr wrap="square" rtlCol="0">
              <a:spAutoFit/>
            </a:bodyPr>
            <a:lstStyle/>
            <a:p>
              <a:pPr algn="ctr"/>
              <a:r>
                <a:rPr lang="en-US" sz="2400" dirty="0">
                  <a:solidFill>
                    <a:srgbClr val="E7D2B5"/>
                  </a:solidFill>
                </a:rPr>
                <a:t>The Big City Boy</a:t>
              </a:r>
              <a:endParaRPr lang="vi-VN" sz="2400" dirty="0">
                <a:solidFill>
                  <a:srgbClr val="E7D2B5"/>
                </a:solidFill>
              </a:endParaRPr>
            </a:p>
          </p:txBody>
        </p:sp>
      </p:grpSp>
    </p:spTree>
    <p:extLst>
      <p:ext uri="{BB962C8B-B14F-4D97-AF65-F5344CB8AC3E}">
        <p14:creationId xmlns:p14="http://schemas.microsoft.com/office/powerpoint/2010/main" val="940315279"/>
      </p:ext>
    </p:extLst>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p:transition spd="slow">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fill="hold" nodeType="withEffect">
                                  <p:stCondLst>
                                    <p:cond delay="0"/>
                                  </p:stCondLst>
                                  <p:childTnLst>
                                    <p:animScale>
                                      <p:cBhvr>
                                        <p:cTn id="6" dur="20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A192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A16553-583E-4382-91CD-1FA3C713F8A3}"/>
              </a:ext>
            </a:extLst>
          </p:cNvPr>
          <p:cNvSpPr/>
          <p:nvPr/>
        </p:nvSpPr>
        <p:spPr>
          <a:xfrm>
            <a:off x="1653540" y="1005840"/>
            <a:ext cx="8884920" cy="4846320"/>
          </a:xfrm>
          <a:prstGeom prst="rect">
            <a:avLst/>
          </a:prstGeom>
          <a:solidFill>
            <a:srgbClr val="161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 Hello 1">
            <a:extLst>
              <a:ext uri="{FF2B5EF4-FFF2-40B4-BE49-F238E27FC236}">
                <a16:creationId xmlns:a16="http://schemas.microsoft.com/office/drawing/2014/main" id="{28305168-CDD8-496F-8433-6B2BE9AFE728}"/>
              </a:ext>
            </a:extLst>
          </p:cNvPr>
          <p:cNvSpPr/>
          <p:nvPr/>
        </p:nvSpPr>
        <p:spPr>
          <a:xfrm>
            <a:off x="-114885" y="-4321540"/>
            <a:ext cx="12451666" cy="9442177"/>
          </a:xfrm>
          <a:custGeom>
            <a:avLst/>
            <a:gdLst>
              <a:gd name="connsiteX0" fmla="*/ 0 w 12192000"/>
              <a:gd name="connsiteY0" fmla="*/ 0 h 586740"/>
              <a:gd name="connsiteX1" fmla="*/ 12192000 w 12192000"/>
              <a:gd name="connsiteY1" fmla="*/ 0 h 586740"/>
              <a:gd name="connsiteX2" fmla="*/ 12192000 w 12192000"/>
              <a:gd name="connsiteY2" fmla="*/ 586740 h 586740"/>
              <a:gd name="connsiteX3" fmla="*/ 0 w 12192000"/>
              <a:gd name="connsiteY3" fmla="*/ 586740 h 586740"/>
              <a:gd name="connsiteX4" fmla="*/ 0 w 12192000"/>
              <a:gd name="connsiteY4" fmla="*/ 0 h 586740"/>
              <a:gd name="connsiteX0" fmla="*/ 0 w 12207240"/>
              <a:gd name="connsiteY0" fmla="*/ 1066800 h 1653540"/>
              <a:gd name="connsiteX1" fmla="*/ 12207240 w 12207240"/>
              <a:gd name="connsiteY1" fmla="*/ 0 h 1653540"/>
              <a:gd name="connsiteX2" fmla="*/ 12192000 w 12207240"/>
              <a:gd name="connsiteY2" fmla="*/ 1653540 h 1653540"/>
              <a:gd name="connsiteX3" fmla="*/ 0 w 12207240"/>
              <a:gd name="connsiteY3" fmla="*/ 1653540 h 1653540"/>
              <a:gd name="connsiteX4" fmla="*/ 0 w 12207240"/>
              <a:gd name="connsiteY4" fmla="*/ 1066800 h 1653540"/>
              <a:gd name="connsiteX0" fmla="*/ 60960 w 12268200"/>
              <a:gd name="connsiteY0" fmla="*/ 106680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60960 w 12268200"/>
              <a:gd name="connsiteY4" fmla="*/ 1066800 h 3009900"/>
              <a:gd name="connsiteX0" fmla="*/ 60960 w 12268200"/>
              <a:gd name="connsiteY0" fmla="*/ 249936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60960 w 12268200"/>
              <a:gd name="connsiteY4" fmla="*/ 2499360 h 3009900"/>
              <a:gd name="connsiteX0" fmla="*/ 15240 w 12268200"/>
              <a:gd name="connsiteY0" fmla="*/ 228600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15240 w 12268200"/>
              <a:gd name="connsiteY4" fmla="*/ 2286000 h 3009900"/>
              <a:gd name="connsiteX0" fmla="*/ 0 w 12252960"/>
              <a:gd name="connsiteY0" fmla="*/ 2286000 h 3032760"/>
              <a:gd name="connsiteX1" fmla="*/ 12252960 w 12252960"/>
              <a:gd name="connsiteY1" fmla="*/ 0 h 3032760"/>
              <a:gd name="connsiteX2" fmla="*/ 12237720 w 12252960"/>
              <a:gd name="connsiteY2" fmla="*/ 1653540 h 3032760"/>
              <a:gd name="connsiteX3" fmla="*/ 53340 w 12252960"/>
              <a:gd name="connsiteY3" fmla="*/ 3032760 h 3032760"/>
              <a:gd name="connsiteX4" fmla="*/ 0 w 12252960"/>
              <a:gd name="connsiteY4" fmla="*/ 2286000 h 3032760"/>
              <a:gd name="connsiteX0" fmla="*/ 0 w 12214860"/>
              <a:gd name="connsiteY0" fmla="*/ 2194560 h 3032760"/>
              <a:gd name="connsiteX1" fmla="*/ 12214860 w 12214860"/>
              <a:gd name="connsiteY1" fmla="*/ 0 h 3032760"/>
              <a:gd name="connsiteX2" fmla="*/ 12199620 w 12214860"/>
              <a:gd name="connsiteY2" fmla="*/ 1653540 h 3032760"/>
              <a:gd name="connsiteX3" fmla="*/ 15240 w 12214860"/>
              <a:gd name="connsiteY3" fmla="*/ 3032760 h 3032760"/>
              <a:gd name="connsiteX4" fmla="*/ 0 w 12214860"/>
              <a:gd name="connsiteY4" fmla="*/ 2194560 h 3032760"/>
              <a:gd name="connsiteX0" fmla="*/ 0 w 12214860"/>
              <a:gd name="connsiteY0" fmla="*/ 5928360 h 6766560"/>
              <a:gd name="connsiteX1" fmla="*/ 12214860 w 12214860"/>
              <a:gd name="connsiteY1" fmla="*/ 0 h 6766560"/>
              <a:gd name="connsiteX2" fmla="*/ 12199620 w 12214860"/>
              <a:gd name="connsiteY2" fmla="*/ 5387340 h 6766560"/>
              <a:gd name="connsiteX3" fmla="*/ 15240 w 12214860"/>
              <a:gd name="connsiteY3" fmla="*/ 6766560 h 6766560"/>
              <a:gd name="connsiteX4" fmla="*/ 0 w 12214860"/>
              <a:gd name="connsiteY4" fmla="*/ 5928360 h 6766560"/>
              <a:gd name="connsiteX0" fmla="*/ 30480 w 12199620"/>
              <a:gd name="connsiteY0" fmla="*/ 5867400 h 6766560"/>
              <a:gd name="connsiteX1" fmla="*/ 12199620 w 12199620"/>
              <a:gd name="connsiteY1" fmla="*/ 0 h 6766560"/>
              <a:gd name="connsiteX2" fmla="*/ 12184380 w 12199620"/>
              <a:gd name="connsiteY2" fmla="*/ 5387340 h 6766560"/>
              <a:gd name="connsiteX3" fmla="*/ 0 w 12199620"/>
              <a:gd name="connsiteY3" fmla="*/ 6766560 h 6766560"/>
              <a:gd name="connsiteX4" fmla="*/ 30480 w 12199620"/>
              <a:gd name="connsiteY4" fmla="*/ 5867400 h 6766560"/>
              <a:gd name="connsiteX0" fmla="*/ 30480 w 12321540"/>
              <a:gd name="connsiteY0" fmla="*/ 7421880 h 8321040"/>
              <a:gd name="connsiteX1" fmla="*/ 12321540 w 12321540"/>
              <a:gd name="connsiteY1" fmla="*/ 0 h 8321040"/>
              <a:gd name="connsiteX2" fmla="*/ 12184380 w 12321540"/>
              <a:gd name="connsiteY2" fmla="*/ 6941820 h 8321040"/>
              <a:gd name="connsiteX3" fmla="*/ 0 w 12321540"/>
              <a:gd name="connsiteY3" fmla="*/ 8321040 h 8321040"/>
              <a:gd name="connsiteX4" fmla="*/ 30480 w 12321540"/>
              <a:gd name="connsiteY4" fmla="*/ 7421880 h 8321040"/>
              <a:gd name="connsiteX0" fmla="*/ 30480 w 12321540"/>
              <a:gd name="connsiteY0" fmla="*/ 7422977 h 8322137"/>
              <a:gd name="connsiteX1" fmla="*/ 12321540 w 12321540"/>
              <a:gd name="connsiteY1" fmla="*/ 1097 h 8322137"/>
              <a:gd name="connsiteX2" fmla="*/ 12184380 w 12321540"/>
              <a:gd name="connsiteY2" fmla="*/ 6942917 h 8322137"/>
              <a:gd name="connsiteX3" fmla="*/ 0 w 12321540"/>
              <a:gd name="connsiteY3" fmla="*/ 8322137 h 8322137"/>
              <a:gd name="connsiteX4" fmla="*/ 30480 w 12321540"/>
              <a:gd name="connsiteY4" fmla="*/ 7422977 h 8322137"/>
              <a:gd name="connsiteX0" fmla="*/ 30480 w 12321540"/>
              <a:gd name="connsiteY0" fmla="*/ 7851745 h 8750905"/>
              <a:gd name="connsiteX1" fmla="*/ 12321540 w 12321540"/>
              <a:gd name="connsiteY1" fmla="*/ 429865 h 8750905"/>
              <a:gd name="connsiteX2" fmla="*/ 12184380 w 12321540"/>
              <a:gd name="connsiteY2" fmla="*/ 7371685 h 8750905"/>
              <a:gd name="connsiteX3" fmla="*/ 0 w 12321540"/>
              <a:gd name="connsiteY3" fmla="*/ 8750905 h 8750905"/>
              <a:gd name="connsiteX4" fmla="*/ 30480 w 12321540"/>
              <a:gd name="connsiteY4" fmla="*/ 7851745 h 8750905"/>
              <a:gd name="connsiteX0" fmla="*/ 769932 w 13060992"/>
              <a:gd name="connsiteY0" fmla="*/ 8283968 h 9183128"/>
              <a:gd name="connsiteX1" fmla="*/ 13060992 w 13060992"/>
              <a:gd name="connsiteY1" fmla="*/ 862088 h 9183128"/>
              <a:gd name="connsiteX2" fmla="*/ 12923832 w 13060992"/>
              <a:gd name="connsiteY2" fmla="*/ 7803908 h 9183128"/>
              <a:gd name="connsiteX3" fmla="*/ 739452 w 13060992"/>
              <a:gd name="connsiteY3" fmla="*/ 9183128 h 9183128"/>
              <a:gd name="connsiteX4" fmla="*/ 769932 w 13060992"/>
              <a:gd name="connsiteY4" fmla="*/ 8283968 h 9183128"/>
              <a:gd name="connsiteX0" fmla="*/ 757982 w 13262402"/>
              <a:gd name="connsiteY0" fmla="*/ 8241299 h 9191259"/>
              <a:gd name="connsiteX1" fmla="*/ 13262402 w 13262402"/>
              <a:gd name="connsiteY1" fmla="*/ 870219 h 9191259"/>
              <a:gd name="connsiteX2" fmla="*/ 13125242 w 13262402"/>
              <a:gd name="connsiteY2" fmla="*/ 7812039 h 9191259"/>
              <a:gd name="connsiteX3" fmla="*/ 940862 w 13262402"/>
              <a:gd name="connsiteY3" fmla="*/ 9191259 h 9191259"/>
              <a:gd name="connsiteX4" fmla="*/ 757982 w 13262402"/>
              <a:gd name="connsiteY4" fmla="*/ 8241299 h 9191259"/>
              <a:gd name="connsiteX0" fmla="*/ 762209 w 13190429"/>
              <a:gd name="connsiteY0" fmla="*/ 5574854 h 10228134"/>
              <a:gd name="connsiteX1" fmla="*/ 13190429 w 13190429"/>
              <a:gd name="connsiteY1" fmla="*/ 1907094 h 10228134"/>
              <a:gd name="connsiteX2" fmla="*/ 13053269 w 13190429"/>
              <a:gd name="connsiteY2" fmla="*/ 8848914 h 10228134"/>
              <a:gd name="connsiteX3" fmla="*/ 868889 w 13190429"/>
              <a:gd name="connsiteY3" fmla="*/ 10228134 h 10228134"/>
              <a:gd name="connsiteX4" fmla="*/ 762209 w 13190429"/>
              <a:gd name="connsiteY4" fmla="*/ 5574854 h 10228134"/>
              <a:gd name="connsiteX0" fmla="*/ 0 w 12428220"/>
              <a:gd name="connsiteY0" fmla="*/ 4671076 h 9324356"/>
              <a:gd name="connsiteX1" fmla="*/ 12428220 w 12428220"/>
              <a:gd name="connsiteY1" fmla="*/ 1003316 h 9324356"/>
              <a:gd name="connsiteX2" fmla="*/ 12291060 w 12428220"/>
              <a:gd name="connsiteY2" fmla="*/ 7945136 h 9324356"/>
              <a:gd name="connsiteX3" fmla="*/ 106680 w 12428220"/>
              <a:gd name="connsiteY3" fmla="*/ 9324356 h 9324356"/>
              <a:gd name="connsiteX4" fmla="*/ 0 w 12428220"/>
              <a:gd name="connsiteY4" fmla="*/ 4671076 h 9324356"/>
              <a:gd name="connsiteX0" fmla="*/ 0 w 12428220"/>
              <a:gd name="connsiteY0" fmla="*/ 4671076 h 9324356"/>
              <a:gd name="connsiteX1" fmla="*/ 12428220 w 12428220"/>
              <a:gd name="connsiteY1" fmla="*/ 1003316 h 9324356"/>
              <a:gd name="connsiteX2" fmla="*/ 12291060 w 12428220"/>
              <a:gd name="connsiteY2" fmla="*/ 7945136 h 9324356"/>
              <a:gd name="connsiteX3" fmla="*/ 106680 w 12428220"/>
              <a:gd name="connsiteY3" fmla="*/ 9324356 h 9324356"/>
              <a:gd name="connsiteX4" fmla="*/ 0 w 12428220"/>
              <a:gd name="connsiteY4" fmla="*/ 4671076 h 9324356"/>
              <a:gd name="connsiteX0" fmla="*/ 0 w 12451666"/>
              <a:gd name="connsiteY0" fmla="*/ 4296527 h 9442177"/>
              <a:gd name="connsiteX1" fmla="*/ 12451666 w 12451666"/>
              <a:gd name="connsiteY1" fmla="*/ 1121137 h 9442177"/>
              <a:gd name="connsiteX2" fmla="*/ 12314506 w 12451666"/>
              <a:gd name="connsiteY2" fmla="*/ 8062957 h 9442177"/>
              <a:gd name="connsiteX3" fmla="*/ 130126 w 12451666"/>
              <a:gd name="connsiteY3" fmla="*/ 9442177 h 9442177"/>
              <a:gd name="connsiteX4" fmla="*/ 0 w 12451666"/>
              <a:gd name="connsiteY4" fmla="*/ 4296527 h 9442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1666" h="9442177">
                <a:moveTo>
                  <a:pt x="0" y="4296527"/>
                </a:moveTo>
                <a:cubicBezTo>
                  <a:pt x="5187266" y="47694"/>
                  <a:pt x="6861126" y="-1129303"/>
                  <a:pt x="12451666" y="1121137"/>
                </a:cubicBezTo>
                <a:lnTo>
                  <a:pt x="12314506" y="8062957"/>
                </a:lnTo>
                <a:lnTo>
                  <a:pt x="130126" y="9442177"/>
                </a:lnTo>
                <a:cubicBezTo>
                  <a:pt x="69166" y="9125524"/>
                  <a:pt x="107852" y="3792564"/>
                  <a:pt x="0" y="4296527"/>
                </a:cubicBezTo>
                <a:close/>
              </a:path>
            </a:pathLst>
          </a:custGeom>
          <a:solidFill>
            <a:srgbClr val="B3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Freeform: Shape 3">
            <a:extLst>
              <a:ext uri="{FF2B5EF4-FFF2-40B4-BE49-F238E27FC236}">
                <a16:creationId xmlns:a16="http://schemas.microsoft.com/office/drawing/2014/main" id="{92B5206F-77F6-4831-83A5-A8A3A242C7FA}"/>
              </a:ext>
            </a:extLst>
          </p:cNvPr>
          <p:cNvSpPr/>
          <p:nvPr/>
        </p:nvSpPr>
        <p:spPr>
          <a:xfrm>
            <a:off x="12336780" y="257908"/>
            <a:ext cx="10242640" cy="6961598"/>
          </a:xfrm>
          <a:custGeom>
            <a:avLst/>
            <a:gdLst>
              <a:gd name="connsiteX0" fmla="*/ 8945217 w 8945217"/>
              <a:gd name="connsiteY0" fmla="*/ 3130826 h 6152321"/>
              <a:gd name="connsiteX1" fmla="*/ 6679095 w 8945217"/>
              <a:gd name="connsiteY1" fmla="*/ 1868556 h 6152321"/>
              <a:gd name="connsiteX2" fmla="*/ 5526156 w 8945217"/>
              <a:gd name="connsiteY2" fmla="*/ 1282147 h 6152321"/>
              <a:gd name="connsiteX3" fmla="*/ 5088835 w 8945217"/>
              <a:gd name="connsiteY3" fmla="*/ 1103243 h 6152321"/>
              <a:gd name="connsiteX4" fmla="*/ 4482548 w 8945217"/>
              <a:gd name="connsiteY4" fmla="*/ 715617 h 6152321"/>
              <a:gd name="connsiteX5" fmla="*/ 3896139 w 8945217"/>
              <a:gd name="connsiteY5" fmla="*/ 318052 h 6152321"/>
              <a:gd name="connsiteX6" fmla="*/ 3528391 w 8945217"/>
              <a:gd name="connsiteY6" fmla="*/ 0 h 6152321"/>
              <a:gd name="connsiteX7" fmla="*/ 1351722 w 8945217"/>
              <a:gd name="connsiteY7" fmla="*/ 0 h 6152321"/>
              <a:gd name="connsiteX8" fmla="*/ 1490869 w 8945217"/>
              <a:gd name="connsiteY8" fmla="*/ 516834 h 6152321"/>
              <a:gd name="connsiteX9" fmla="*/ 1739348 w 8945217"/>
              <a:gd name="connsiteY9" fmla="*/ 944217 h 6152321"/>
              <a:gd name="connsiteX10" fmla="*/ 1848678 w 8945217"/>
              <a:gd name="connsiteY10" fmla="*/ 1053547 h 6152321"/>
              <a:gd name="connsiteX11" fmla="*/ 586408 w 8945217"/>
              <a:gd name="connsiteY11" fmla="*/ 1411356 h 6152321"/>
              <a:gd name="connsiteX12" fmla="*/ 556591 w 8945217"/>
              <a:gd name="connsiteY12" fmla="*/ 1461052 h 6152321"/>
              <a:gd name="connsiteX13" fmla="*/ 844826 w 8945217"/>
              <a:gd name="connsiteY13" fmla="*/ 2435087 h 6152321"/>
              <a:gd name="connsiteX14" fmla="*/ 616226 w 8945217"/>
              <a:gd name="connsiteY14" fmla="*/ 2544417 h 6152321"/>
              <a:gd name="connsiteX15" fmla="*/ 288235 w 8945217"/>
              <a:gd name="connsiteY15" fmla="*/ 2932043 h 6152321"/>
              <a:gd name="connsiteX16" fmla="*/ 89452 w 8945217"/>
              <a:gd name="connsiteY16" fmla="*/ 3458817 h 6152321"/>
              <a:gd name="connsiteX17" fmla="*/ 19878 w 8945217"/>
              <a:gd name="connsiteY17" fmla="*/ 3737113 h 6152321"/>
              <a:gd name="connsiteX18" fmla="*/ 0 w 8945217"/>
              <a:gd name="connsiteY18" fmla="*/ 3737113 h 6152321"/>
              <a:gd name="connsiteX19" fmla="*/ 69574 w 8945217"/>
              <a:gd name="connsiteY19" fmla="*/ 4253947 h 6152321"/>
              <a:gd name="connsiteX20" fmla="*/ 208722 w 8945217"/>
              <a:gd name="connsiteY20" fmla="*/ 4532243 h 6152321"/>
              <a:gd name="connsiteX21" fmla="*/ 39756 w 8945217"/>
              <a:gd name="connsiteY21" fmla="*/ 4780721 h 6152321"/>
              <a:gd name="connsiteX22" fmla="*/ 29817 w 8945217"/>
              <a:gd name="connsiteY22" fmla="*/ 5317434 h 6152321"/>
              <a:gd name="connsiteX23" fmla="*/ 59635 w 8945217"/>
              <a:gd name="connsiteY23" fmla="*/ 5744817 h 6152321"/>
              <a:gd name="connsiteX24" fmla="*/ 139148 w 8945217"/>
              <a:gd name="connsiteY24" fmla="*/ 6013173 h 6152321"/>
              <a:gd name="connsiteX25" fmla="*/ 248478 w 8945217"/>
              <a:gd name="connsiteY25" fmla="*/ 6152321 h 6152321"/>
              <a:gd name="connsiteX26" fmla="*/ 8945217 w 8945217"/>
              <a:gd name="connsiteY26" fmla="*/ 6122504 h 6152321"/>
              <a:gd name="connsiteX27" fmla="*/ 8945217 w 8945217"/>
              <a:gd name="connsiteY27" fmla="*/ 3130826 h 6152321"/>
              <a:gd name="connsiteX0" fmla="*/ 8945217 w 8945217"/>
              <a:gd name="connsiteY0" fmla="*/ 3130826 h 6152321"/>
              <a:gd name="connsiteX1" fmla="*/ 6679095 w 8945217"/>
              <a:gd name="connsiteY1" fmla="*/ 1868556 h 6152321"/>
              <a:gd name="connsiteX2" fmla="*/ 5526156 w 8945217"/>
              <a:gd name="connsiteY2" fmla="*/ 1282147 h 6152321"/>
              <a:gd name="connsiteX3" fmla="*/ 5088835 w 8945217"/>
              <a:gd name="connsiteY3" fmla="*/ 1103243 h 6152321"/>
              <a:gd name="connsiteX4" fmla="*/ 4482548 w 8945217"/>
              <a:gd name="connsiteY4" fmla="*/ 715617 h 6152321"/>
              <a:gd name="connsiteX5" fmla="*/ 3896139 w 8945217"/>
              <a:gd name="connsiteY5" fmla="*/ 318052 h 6152321"/>
              <a:gd name="connsiteX6" fmla="*/ 3528391 w 8945217"/>
              <a:gd name="connsiteY6" fmla="*/ 0 h 6152321"/>
              <a:gd name="connsiteX7" fmla="*/ 1351722 w 8945217"/>
              <a:gd name="connsiteY7" fmla="*/ 0 h 6152321"/>
              <a:gd name="connsiteX8" fmla="*/ 1490869 w 8945217"/>
              <a:gd name="connsiteY8" fmla="*/ 516834 h 6152321"/>
              <a:gd name="connsiteX9" fmla="*/ 1739348 w 8945217"/>
              <a:gd name="connsiteY9" fmla="*/ 944217 h 6152321"/>
              <a:gd name="connsiteX10" fmla="*/ 1848678 w 8945217"/>
              <a:gd name="connsiteY10" fmla="*/ 1053547 h 6152321"/>
              <a:gd name="connsiteX11" fmla="*/ 586408 w 8945217"/>
              <a:gd name="connsiteY11" fmla="*/ 1411356 h 6152321"/>
              <a:gd name="connsiteX12" fmla="*/ 556591 w 8945217"/>
              <a:gd name="connsiteY12" fmla="*/ 1461052 h 6152321"/>
              <a:gd name="connsiteX13" fmla="*/ 844826 w 8945217"/>
              <a:gd name="connsiteY13" fmla="*/ 2435087 h 6152321"/>
              <a:gd name="connsiteX14" fmla="*/ 616226 w 8945217"/>
              <a:gd name="connsiteY14" fmla="*/ 2544417 h 6152321"/>
              <a:gd name="connsiteX15" fmla="*/ 288235 w 8945217"/>
              <a:gd name="connsiteY15" fmla="*/ 2932043 h 6152321"/>
              <a:gd name="connsiteX16" fmla="*/ 109330 w 8945217"/>
              <a:gd name="connsiteY16" fmla="*/ 3319669 h 6152321"/>
              <a:gd name="connsiteX17" fmla="*/ 19878 w 8945217"/>
              <a:gd name="connsiteY17" fmla="*/ 3737113 h 6152321"/>
              <a:gd name="connsiteX18" fmla="*/ 0 w 8945217"/>
              <a:gd name="connsiteY18" fmla="*/ 3737113 h 6152321"/>
              <a:gd name="connsiteX19" fmla="*/ 69574 w 8945217"/>
              <a:gd name="connsiteY19" fmla="*/ 4253947 h 6152321"/>
              <a:gd name="connsiteX20" fmla="*/ 208722 w 8945217"/>
              <a:gd name="connsiteY20" fmla="*/ 4532243 h 6152321"/>
              <a:gd name="connsiteX21" fmla="*/ 39756 w 8945217"/>
              <a:gd name="connsiteY21" fmla="*/ 4780721 h 6152321"/>
              <a:gd name="connsiteX22" fmla="*/ 29817 w 8945217"/>
              <a:gd name="connsiteY22" fmla="*/ 5317434 h 6152321"/>
              <a:gd name="connsiteX23" fmla="*/ 59635 w 8945217"/>
              <a:gd name="connsiteY23" fmla="*/ 5744817 h 6152321"/>
              <a:gd name="connsiteX24" fmla="*/ 139148 w 8945217"/>
              <a:gd name="connsiteY24" fmla="*/ 6013173 h 6152321"/>
              <a:gd name="connsiteX25" fmla="*/ 248478 w 8945217"/>
              <a:gd name="connsiteY25" fmla="*/ 6152321 h 6152321"/>
              <a:gd name="connsiteX26" fmla="*/ 8945217 w 8945217"/>
              <a:gd name="connsiteY26" fmla="*/ 6122504 h 6152321"/>
              <a:gd name="connsiteX27" fmla="*/ 8945217 w 8945217"/>
              <a:gd name="connsiteY27" fmla="*/ 3130826 h 6152321"/>
              <a:gd name="connsiteX0" fmla="*/ 8925339 w 8925339"/>
              <a:gd name="connsiteY0" fmla="*/ 3130826 h 6152321"/>
              <a:gd name="connsiteX1" fmla="*/ 6659217 w 8925339"/>
              <a:gd name="connsiteY1" fmla="*/ 1868556 h 6152321"/>
              <a:gd name="connsiteX2" fmla="*/ 5506278 w 8925339"/>
              <a:gd name="connsiteY2" fmla="*/ 1282147 h 6152321"/>
              <a:gd name="connsiteX3" fmla="*/ 5068957 w 8925339"/>
              <a:gd name="connsiteY3" fmla="*/ 1103243 h 6152321"/>
              <a:gd name="connsiteX4" fmla="*/ 4462670 w 8925339"/>
              <a:gd name="connsiteY4" fmla="*/ 715617 h 6152321"/>
              <a:gd name="connsiteX5" fmla="*/ 3876261 w 8925339"/>
              <a:gd name="connsiteY5" fmla="*/ 318052 h 6152321"/>
              <a:gd name="connsiteX6" fmla="*/ 3508513 w 8925339"/>
              <a:gd name="connsiteY6" fmla="*/ 0 h 6152321"/>
              <a:gd name="connsiteX7" fmla="*/ 1331844 w 8925339"/>
              <a:gd name="connsiteY7" fmla="*/ 0 h 6152321"/>
              <a:gd name="connsiteX8" fmla="*/ 1470991 w 8925339"/>
              <a:gd name="connsiteY8" fmla="*/ 516834 h 6152321"/>
              <a:gd name="connsiteX9" fmla="*/ 1719470 w 8925339"/>
              <a:gd name="connsiteY9" fmla="*/ 944217 h 6152321"/>
              <a:gd name="connsiteX10" fmla="*/ 1828800 w 8925339"/>
              <a:gd name="connsiteY10" fmla="*/ 1053547 h 6152321"/>
              <a:gd name="connsiteX11" fmla="*/ 566530 w 8925339"/>
              <a:gd name="connsiteY11" fmla="*/ 1411356 h 6152321"/>
              <a:gd name="connsiteX12" fmla="*/ 536713 w 8925339"/>
              <a:gd name="connsiteY12" fmla="*/ 1461052 h 6152321"/>
              <a:gd name="connsiteX13" fmla="*/ 824948 w 8925339"/>
              <a:gd name="connsiteY13" fmla="*/ 2435087 h 6152321"/>
              <a:gd name="connsiteX14" fmla="*/ 596348 w 8925339"/>
              <a:gd name="connsiteY14" fmla="*/ 2544417 h 6152321"/>
              <a:gd name="connsiteX15" fmla="*/ 268357 w 8925339"/>
              <a:gd name="connsiteY15" fmla="*/ 2932043 h 6152321"/>
              <a:gd name="connsiteX16" fmla="*/ 89452 w 8925339"/>
              <a:gd name="connsiteY16" fmla="*/ 3319669 h 6152321"/>
              <a:gd name="connsiteX17" fmla="*/ 0 w 8925339"/>
              <a:gd name="connsiteY17" fmla="*/ 3737113 h 6152321"/>
              <a:gd name="connsiteX18" fmla="*/ 0 w 8925339"/>
              <a:gd name="connsiteY18" fmla="*/ 3637721 h 6152321"/>
              <a:gd name="connsiteX19" fmla="*/ 49696 w 8925339"/>
              <a:gd name="connsiteY19" fmla="*/ 4253947 h 6152321"/>
              <a:gd name="connsiteX20" fmla="*/ 188844 w 8925339"/>
              <a:gd name="connsiteY20" fmla="*/ 4532243 h 6152321"/>
              <a:gd name="connsiteX21" fmla="*/ 19878 w 8925339"/>
              <a:gd name="connsiteY21" fmla="*/ 4780721 h 6152321"/>
              <a:gd name="connsiteX22" fmla="*/ 9939 w 8925339"/>
              <a:gd name="connsiteY22" fmla="*/ 5317434 h 6152321"/>
              <a:gd name="connsiteX23" fmla="*/ 39757 w 8925339"/>
              <a:gd name="connsiteY23" fmla="*/ 5744817 h 6152321"/>
              <a:gd name="connsiteX24" fmla="*/ 119270 w 8925339"/>
              <a:gd name="connsiteY24" fmla="*/ 6013173 h 6152321"/>
              <a:gd name="connsiteX25" fmla="*/ 228600 w 8925339"/>
              <a:gd name="connsiteY25" fmla="*/ 6152321 h 6152321"/>
              <a:gd name="connsiteX26" fmla="*/ 8925339 w 8925339"/>
              <a:gd name="connsiteY26" fmla="*/ 6122504 h 6152321"/>
              <a:gd name="connsiteX27" fmla="*/ 8925339 w 8925339"/>
              <a:gd name="connsiteY27" fmla="*/ 3130826 h 6152321"/>
              <a:gd name="connsiteX0" fmla="*/ 8925550 w 8925550"/>
              <a:gd name="connsiteY0" fmla="*/ 3130826 h 6152321"/>
              <a:gd name="connsiteX1" fmla="*/ 6659428 w 8925550"/>
              <a:gd name="connsiteY1" fmla="*/ 1868556 h 6152321"/>
              <a:gd name="connsiteX2" fmla="*/ 5506489 w 8925550"/>
              <a:gd name="connsiteY2" fmla="*/ 1282147 h 6152321"/>
              <a:gd name="connsiteX3" fmla="*/ 5069168 w 8925550"/>
              <a:gd name="connsiteY3" fmla="*/ 1103243 h 6152321"/>
              <a:gd name="connsiteX4" fmla="*/ 4462881 w 8925550"/>
              <a:gd name="connsiteY4" fmla="*/ 715617 h 6152321"/>
              <a:gd name="connsiteX5" fmla="*/ 3876472 w 8925550"/>
              <a:gd name="connsiteY5" fmla="*/ 318052 h 6152321"/>
              <a:gd name="connsiteX6" fmla="*/ 3508724 w 8925550"/>
              <a:gd name="connsiteY6" fmla="*/ 0 h 6152321"/>
              <a:gd name="connsiteX7" fmla="*/ 1332055 w 8925550"/>
              <a:gd name="connsiteY7" fmla="*/ 0 h 6152321"/>
              <a:gd name="connsiteX8" fmla="*/ 1471202 w 8925550"/>
              <a:gd name="connsiteY8" fmla="*/ 516834 h 6152321"/>
              <a:gd name="connsiteX9" fmla="*/ 1719681 w 8925550"/>
              <a:gd name="connsiteY9" fmla="*/ 944217 h 6152321"/>
              <a:gd name="connsiteX10" fmla="*/ 1829011 w 8925550"/>
              <a:gd name="connsiteY10" fmla="*/ 1053547 h 6152321"/>
              <a:gd name="connsiteX11" fmla="*/ 566741 w 8925550"/>
              <a:gd name="connsiteY11" fmla="*/ 1411356 h 6152321"/>
              <a:gd name="connsiteX12" fmla="*/ 536924 w 8925550"/>
              <a:gd name="connsiteY12" fmla="*/ 1461052 h 6152321"/>
              <a:gd name="connsiteX13" fmla="*/ 825159 w 8925550"/>
              <a:gd name="connsiteY13" fmla="*/ 2435087 h 6152321"/>
              <a:gd name="connsiteX14" fmla="*/ 596559 w 8925550"/>
              <a:gd name="connsiteY14" fmla="*/ 2544417 h 6152321"/>
              <a:gd name="connsiteX15" fmla="*/ 268568 w 8925550"/>
              <a:gd name="connsiteY15" fmla="*/ 2932043 h 6152321"/>
              <a:gd name="connsiteX16" fmla="*/ 89663 w 8925550"/>
              <a:gd name="connsiteY16" fmla="*/ 3319669 h 6152321"/>
              <a:gd name="connsiteX17" fmla="*/ 211 w 8925550"/>
              <a:gd name="connsiteY17" fmla="*/ 3737113 h 6152321"/>
              <a:gd name="connsiteX18" fmla="*/ 211 w 8925550"/>
              <a:gd name="connsiteY18" fmla="*/ 3637721 h 6152321"/>
              <a:gd name="connsiteX19" fmla="*/ 49907 w 8925550"/>
              <a:gd name="connsiteY19" fmla="*/ 4253947 h 6152321"/>
              <a:gd name="connsiteX20" fmla="*/ 189055 w 8925550"/>
              <a:gd name="connsiteY20" fmla="*/ 4532243 h 6152321"/>
              <a:gd name="connsiteX21" fmla="*/ 20089 w 8925550"/>
              <a:gd name="connsiteY21" fmla="*/ 4780721 h 6152321"/>
              <a:gd name="connsiteX22" fmla="*/ 10150 w 8925550"/>
              <a:gd name="connsiteY22" fmla="*/ 5317434 h 6152321"/>
              <a:gd name="connsiteX23" fmla="*/ 39968 w 8925550"/>
              <a:gd name="connsiteY23" fmla="*/ 5744817 h 6152321"/>
              <a:gd name="connsiteX24" fmla="*/ 119481 w 8925550"/>
              <a:gd name="connsiteY24" fmla="*/ 6013173 h 6152321"/>
              <a:gd name="connsiteX25" fmla="*/ 228811 w 8925550"/>
              <a:gd name="connsiteY25" fmla="*/ 6152321 h 6152321"/>
              <a:gd name="connsiteX26" fmla="*/ 8925550 w 8925550"/>
              <a:gd name="connsiteY26" fmla="*/ 6122504 h 6152321"/>
              <a:gd name="connsiteX27" fmla="*/ 8925550 w 8925550"/>
              <a:gd name="connsiteY27" fmla="*/ 3130826 h 6152321"/>
              <a:gd name="connsiteX0" fmla="*/ 8982489 w 8982489"/>
              <a:gd name="connsiteY0" fmla="*/ 3130826 h 6152321"/>
              <a:gd name="connsiteX1" fmla="*/ 6716367 w 8982489"/>
              <a:gd name="connsiteY1" fmla="*/ 1868556 h 6152321"/>
              <a:gd name="connsiteX2" fmla="*/ 5563428 w 8982489"/>
              <a:gd name="connsiteY2" fmla="*/ 1282147 h 6152321"/>
              <a:gd name="connsiteX3" fmla="*/ 5126107 w 8982489"/>
              <a:gd name="connsiteY3" fmla="*/ 1103243 h 6152321"/>
              <a:gd name="connsiteX4" fmla="*/ 4519820 w 8982489"/>
              <a:gd name="connsiteY4" fmla="*/ 715617 h 6152321"/>
              <a:gd name="connsiteX5" fmla="*/ 3933411 w 8982489"/>
              <a:gd name="connsiteY5" fmla="*/ 318052 h 6152321"/>
              <a:gd name="connsiteX6" fmla="*/ 3565663 w 8982489"/>
              <a:gd name="connsiteY6" fmla="*/ 0 h 6152321"/>
              <a:gd name="connsiteX7" fmla="*/ 1388994 w 8982489"/>
              <a:gd name="connsiteY7" fmla="*/ 0 h 6152321"/>
              <a:gd name="connsiteX8" fmla="*/ 1528141 w 8982489"/>
              <a:gd name="connsiteY8" fmla="*/ 516834 h 6152321"/>
              <a:gd name="connsiteX9" fmla="*/ 1776620 w 8982489"/>
              <a:gd name="connsiteY9" fmla="*/ 944217 h 6152321"/>
              <a:gd name="connsiteX10" fmla="*/ 1885950 w 8982489"/>
              <a:gd name="connsiteY10" fmla="*/ 1053547 h 6152321"/>
              <a:gd name="connsiteX11" fmla="*/ 623680 w 8982489"/>
              <a:gd name="connsiteY11" fmla="*/ 1411356 h 6152321"/>
              <a:gd name="connsiteX12" fmla="*/ 593863 w 8982489"/>
              <a:gd name="connsiteY12" fmla="*/ 1461052 h 6152321"/>
              <a:gd name="connsiteX13" fmla="*/ 882098 w 8982489"/>
              <a:gd name="connsiteY13" fmla="*/ 2435087 h 6152321"/>
              <a:gd name="connsiteX14" fmla="*/ 653498 w 8982489"/>
              <a:gd name="connsiteY14" fmla="*/ 2544417 h 6152321"/>
              <a:gd name="connsiteX15" fmla="*/ 325507 w 8982489"/>
              <a:gd name="connsiteY15" fmla="*/ 2932043 h 6152321"/>
              <a:gd name="connsiteX16" fmla="*/ 146602 w 8982489"/>
              <a:gd name="connsiteY16" fmla="*/ 3319669 h 6152321"/>
              <a:gd name="connsiteX17" fmla="*/ 0 w 8982489"/>
              <a:gd name="connsiteY17" fmla="*/ 3788548 h 6152321"/>
              <a:gd name="connsiteX18" fmla="*/ 57150 w 8982489"/>
              <a:gd name="connsiteY18" fmla="*/ 3637721 h 6152321"/>
              <a:gd name="connsiteX19" fmla="*/ 106846 w 8982489"/>
              <a:gd name="connsiteY19" fmla="*/ 4253947 h 6152321"/>
              <a:gd name="connsiteX20" fmla="*/ 245994 w 8982489"/>
              <a:gd name="connsiteY20" fmla="*/ 4532243 h 6152321"/>
              <a:gd name="connsiteX21" fmla="*/ 77028 w 8982489"/>
              <a:gd name="connsiteY21" fmla="*/ 4780721 h 6152321"/>
              <a:gd name="connsiteX22" fmla="*/ 67089 w 8982489"/>
              <a:gd name="connsiteY22" fmla="*/ 5317434 h 6152321"/>
              <a:gd name="connsiteX23" fmla="*/ 96907 w 8982489"/>
              <a:gd name="connsiteY23" fmla="*/ 5744817 h 6152321"/>
              <a:gd name="connsiteX24" fmla="*/ 176420 w 8982489"/>
              <a:gd name="connsiteY24" fmla="*/ 6013173 h 6152321"/>
              <a:gd name="connsiteX25" fmla="*/ 285750 w 8982489"/>
              <a:gd name="connsiteY25" fmla="*/ 6152321 h 6152321"/>
              <a:gd name="connsiteX26" fmla="*/ 8982489 w 8982489"/>
              <a:gd name="connsiteY26" fmla="*/ 6122504 h 6152321"/>
              <a:gd name="connsiteX27" fmla="*/ 8982489 w 8982489"/>
              <a:gd name="connsiteY27" fmla="*/ 3130826 h 6152321"/>
              <a:gd name="connsiteX0" fmla="*/ 8982489 w 8982489"/>
              <a:gd name="connsiteY0" fmla="*/ 3130826 h 6152321"/>
              <a:gd name="connsiteX1" fmla="*/ 6716367 w 8982489"/>
              <a:gd name="connsiteY1" fmla="*/ 1868556 h 6152321"/>
              <a:gd name="connsiteX2" fmla="*/ 5563428 w 8982489"/>
              <a:gd name="connsiteY2" fmla="*/ 1282147 h 6152321"/>
              <a:gd name="connsiteX3" fmla="*/ 5126107 w 8982489"/>
              <a:gd name="connsiteY3" fmla="*/ 1103243 h 6152321"/>
              <a:gd name="connsiteX4" fmla="*/ 4519820 w 8982489"/>
              <a:gd name="connsiteY4" fmla="*/ 715617 h 6152321"/>
              <a:gd name="connsiteX5" fmla="*/ 3933411 w 8982489"/>
              <a:gd name="connsiteY5" fmla="*/ 318052 h 6152321"/>
              <a:gd name="connsiteX6" fmla="*/ 3565663 w 8982489"/>
              <a:gd name="connsiteY6" fmla="*/ 0 h 6152321"/>
              <a:gd name="connsiteX7" fmla="*/ 1388994 w 8982489"/>
              <a:gd name="connsiteY7" fmla="*/ 0 h 6152321"/>
              <a:gd name="connsiteX8" fmla="*/ 1528141 w 8982489"/>
              <a:gd name="connsiteY8" fmla="*/ 516834 h 6152321"/>
              <a:gd name="connsiteX9" fmla="*/ 1776620 w 8982489"/>
              <a:gd name="connsiteY9" fmla="*/ 944217 h 6152321"/>
              <a:gd name="connsiteX10" fmla="*/ 1885950 w 8982489"/>
              <a:gd name="connsiteY10" fmla="*/ 1053547 h 6152321"/>
              <a:gd name="connsiteX11" fmla="*/ 623680 w 8982489"/>
              <a:gd name="connsiteY11" fmla="*/ 1411356 h 6152321"/>
              <a:gd name="connsiteX12" fmla="*/ 593863 w 8982489"/>
              <a:gd name="connsiteY12" fmla="*/ 1461052 h 6152321"/>
              <a:gd name="connsiteX13" fmla="*/ 882098 w 8982489"/>
              <a:gd name="connsiteY13" fmla="*/ 2435087 h 6152321"/>
              <a:gd name="connsiteX14" fmla="*/ 653498 w 8982489"/>
              <a:gd name="connsiteY14" fmla="*/ 2544417 h 6152321"/>
              <a:gd name="connsiteX15" fmla="*/ 325507 w 8982489"/>
              <a:gd name="connsiteY15" fmla="*/ 2932043 h 6152321"/>
              <a:gd name="connsiteX16" fmla="*/ 146602 w 8982489"/>
              <a:gd name="connsiteY16" fmla="*/ 3319669 h 6152321"/>
              <a:gd name="connsiteX17" fmla="*/ 0 w 8982489"/>
              <a:gd name="connsiteY17" fmla="*/ 3788548 h 6152321"/>
              <a:gd name="connsiteX18" fmla="*/ 47625 w 8982489"/>
              <a:gd name="connsiteY18" fmla="*/ 3822506 h 6152321"/>
              <a:gd name="connsiteX19" fmla="*/ 106846 w 8982489"/>
              <a:gd name="connsiteY19" fmla="*/ 4253947 h 6152321"/>
              <a:gd name="connsiteX20" fmla="*/ 245994 w 8982489"/>
              <a:gd name="connsiteY20" fmla="*/ 4532243 h 6152321"/>
              <a:gd name="connsiteX21" fmla="*/ 77028 w 8982489"/>
              <a:gd name="connsiteY21" fmla="*/ 4780721 h 6152321"/>
              <a:gd name="connsiteX22" fmla="*/ 67089 w 8982489"/>
              <a:gd name="connsiteY22" fmla="*/ 5317434 h 6152321"/>
              <a:gd name="connsiteX23" fmla="*/ 96907 w 8982489"/>
              <a:gd name="connsiteY23" fmla="*/ 5744817 h 6152321"/>
              <a:gd name="connsiteX24" fmla="*/ 176420 w 8982489"/>
              <a:gd name="connsiteY24" fmla="*/ 6013173 h 6152321"/>
              <a:gd name="connsiteX25" fmla="*/ 285750 w 8982489"/>
              <a:gd name="connsiteY25" fmla="*/ 6152321 h 6152321"/>
              <a:gd name="connsiteX26" fmla="*/ 8982489 w 8982489"/>
              <a:gd name="connsiteY26" fmla="*/ 6122504 h 6152321"/>
              <a:gd name="connsiteX27" fmla="*/ 8982489 w 8982489"/>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99148 w 8935035"/>
              <a:gd name="connsiteY16" fmla="*/ 3319669 h 6152321"/>
              <a:gd name="connsiteX17" fmla="*/ 32556 w 8935035"/>
              <a:gd name="connsiteY17" fmla="*/ 358852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99148 w 8935035"/>
              <a:gd name="connsiteY16" fmla="*/ 3319669 h 6152321"/>
              <a:gd name="connsiteX17" fmla="*/ 32556 w 8935035"/>
              <a:gd name="connsiteY17" fmla="*/ 358852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99148 w 8935035"/>
              <a:gd name="connsiteY16" fmla="*/ 3319669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99148 w 8935035"/>
              <a:gd name="connsiteY16" fmla="*/ 3319669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139153 w 8935035"/>
              <a:gd name="connsiteY16" fmla="*/ 3317764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278053 w 8935035"/>
              <a:gd name="connsiteY15" fmla="*/ 2932043 h 6152321"/>
              <a:gd name="connsiteX16" fmla="*/ 139153 w 8935035"/>
              <a:gd name="connsiteY16" fmla="*/ 3317764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4144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4144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4144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4144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45164 w 8945164"/>
              <a:gd name="connsiteY0" fmla="*/ 3130826 h 6152321"/>
              <a:gd name="connsiteX1" fmla="*/ 6679042 w 8945164"/>
              <a:gd name="connsiteY1" fmla="*/ 1868556 h 6152321"/>
              <a:gd name="connsiteX2" fmla="*/ 5526103 w 8945164"/>
              <a:gd name="connsiteY2" fmla="*/ 1282147 h 6152321"/>
              <a:gd name="connsiteX3" fmla="*/ 5088782 w 8945164"/>
              <a:gd name="connsiteY3" fmla="*/ 1103243 h 6152321"/>
              <a:gd name="connsiteX4" fmla="*/ 4482495 w 8945164"/>
              <a:gd name="connsiteY4" fmla="*/ 715617 h 6152321"/>
              <a:gd name="connsiteX5" fmla="*/ 3896086 w 8945164"/>
              <a:gd name="connsiteY5" fmla="*/ 318052 h 6152321"/>
              <a:gd name="connsiteX6" fmla="*/ 3528338 w 8945164"/>
              <a:gd name="connsiteY6" fmla="*/ 0 h 6152321"/>
              <a:gd name="connsiteX7" fmla="*/ 1351669 w 8945164"/>
              <a:gd name="connsiteY7" fmla="*/ 0 h 6152321"/>
              <a:gd name="connsiteX8" fmla="*/ 1490816 w 8945164"/>
              <a:gd name="connsiteY8" fmla="*/ 516834 h 6152321"/>
              <a:gd name="connsiteX9" fmla="*/ 1739295 w 8945164"/>
              <a:gd name="connsiteY9" fmla="*/ 944217 h 6152321"/>
              <a:gd name="connsiteX10" fmla="*/ 1848625 w 8945164"/>
              <a:gd name="connsiteY10" fmla="*/ 1053547 h 6152321"/>
              <a:gd name="connsiteX11" fmla="*/ 586355 w 8945164"/>
              <a:gd name="connsiteY11" fmla="*/ 1411356 h 6152321"/>
              <a:gd name="connsiteX12" fmla="*/ 556538 w 8945164"/>
              <a:gd name="connsiteY12" fmla="*/ 1461052 h 6152321"/>
              <a:gd name="connsiteX13" fmla="*/ 832073 w 8945164"/>
              <a:gd name="connsiteY13" fmla="*/ 2402067 h 6152321"/>
              <a:gd name="connsiteX14" fmla="*/ 616173 w 8945164"/>
              <a:gd name="connsiteY14" fmla="*/ 2544417 h 6152321"/>
              <a:gd name="connsiteX15" fmla="*/ 313582 w 8945164"/>
              <a:gd name="connsiteY15" fmla="*/ 2944743 h 6152321"/>
              <a:gd name="connsiteX16" fmla="*/ 149282 w 8945164"/>
              <a:gd name="connsiteY16" fmla="*/ 3317764 h 6152321"/>
              <a:gd name="connsiteX17" fmla="*/ 51575 w 8945164"/>
              <a:gd name="connsiteY17" fmla="*/ 3584713 h 6152321"/>
              <a:gd name="connsiteX18" fmla="*/ 140 w 8945164"/>
              <a:gd name="connsiteY18" fmla="*/ 3825046 h 6152321"/>
              <a:gd name="connsiteX19" fmla="*/ 69521 w 8945164"/>
              <a:gd name="connsiteY19" fmla="*/ 4253947 h 6152321"/>
              <a:gd name="connsiteX20" fmla="*/ 208669 w 8945164"/>
              <a:gd name="connsiteY20" fmla="*/ 4532243 h 6152321"/>
              <a:gd name="connsiteX21" fmla="*/ 39703 w 8945164"/>
              <a:gd name="connsiteY21" fmla="*/ 4780721 h 6152321"/>
              <a:gd name="connsiteX22" fmla="*/ 29764 w 8945164"/>
              <a:gd name="connsiteY22" fmla="*/ 5317434 h 6152321"/>
              <a:gd name="connsiteX23" fmla="*/ 59582 w 8945164"/>
              <a:gd name="connsiteY23" fmla="*/ 5744817 h 6152321"/>
              <a:gd name="connsiteX24" fmla="*/ 139095 w 8945164"/>
              <a:gd name="connsiteY24" fmla="*/ 6013173 h 6152321"/>
              <a:gd name="connsiteX25" fmla="*/ 248425 w 8945164"/>
              <a:gd name="connsiteY25" fmla="*/ 6152321 h 6152321"/>
              <a:gd name="connsiteX26" fmla="*/ 8945164 w 8945164"/>
              <a:gd name="connsiteY26" fmla="*/ 6122504 h 6152321"/>
              <a:gd name="connsiteX27" fmla="*/ 8945164 w 8945164"/>
              <a:gd name="connsiteY27" fmla="*/ 3130826 h 6152321"/>
              <a:gd name="connsiteX0" fmla="*/ 8945144 w 8945144"/>
              <a:gd name="connsiteY0" fmla="*/ 3130826 h 6152321"/>
              <a:gd name="connsiteX1" fmla="*/ 6679022 w 8945144"/>
              <a:gd name="connsiteY1" fmla="*/ 1868556 h 6152321"/>
              <a:gd name="connsiteX2" fmla="*/ 5526083 w 8945144"/>
              <a:gd name="connsiteY2" fmla="*/ 1282147 h 6152321"/>
              <a:gd name="connsiteX3" fmla="*/ 5088762 w 8945144"/>
              <a:gd name="connsiteY3" fmla="*/ 1103243 h 6152321"/>
              <a:gd name="connsiteX4" fmla="*/ 4482475 w 8945144"/>
              <a:gd name="connsiteY4" fmla="*/ 715617 h 6152321"/>
              <a:gd name="connsiteX5" fmla="*/ 3896066 w 8945144"/>
              <a:gd name="connsiteY5" fmla="*/ 318052 h 6152321"/>
              <a:gd name="connsiteX6" fmla="*/ 3528318 w 8945144"/>
              <a:gd name="connsiteY6" fmla="*/ 0 h 6152321"/>
              <a:gd name="connsiteX7" fmla="*/ 1351649 w 8945144"/>
              <a:gd name="connsiteY7" fmla="*/ 0 h 6152321"/>
              <a:gd name="connsiteX8" fmla="*/ 1490796 w 8945144"/>
              <a:gd name="connsiteY8" fmla="*/ 516834 h 6152321"/>
              <a:gd name="connsiteX9" fmla="*/ 1739275 w 8945144"/>
              <a:gd name="connsiteY9" fmla="*/ 944217 h 6152321"/>
              <a:gd name="connsiteX10" fmla="*/ 1848605 w 8945144"/>
              <a:gd name="connsiteY10" fmla="*/ 1053547 h 6152321"/>
              <a:gd name="connsiteX11" fmla="*/ 586335 w 8945144"/>
              <a:gd name="connsiteY11" fmla="*/ 1411356 h 6152321"/>
              <a:gd name="connsiteX12" fmla="*/ 556518 w 8945144"/>
              <a:gd name="connsiteY12" fmla="*/ 1461052 h 6152321"/>
              <a:gd name="connsiteX13" fmla="*/ 832053 w 8945144"/>
              <a:gd name="connsiteY13" fmla="*/ 2402067 h 6152321"/>
              <a:gd name="connsiteX14" fmla="*/ 616153 w 8945144"/>
              <a:gd name="connsiteY14" fmla="*/ 2544417 h 6152321"/>
              <a:gd name="connsiteX15" fmla="*/ 313562 w 8945144"/>
              <a:gd name="connsiteY15" fmla="*/ 2944743 h 6152321"/>
              <a:gd name="connsiteX16" fmla="*/ 149262 w 8945144"/>
              <a:gd name="connsiteY16" fmla="*/ 3317764 h 6152321"/>
              <a:gd name="connsiteX17" fmla="*/ 51555 w 8945144"/>
              <a:gd name="connsiteY17" fmla="*/ 3584713 h 6152321"/>
              <a:gd name="connsiteX18" fmla="*/ 120 w 8945144"/>
              <a:gd name="connsiteY18" fmla="*/ 3825046 h 6152321"/>
              <a:gd name="connsiteX19" fmla="*/ 79661 w 8945144"/>
              <a:gd name="connsiteY19" fmla="*/ 4246327 h 6152321"/>
              <a:gd name="connsiteX20" fmla="*/ 208649 w 8945144"/>
              <a:gd name="connsiteY20" fmla="*/ 4532243 h 6152321"/>
              <a:gd name="connsiteX21" fmla="*/ 39683 w 8945144"/>
              <a:gd name="connsiteY21" fmla="*/ 4780721 h 6152321"/>
              <a:gd name="connsiteX22" fmla="*/ 29744 w 8945144"/>
              <a:gd name="connsiteY22" fmla="*/ 5317434 h 6152321"/>
              <a:gd name="connsiteX23" fmla="*/ 59562 w 8945144"/>
              <a:gd name="connsiteY23" fmla="*/ 5744817 h 6152321"/>
              <a:gd name="connsiteX24" fmla="*/ 139075 w 8945144"/>
              <a:gd name="connsiteY24" fmla="*/ 6013173 h 6152321"/>
              <a:gd name="connsiteX25" fmla="*/ 248405 w 8945144"/>
              <a:gd name="connsiteY25" fmla="*/ 6152321 h 6152321"/>
              <a:gd name="connsiteX26" fmla="*/ 8945144 w 8945144"/>
              <a:gd name="connsiteY26" fmla="*/ 6122504 h 6152321"/>
              <a:gd name="connsiteX27" fmla="*/ 8945144 w 8945144"/>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39789 w 8945250"/>
              <a:gd name="connsiteY21" fmla="*/ 47807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39789 w 8945250"/>
              <a:gd name="connsiteY21" fmla="*/ 47807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39789 w 8945250"/>
              <a:gd name="connsiteY21" fmla="*/ 47807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945250" h="6152321">
                <a:moveTo>
                  <a:pt x="8945250" y="3130826"/>
                </a:moveTo>
                <a:lnTo>
                  <a:pt x="6679128" y="1868556"/>
                </a:lnTo>
                <a:lnTo>
                  <a:pt x="5526189" y="1282147"/>
                </a:lnTo>
                <a:lnTo>
                  <a:pt x="5088868" y="1103243"/>
                </a:lnTo>
                <a:lnTo>
                  <a:pt x="4482581" y="715617"/>
                </a:lnTo>
                <a:lnTo>
                  <a:pt x="3896172" y="318052"/>
                </a:lnTo>
                <a:lnTo>
                  <a:pt x="3528424" y="0"/>
                </a:lnTo>
                <a:lnTo>
                  <a:pt x="1351755" y="0"/>
                </a:lnTo>
                <a:lnTo>
                  <a:pt x="1490902" y="516834"/>
                </a:lnTo>
                <a:lnTo>
                  <a:pt x="1739381" y="944217"/>
                </a:lnTo>
                <a:lnTo>
                  <a:pt x="1848711" y="1053547"/>
                </a:lnTo>
                <a:lnTo>
                  <a:pt x="586441" y="1411356"/>
                </a:lnTo>
                <a:lnTo>
                  <a:pt x="556624" y="1461052"/>
                </a:lnTo>
                <a:lnTo>
                  <a:pt x="832159" y="2402067"/>
                </a:lnTo>
                <a:lnTo>
                  <a:pt x="616259" y="2544417"/>
                </a:lnTo>
                <a:cubicBezTo>
                  <a:pt x="515395" y="2677859"/>
                  <a:pt x="399292" y="2796061"/>
                  <a:pt x="313668" y="2944743"/>
                </a:cubicBezTo>
                <a:lnTo>
                  <a:pt x="149368" y="3317764"/>
                </a:lnTo>
                <a:cubicBezTo>
                  <a:pt x="127171" y="3407382"/>
                  <a:pt x="92908" y="3467155"/>
                  <a:pt x="51661" y="3584713"/>
                </a:cubicBezTo>
                <a:cubicBezTo>
                  <a:pt x="19911" y="3666517"/>
                  <a:pt x="7211" y="3745782"/>
                  <a:pt x="226" y="3825046"/>
                </a:cubicBezTo>
                <a:cubicBezTo>
                  <a:pt x="-3087" y="4010577"/>
                  <a:pt x="30182" y="4010438"/>
                  <a:pt x="79767" y="4246327"/>
                </a:cubicBezTo>
                <a:lnTo>
                  <a:pt x="208755" y="4532243"/>
                </a:lnTo>
                <a:cubicBezTo>
                  <a:pt x="152433" y="4615069"/>
                  <a:pt x="103731" y="4662335"/>
                  <a:pt x="57569" y="4793421"/>
                </a:cubicBezTo>
                <a:cubicBezTo>
                  <a:pt x="22929" y="4970632"/>
                  <a:pt x="39090" y="5142763"/>
                  <a:pt x="29850" y="5317434"/>
                </a:cubicBezTo>
                <a:cubicBezTo>
                  <a:pt x="39789" y="5459895"/>
                  <a:pt x="26869" y="5584576"/>
                  <a:pt x="59668" y="5744817"/>
                </a:cubicBezTo>
                <a:cubicBezTo>
                  <a:pt x="70932" y="5844429"/>
                  <a:pt x="92357" y="5905941"/>
                  <a:pt x="139181" y="6013173"/>
                </a:cubicBezTo>
                <a:cubicBezTo>
                  <a:pt x="173084" y="6067176"/>
                  <a:pt x="212068" y="6105938"/>
                  <a:pt x="248511" y="6152321"/>
                </a:cubicBezTo>
                <a:lnTo>
                  <a:pt x="8945250" y="6122504"/>
                </a:lnTo>
                <a:lnTo>
                  <a:pt x="8945250" y="3130826"/>
                </a:lnTo>
                <a:close/>
              </a:path>
            </a:pathLst>
          </a:custGeom>
          <a:solidFill>
            <a:srgbClr val="141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Rounded Corners 4">
            <a:extLst>
              <a:ext uri="{FF2B5EF4-FFF2-40B4-BE49-F238E27FC236}">
                <a16:creationId xmlns:a16="http://schemas.microsoft.com/office/drawing/2014/main" id="{EDF81813-8903-4DC0-A0F2-3341B98C4659}"/>
              </a:ext>
            </a:extLst>
          </p:cNvPr>
          <p:cNvSpPr/>
          <p:nvPr/>
        </p:nvSpPr>
        <p:spPr>
          <a:xfrm rot="21057878">
            <a:off x="16298676" y="8619833"/>
            <a:ext cx="4163707" cy="3848522"/>
          </a:xfrm>
          <a:prstGeom prst="roundRect">
            <a:avLst>
              <a:gd name="adj" fmla="val 2647"/>
            </a:avLst>
          </a:prstGeom>
          <a:solidFill>
            <a:srgbClr val="EDA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rgbClr val="14131E"/>
                </a:solidFill>
                <a:latin typeface="Arial" panose="020B0604020202020204" pitchFamily="34" charset="0"/>
                <a:cs typeface="Arial" panose="020B0604020202020204" pitchFamily="34" charset="0"/>
              </a:rPr>
              <a:t>MÔN HỌC THUYẾT TRÌNH</a:t>
            </a:r>
            <a:endParaRPr lang="vi-VN" sz="4000" b="1">
              <a:solidFill>
                <a:srgbClr val="14131E"/>
              </a:solidFill>
              <a:latin typeface="Arial" panose="020B0604020202020204" pitchFamily="34" charset="0"/>
              <a:cs typeface="Arial" panose="020B0604020202020204" pitchFamily="34" charset="0"/>
            </a:endParaRPr>
          </a:p>
        </p:txBody>
      </p:sp>
      <p:sp>
        <p:nvSpPr>
          <p:cNvPr id="8" name="Rectangle: Rounded Corners 7">
            <a:extLst>
              <a:ext uri="{FF2B5EF4-FFF2-40B4-BE49-F238E27FC236}">
                <a16:creationId xmlns:a16="http://schemas.microsoft.com/office/drawing/2014/main" id="{BCB7D388-6C41-428C-B290-03980C469027}"/>
              </a:ext>
            </a:extLst>
          </p:cNvPr>
          <p:cNvSpPr/>
          <p:nvPr/>
        </p:nvSpPr>
        <p:spPr>
          <a:xfrm rot="20598148">
            <a:off x="15633221" y="5896509"/>
            <a:ext cx="3654001" cy="2528114"/>
          </a:xfrm>
          <a:prstGeom prst="roundRect">
            <a:avLst>
              <a:gd name="adj" fmla="val 2647"/>
            </a:avLst>
          </a:prstGeom>
          <a:solidFill>
            <a:srgbClr val="EDA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a:solidFill>
                  <a:srgbClr val="14131E"/>
                </a:solidFill>
                <a:latin typeface="Arial" panose="020B0604020202020204" pitchFamily="34" charset="0"/>
                <a:cs typeface="Arial" panose="020B0604020202020204" pitchFamily="34" charset="0"/>
              </a:rPr>
              <a:t>GROUP </a:t>
            </a:r>
          </a:p>
          <a:p>
            <a:pPr algn="ctr"/>
            <a:r>
              <a:rPr lang="en-US" sz="4800" b="1">
                <a:solidFill>
                  <a:srgbClr val="14131E"/>
                </a:solidFill>
                <a:latin typeface="Arial" panose="020B0604020202020204" pitchFamily="34" charset="0"/>
                <a:cs typeface="Arial" panose="020B0604020202020204" pitchFamily="34" charset="0"/>
              </a:rPr>
              <a:t>NAME</a:t>
            </a:r>
            <a:endParaRPr lang="vi-VN" sz="4800" b="1">
              <a:solidFill>
                <a:srgbClr val="14131E"/>
              </a:solidFill>
              <a:latin typeface="Arial" panose="020B0604020202020204" pitchFamily="34" charset="0"/>
              <a:cs typeface="Arial" panose="020B0604020202020204" pitchFamily="34" charset="0"/>
            </a:endParaRPr>
          </a:p>
        </p:txBody>
      </p:sp>
      <p:sp>
        <p:nvSpPr>
          <p:cNvPr id="9" name="Freeform: Shape 8">
            <a:extLst>
              <a:ext uri="{FF2B5EF4-FFF2-40B4-BE49-F238E27FC236}">
                <a16:creationId xmlns:a16="http://schemas.microsoft.com/office/drawing/2014/main" id="{81798E1B-3D52-432E-83C7-1DB4F0719CE6}"/>
              </a:ext>
            </a:extLst>
          </p:cNvPr>
          <p:cNvSpPr/>
          <p:nvPr/>
        </p:nvSpPr>
        <p:spPr>
          <a:xfrm>
            <a:off x="12633537" y="3902781"/>
            <a:ext cx="2629520" cy="3316725"/>
          </a:xfrm>
          <a:custGeom>
            <a:avLst/>
            <a:gdLst>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450"/>
              <a:gd name="connsiteY0" fmla="*/ 436880 h 2931160"/>
              <a:gd name="connsiteX1" fmla="*/ 1122680 w 2296450"/>
              <a:gd name="connsiteY1" fmla="*/ 609600 h 2931160"/>
              <a:gd name="connsiteX2" fmla="*/ 1320800 w 2296450"/>
              <a:gd name="connsiteY2" fmla="*/ 1021080 h 2931160"/>
              <a:gd name="connsiteX3" fmla="*/ 1361440 w 2296450"/>
              <a:gd name="connsiteY3" fmla="*/ 1295400 h 2931160"/>
              <a:gd name="connsiteX4" fmla="*/ 1346200 w 2296450"/>
              <a:gd name="connsiteY4" fmla="*/ 1432560 h 2931160"/>
              <a:gd name="connsiteX5" fmla="*/ 1285240 w 2296450"/>
              <a:gd name="connsiteY5" fmla="*/ 1539240 h 2931160"/>
              <a:gd name="connsiteX6" fmla="*/ 1661160 w 2296450"/>
              <a:gd name="connsiteY6" fmla="*/ 1635760 h 2931160"/>
              <a:gd name="connsiteX7" fmla="*/ 1894840 w 2296450"/>
              <a:gd name="connsiteY7" fmla="*/ 1767840 h 2931160"/>
              <a:gd name="connsiteX8" fmla="*/ 2153920 w 2296450"/>
              <a:gd name="connsiteY8" fmla="*/ 2098040 h 2931160"/>
              <a:gd name="connsiteX9" fmla="*/ 2260600 w 2296450"/>
              <a:gd name="connsiteY9" fmla="*/ 2453640 h 2931160"/>
              <a:gd name="connsiteX10" fmla="*/ 2296160 w 2296450"/>
              <a:gd name="connsiteY10" fmla="*/ 2738120 h 2931160"/>
              <a:gd name="connsiteX11" fmla="*/ 2270760 w 2296450"/>
              <a:gd name="connsiteY11" fmla="*/ 2910840 h 2931160"/>
              <a:gd name="connsiteX12" fmla="*/ 238760 w 2296450"/>
              <a:gd name="connsiteY12" fmla="*/ 2931160 h 2931160"/>
              <a:gd name="connsiteX13" fmla="*/ 0 w 2296450"/>
              <a:gd name="connsiteY13" fmla="*/ 386080 h 2931160"/>
              <a:gd name="connsiteX14" fmla="*/ 233680 w 2296450"/>
              <a:gd name="connsiteY14" fmla="*/ 0 h 2931160"/>
              <a:gd name="connsiteX15" fmla="*/ 914400 w 2296450"/>
              <a:gd name="connsiteY15" fmla="*/ 436880 h 2931160"/>
              <a:gd name="connsiteX0" fmla="*/ 914400 w 2296450"/>
              <a:gd name="connsiteY0" fmla="*/ 436880 h 2931160"/>
              <a:gd name="connsiteX1" fmla="*/ 1122680 w 2296450"/>
              <a:gd name="connsiteY1" fmla="*/ 609600 h 2931160"/>
              <a:gd name="connsiteX2" fmla="*/ 1320800 w 2296450"/>
              <a:gd name="connsiteY2" fmla="*/ 1021080 h 2931160"/>
              <a:gd name="connsiteX3" fmla="*/ 1361440 w 2296450"/>
              <a:gd name="connsiteY3" fmla="*/ 1295400 h 2931160"/>
              <a:gd name="connsiteX4" fmla="*/ 1346200 w 2296450"/>
              <a:gd name="connsiteY4" fmla="*/ 1432560 h 2931160"/>
              <a:gd name="connsiteX5" fmla="*/ 1285240 w 2296450"/>
              <a:gd name="connsiteY5" fmla="*/ 1539240 h 2931160"/>
              <a:gd name="connsiteX6" fmla="*/ 1661160 w 2296450"/>
              <a:gd name="connsiteY6" fmla="*/ 1635760 h 2931160"/>
              <a:gd name="connsiteX7" fmla="*/ 1894840 w 2296450"/>
              <a:gd name="connsiteY7" fmla="*/ 1767840 h 2931160"/>
              <a:gd name="connsiteX8" fmla="*/ 2153920 w 2296450"/>
              <a:gd name="connsiteY8" fmla="*/ 2098040 h 2931160"/>
              <a:gd name="connsiteX9" fmla="*/ 2260600 w 2296450"/>
              <a:gd name="connsiteY9" fmla="*/ 2453640 h 2931160"/>
              <a:gd name="connsiteX10" fmla="*/ 2296160 w 2296450"/>
              <a:gd name="connsiteY10" fmla="*/ 2738120 h 2931160"/>
              <a:gd name="connsiteX11" fmla="*/ 2270760 w 2296450"/>
              <a:gd name="connsiteY11" fmla="*/ 2910840 h 2931160"/>
              <a:gd name="connsiteX12" fmla="*/ 238760 w 2296450"/>
              <a:gd name="connsiteY12" fmla="*/ 2931160 h 2931160"/>
              <a:gd name="connsiteX13" fmla="*/ 0 w 2296450"/>
              <a:gd name="connsiteY13" fmla="*/ 386080 h 2931160"/>
              <a:gd name="connsiteX14" fmla="*/ 233680 w 2296450"/>
              <a:gd name="connsiteY14" fmla="*/ 0 h 2931160"/>
              <a:gd name="connsiteX15" fmla="*/ 914400 w 2296450"/>
              <a:gd name="connsiteY15" fmla="*/ 436880 h 2931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96450" h="2931160">
                <a:moveTo>
                  <a:pt x="914400" y="436880"/>
                </a:moveTo>
                <a:cubicBezTo>
                  <a:pt x="1009227" y="471593"/>
                  <a:pt x="1053253" y="552027"/>
                  <a:pt x="1122680" y="609600"/>
                </a:cubicBezTo>
                <a:cubicBezTo>
                  <a:pt x="1224280" y="739140"/>
                  <a:pt x="1254760" y="883920"/>
                  <a:pt x="1320800" y="1021080"/>
                </a:cubicBezTo>
                <a:cubicBezTo>
                  <a:pt x="1357207" y="1112520"/>
                  <a:pt x="1373293" y="1178560"/>
                  <a:pt x="1361440" y="1295400"/>
                </a:cubicBezTo>
                <a:lnTo>
                  <a:pt x="1346200" y="1432560"/>
                </a:lnTo>
                <a:lnTo>
                  <a:pt x="1285240" y="1539240"/>
                </a:lnTo>
                <a:lnTo>
                  <a:pt x="1661160" y="1635760"/>
                </a:lnTo>
                <a:cubicBezTo>
                  <a:pt x="1754293" y="1672167"/>
                  <a:pt x="1816947" y="1706668"/>
                  <a:pt x="1894840" y="1767840"/>
                </a:cubicBezTo>
                <a:cubicBezTo>
                  <a:pt x="1988820" y="1879812"/>
                  <a:pt x="2067560" y="1987973"/>
                  <a:pt x="2153920" y="2098040"/>
                </a:cubicBezTo>
                <a:cubicBezTo>
                  <a:pt x="2208530" y="2220383"/>
                  <a:pt x="2234565" y="2323677"/>
                  <a:pt x="2260600" y="2453640"/>
                </a:cubicBezTo>
                <a:cubicBezTo>
                  <a:pt x="2272453" y="2548467"/>
                  <a:pt x="2299547" y="2633768"/>
                  <a:pt x="2296160" y="2738120"/>
                </a:cubicBezTo>
                <a:cubicBezTo>
                  <a:pt x="2293408" y="2795693"/>
                  <a:pt x="2279227" y="2853267"/>
                  <a:pt x="2270760" y="2910840"/>
                </a:cubicBezTo>
                <a:lnTo>
                  <a:pt x="238760" y="2931160"/>
                </a:lnTo>
                <a:lnTo>
                  <a:pt x="0" y="386080"/>
                </a:lnTo>
                <a:lnTo>
                  <a:pt x="233680" y="0"/>
                </a:lnTo>
                <a:cubicBezTo>
                  <a:pt x="460587" y="145627"/>
                  <a:pt x="687493" y="273473"/>
                  <a:pt x="914400" y="436880"/>
                </a:cubicBezTo>
                <a:close/>
              </a:path>
            </a:pathLst>
          </a:custGeom>
          <a:solidFill>
            <a:srgbClr val="141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Freeform: Shape 9">
            <a:extLst>
              <a:ext uri="{FF2B5EF4-FFF2-40B4-BE49-F238E27FC236}">
                <a16:creationId xmlns:a16="http://schemas.microsoft.com/office/drawing/2014/main" id="{7FB892B5-D4B9-4E23-9835-7563AED994E8}"/>
              </a:ext>
            </a:extLst>
          </p:cNvPr>
          <p:cNvSpPr/>
          <p:nvPr/>
        </p:nvSpPr>
        <p:spPr>
          <a:xfrm>
            <a:off x="12895756" y="4804557"/>
            <a:ext cx="664104" cy="985422"/>
          </a:xfrm>
          <a:custGeom>
            <a:avLst/>
            <a:gdLst>
              <a:gd name="connsiteX0" fmla="*/ 45720 w 586740"/>
              <a:gd name="connsiteY0" fmla="*/ 441960 h 830580"/>
              <a:gd name="connsiteX1" fmla="*/ 0 w 586740"/>
              <a:gd name="connsiteY1" fmla="*/ 38100 h 830580"/>
              <a:gd name="connsiteX2" fmla="*/ 182880 w 586740"/>
              <a:gd name="connsiteY2" fmla="*/ 0 h 830580"/>
              <a:gd name="connsiteX3" fmla="*/ 312420 w 586740"/>
              <a:gd name="connsiteY3" fmla="*/ 53340 h 830580"/>
              <a:gd name="connsiteX4" fmla="*/ 472440 w 586740"/>
              <a:gd name="connsiteY4" fmla="*/ 396240 h 830580"/>
              <a:gd name="connsiteX5" fmla="*/ 586740 w 586740"/>
              <a:gd name="connsiteY5" fmla="*/ 746760 h 830580"/>
              <a:gd name="connsiteX6" fmla="*/ 586740 w 586740"/>
              <a:gd name="connsiteY6" fmla="*/ 830580 h 830580"/>
              <a:gd name="connsiteX7" fmla="*/ 45720 w 586740"/>
              <a:gd name="connsiteY7" fmla="*/ 441960 h 830580"/>
              <a:gd name="connsiteX0" fmla="*/ 3810 w 544830"/>
              <a:gd name="connsiteY0" fmla="*/ 441960 h 830580"/>
              <a:gd name="connsiteX1" fmla="*/ 0 w 544830"/>
              <a:gd name="connsiteY1" fmla="*/ 41910 h 830580"/>
              <a:gd name="connsiteX2" fmla="*/ 140970 w 544830"/>
              <a:gd name="connsiteY2" fmla="*/ 0 h 830580"/>
              <a:gd name="connsiteX3" fmla="*/ 270510 w 544830"/>
              <a:gd name="connsiteY3" fmla="*/ 53340 h 830580"/>
              <a:gd name="connsiteX4" fmla="*/ 430530 w 544830"/>
              <a:gd name="connsiteY4" fmla="*/ 396240 h 830580"/>
              <a:gd name="connsiteX5" fmla="*/ 544830 w 544830"/>
              <a:gd name="connsiteY5" fmla="*/ 746760 h 830580"/>
              <a:gd name="connsiteX6" fmla="*/ 544830 w 544830"/>
              <a:gd name="connsiteY6" fmla="*/ 830580 h 830580"/>
              <a:gd name="connsiteX7" fmla="*/ 3810 w 544830"/>
              <a:gd name="connsiteY7" fmla="*/ 441960 h 830580"/>
              <a:gd name="connsiteX0" fmla="*/ 3810 w 544830"/>
              <a:gd name="connsiteY0" fmla="*/ 441960 h 830580"/>
              <a:gd name="connsiteX1" fmla="*/ 0 w 544830"/>
              <a:gd name="connsiteY1" fmla="*/ 41910 h 830580"/>
              <a:gd name="connsiteX2" fmla="*/ 140970 w 544830"/>
              <a:gd name="connsiteY2" fmla="*/ 0 h 830580"/>
              <a:gd name="connsiteX3" fmla="*/ 270510 w 544830"/>
              <a:gd name="connsiteY3" fmla="*/ 53340 h 830580"/>
              <a:gd name="connsiteX4" fmla="*/ 430530 w 544830"/>
              <a:gd name="connsiteY4" fmla="*/ 396240 h 830580"/>
              <a:gd name="connsiteX5" fmla="*/ 544830 w 544830"/>
              <a:gd name="connsiteY5" fmla="*/ 746760 h 830580"/>
              <a:gd name="connsiteX6" fmla="*/ 544830 w 544830"/>
              <a:gd name="connsiteY6" fmla="*/ 830580 h 830580"/>
              <a:gd name="connsiteX7" fmla="*/ 3810 w 544830"/>
              <a:gd name="connsiteY7" fmla="*/ 441960 h 830580"/>
              <a:gd name="connsiteX0" fmla="*/ 31345 w 572365"/>
              <a:gd name="connsiteY0" fmla="*/ 441960 h 830580"/>
              <a:gd name="connsiteX1" fmla="*/ 27535 w 572365"/>
              <a:gd name="connsiteY1" fmla="*/ 41910 h 830580"/>
              <a:gd name="connsiteX2" fmla="*/ 168505 w 572365"/>
              <a:gd name="connsiteY2" fmla="*/ 0 h 830580"/>
              <a:gd name="connsiteX3" fmla="*/ 298045 w 572365"/>
              <a:gd name="connsiteY3" fmla="*/ 53340 h 830580"/>
              <a:gd name="connsiteX4" fmla="*/ 458065 w 572365"/>
              <a:gd name="connsiteY4" fmla="*/ 396240 h 830580"/>
              <a:gd name="connsiteX5" fmla="*/ 572365 w 572365"/>
              <a:gd name="connsiteY5" fmla="*/ 746760 h 830580"/>
              <a:gd name="connsiteX6" fmla="*/ 572365 w 572365"/>
              <a:gd name="connsiteY6" fmla="*/ 830580 h 830580"/>
              <a:gd name="connsiteX7" fmla="*/ 31345 w 572365"/>
              <a:gd name="connsiteY7" fmla="*/ 441960 h 830580"/>
              <a:gd name="connsiteX0" fmla="*/ 31345 w 572365"/>
              <a:gd name="connsiteY0" fmla="*/ 441960 h 830580"/>
              <a:gd name="connsiteX1" fmla="*/ 27535 w 572365"/>
              <a:gd name="connsiteY1" fmla="*/ 34290 h 830580"/>
              <a:gd name="connsiteX2" fmla="*/ 168505 w 572365"/>
              <a:gd name="connsiteY2" fmla="*/ 0 h 830580"/>
              <a:gd name="connsiteX3" fmla="*/ 298045 w 572365"/>
              <a:gd name="connsiteY3" fmla="*/ 53340 h 830580"/>
              <a:gd name="connsiteX4" fmla="*/ 458065 w 572365"/>
              <a:gd name="connsiteY4" fmla="*/ 396240 h 830580"/>
              <a:gd name="connsiteX5" fmla="*/ 572365 w 572365"/>
              <a:gd name="connsiteY5" fmla="*/ 746760 h 830580"/>
              <a:gd name="connsiteX6" fmla="*/ 572365 w 572365"/>
              <a:gd name="connsiteY6" fmla="*/ 830580 h 830580"/>
              <a:gd name="connsiteX7" fmla="*/ 31345 w 572365"/>
              <a:gd name="connsiteY7" fmla="*/ 441960 h 830580"/>
              <a:gd name="connsiteX0" fmla="*/ 31345 w 572365"/>
              <a:gd name="connsiteY0" fmla="*/ 449863 h 838483"/>
              <a:gd name="connsiteX1" fmla="*/ 27535 w 572365"/>
              <a:gd name="connsiteY1" fmla="*/ 42193 h 838483"/>
              <a:gd name="connsiteX2" fmla="*/ 168505 w 572365"/>
              <a:gd name="connsiteY2" fmla="*/ 7903 h 838483"/>
              <a:gd name="connsiteX3" fmla="*/ 298045 w 572365"/>
              <a:gd name="connsiteY3" fmla="*/ 61243 h 838483"/>
              <a:gd name="connsiteX4" fmla="*/ 458065 w 572365"/>
              <a:gd name="connsiteY4" fmla="*/ 404143 h 838483"/>
              <a:gd name="connsiteX5" fmla="*/ 572365 w 572365"/>
              <a:gd name="connsiteY5" fmla="*/ 754663 h 838483"/>
              <a:gd name="connsiteX6" fmla="*/ 572365 w 572365"/>
              <a:gd name="connsiteY6" fmla="*/ 838483 h 838483"/>
              <a:gd name="connsiteX7" fmla="*/ 31345 w 572365"/>
              <a:gd name="connsiteY7" fmla="*/ 449863 h 838483"/>
              <a:gd name="connsiteX0" fmla="*/ 31345 w 572365"/>
              <a:gd name="connsiteY0" fmla="*/ 449863 h 838483"/>
              <a:gd name="connsiteX1" fmla="*/ 27535 w 572365"/>
              <a:gd name="connsiteY1" fmla="*/ 42193 h 838483"/>
              <a:gd name="connsiteX2" fmla="*/ 168505 w 572365"/>
              <a:gd name="connsiteY2" fmla="*/ 7903 h 838483"/>
              <a:gd name="connsiteX3" fmla="*/ 286615 w 572365"/>
              <a:gd name="connsiteY3" fmla="*/ 63148 h 838483"/>
              <a:gd name="connsiteX4" fmla="*/ 458065 w 572365"/>
              <a:gd name="connsiteY4" fmla="*/ 404143 h 838483"/>
              <a:gd name="connsiteX5" fmla="*/ 572365 w 572365"/>
              <a:gd name="connsiteY5" fmla="*/ 754663 h 838483"/>
              <a:gd name="connsiteX6" fmla="*/ 572365 w 572365"/>
              <a:gd name="connsiteY6" fmla="*/ 838483 h 838483"/>
              <a:gd name="connsiteX7" fmla="*/ 31345 w 572365"/>
              <a:gd name="connsiteY7" fmla="*/ 449863 h 838483"/>
              <a:gd name="connsiteX0" fmla="*/ 31345 w 572365"/>
              <a:gd name="connsiteY0" fmla="*/ 449863 h 838483"/>
              <a:gd name="connsiteX1" fmla="*/ 27535 w 572365"/>
              <a:gd name="connsiteY1" fmla="*/ 42193 h 838483"/>
              <a:gd name="connsiteX2" fmla="*/ 168505 w 572365"/>
              <a:gd name="connsiteY2" fmla="*/ 7903 h 838483"/>
              <a:gd name="connsiteX3" fmla="*/ 286615 w 572365"/>
              <a:gd name="connsiteY3" fmla="*/ 63148 h 838483"/>
              <a:gd name="connsiteX4" fmla="*/ 458065 w 572365"/>
              <a:gd name="connsiteY4" fmla="*/ 404143 h 838483"/>
              <a:gd name="connsiteX5" fmla="*/ 572365 w 572365"/>
              <a:gd name="connsiteY5" fmla="*/ 754663 h 838483"/>
              <a:gd name="connsiteX6" fmla="*/ 572365 w 572365"/>
              <a:gd name="connsiteY6" fmla="*/ 838483 h 838483"/>
              <a:gd name="connsiteX7" fmla="*/ 31345 w 572365"/>
              <a:gd name="connsiteY7" fmla="*/ 449863 h 838483"/>
              <a:gd name="connsiteX0" fmla="*/ 31345 w 572365"/>
              <a:gd name="connsiteY0" fmla="*/ 449863 h 838483"/>
              <a:gd name="connsiteX1" fmla="*/ 27535 w 572365"/>
              <a:gd name="connsiteY1" fmla="*/ 42193 h 838483"/>
              <a:gd name="connsiteX2" fmla="*/ 168505 w 572365"/>
              <a:gd name="connsiteY2" fmla="*/ 7903 h 838483"/>
              <a:gd name="connsiteX3" fmla="*/ 286615 w 572365"/>
              <a:gd name="connsiteY3" fmla="*/ 63148 h 838483"/>
              <a:gd name="connsiteX4" fmla="*/ 458065 w 572365"/>
              <a:gd name="connsiteY4" fmla="*/ 404143 h 838483"/>
              <a:gd name="connsiteX5" fmla="*/ 572365 w 572365"/>
              <a:gd name="connsiteY5" fmla="*/ 754663 h 838483"/>
              <a:gd name="connsiteX6" fmla="*/ 572365 w 572365"/>
              <a:gd name="connsiteY6" fmla="*/ 838483 h 838483"/>
              <a:gd name="connsiteX7" fmla="*/ 31345 w 572365"/>
              <a:gd name="connsiteY7" fmla="*/ 449863 h 838483"/>
              <a:gd name="connsiteX0" fmla="*/ 31345 w 579985"/>
              <a:gd name="connsiteY0" fmla="*/ 449863 h 870868"/>
              <a:gd name="connsiteX1" fmla="*/ 27535 w 579985"/>
              <a:gd name="connsiteY1" fmla="*/ 42193 h 870868"/>
              <a:gd name="connsiteX2" fmla="*/ 168505 w 579985"/>
              <a:gd name="connsiteY2" fmla="*/ 7903 h 870868"/>
              <a:gd name="connsiteX3" fmla="*/ 286615 w 579985"/>
              <a:gd name="connsiteY3" fmla="*/ 63148 h 870868"/>
              <a:gd name="connsiteX4" fmla="*/ 458065 w 579985"/>
              <a:gd name="connsiteY4" fmla="*/ 404143 h 870868"/>
              <a:gd name="connsiteX5" fmla="*/ 572365 w 579985"/>
              <a:gd name="connsiteY5" fmla="*/ 754663 h 870868"/>
              <a:gd name="connsiteX6" fmla="*/ 579985 w 579985"/>
              <a:gd name="connsiteY6" fmla="*/ 870868 h 870868"/>
              <a:gd name="connsiteX7" fmla="*/ 31345 w 579985"/>
              <a:gd name="connsiteY7" fmla="*/ 449863 h 870868"/>
              <a:gd name="connsiteX0" fmla="*/ 31345 w 579985"/>
              <a:gd name="connsiteY0" fmla="*/ 449863 h 870868"/>
              <a:gd name="connsiteX1" fmla="*/ 27535 w 579985"/>
              <a:gd name="connsiteY1" fmla="*/ 42193 h 870868"/>
              <a:gd name="connsiteX2" fmla="*/ 168505 w 579985"/>
              <a:gd name="connsiteY2" fmla="*/ 7903 h 870868"/>
              <a:gd name="connsiteX3" fmla="*/ 286615 w 579985"/>
              <a:gd name="connsiteY3" fmla="*/ 63148 h 870868"/>
              <a:gd name="connsiteX4" fmla="*/ 458065 w 579985"/>
              <a:gd name="connsiteY4" fmla="*/ 404143 h 870868"/>
              <a:gd name="connsiteX5" fmla="*/ 572365 w 579985"/>
              <a:gd name="connsiteY5" fmla="*/ 754663 h 870868"/>
              <a:gd name="connsiteX6" fmla="*/ 579985 w 579985"/>
              <a:gd name="connsiteY6" fmla="*/ 870868 h 870868"/>
              <a:gd name="connsiteX7" fmla="*/ 31345 w 579985"/>
              <a:gd name="connsiteY7" fmla="*/ 449863 h 870868"/>
              <a:gd name="connsiteX0" fmla="*/ 31345 w 579985"/>
              <a:gd name="connsiteY0" fmla="*/ 449863 h 870868"/>
              <a:gd name="connsiteX1" fmla="*/ 27535 w 579985"/>
              <a:gd name="connsiteY1" fmla="*/ 42193 h 870868"/>
              <a:gd name="connsiteX2" fmla="*/ 168505 w 579985"/>
              <a:gd name="connsiteY2" fmla="*/ 7903 h 870868"/>
              <a:gd name="connsiteX3" fmla="*/ 286615 w 579985"/>
              <a:gd name="connsiteY3" fmla="*/ 63148 h 870868"/>
              <a:gd name="connsiteX4" fmla="*/ 458065 w 579985"/>
              <a:gd name="connsiteY4" fmla="*/ 404143 h 870868"/>
              <a:gd name="connsiteX5" fmla="*/ 572365 w 579985"/>
              <a:gd name="connsiteY5" fmla="*/ 754663 h 870868"/>
              <a:gd name="connsiteX6" fmla="*/ 579985 w 579985"/>
              <a:gd name="connsiteY6" fmla="*/ 870868 h 870868"/>
              <a:gd name="connsiteX7" fmla="*/ 31345 w 579985"/>
              <a:gd name="connsiteY7" fmla="*/ 449863 h 870868"/>
              <a:gd name="connsiteX0" fmla="*/ 31345 w 579985"/>
              <a:gd name="connsiteY0" fmla="*/ 449863 h 870868"/>
              <a:gd name="connsiteX1" fmla="*/ 27535 w 579985"/>
              <a:gd name="connsiteY1" fmla="*/ 42193 h 870868"/>
              <a:gd name="connsiteX2" fmla="*/ 168505 w 579985"/>
              <a:gd name="connsiteY2" fmla="*/ 7903 h 870868"/>
              <a:gd name="connsiteX3" fmla="*/ 286615 w 579985"/>
              <a:gd name="connsiteY3" fmla="*/ 63148 h 870868"/>
              <a:gd name="connsiteX4" fmla="*/ 458065 w 579985"/>
              <a:gd name="connsiteY4" fmla="*/ 404143 h 870868"/>
              <a:gd name="connsiteX5" fmla="*/ 572365 w 579985"/>
              <a:gd name="connsiteY5" fmla="*/ 754663 h 870868"/>
              <a:gd name="connsiteX6" fmla="*/ 579985 w 579985"/>
              <a:gd name="connsiteY6" fmla="*/ 870868 h 870868"/>
              <a:gd name="connsiteX7" fmla="*/ 31345 w 579985"/>
              <a:gd name="connsiteY7" fmla="*/ 449863 h 87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985" h="870868">
                <a:moveTo>
                  <a:pt x="31345" y="449863"/>
                </a:moveTo>
                <a:cubicBezTo>
                  <a:pt x="30075" y="316513"/>
                  <a:pt x="-35965" y="167923"/>
                  <a:pt x="27535" y="42193"/>
                </a:cubicBezTo>
                <a:cubicBezTo>
                  <a:pt x="76430" y="-4162"/>
                  <a:pt x="119610" y="-6702"/>
                  <a:pt x="168505" y="7903"/>
                </a:cubicBezTo>
                <a:cubicBezTo>
                  <a:pt x="207875" y="26318"/>
                  <a:pt x="251055" y="39018"/>
                  <a:pt x="286615" y="63148"/>
                </a:cubicBezTo>
                <a:lnTo>
                  <a:pt x="458065" y="404143"/>
                </a:lnTo>
                <a:lnTo>
                  <a:pt x="572365" y="754663"/>
                </a:lnTo>
                <a:lnTo>
                  <a:pt x="579985" y="870868"/>
                </a:lnTo>
                <a:cubicBezTo>
                  <a:pt x="370435" y="747678"/>
                  <a:pt x="197080" y="620678"/>
                  <a:pt x="31345" y="449863"/>
                </a:cubicBezTo>
                <a:close/>
              </a:path>
            </a:pathLst>
          </a:cu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Freeform: Shape 10">
            <a:extLst>
              <a:ext uri="{FF2B5EF4-FFF2-40B4-BE49-F238E27FC236}">
                <a16:creationId xmlns:a16="http://schemas.microsoft.com/office/drawing/2014/main" id="{44D8C807-AF6E-418F-8580-91CDA22C6235}"/>
              </a:ext>
            </a:extLst>
          </p:cNvPr>
          <p:cNvSpPr/>
          <p:nvPr/>
        </p:nvSpPr>
        <p:spPr>
          <a:xfrm>
            <a:off x="13607850" y="6252583"/>
            <a:ext cx="1119004" cy="957924"/>
          </a:xfrm>
          <a:custGeom>
            <a:avLst/>
            <a:gdLst>
              <a:gd name="connsiteX0" fmla="*/ 0 w 975360"/>
              <a:gd name="connsiteY0" fmla="*/ 320040 h 845820"/>
              <a:gd name="connsiteX1" fmla="*/ 11430 w 975360"/>
              <a:gd name="connsiteY1" fmla="*/ 693420 h 845820"/>
              <a:gd name="connsiteX2" fmla="*/ 167640 w 975360"/>
              <a:gd name="connsiteY2" fmla="*/ 845820 h 845820"/>
              <a:gd name="connsiteX3" fmla="*/ 975360 w 975360"/>
              <a:gd name="connsiteY3" fmla="*/ 822960 h 845820"/>
              <a:gd name="connsiteX4" fmla="*/ 765810 w 975360"/>
              <a:gd name="connsiteY4" fmla="*/ 34290 h 845820"/>
              <a:gd name="connsiteX5" fmla="*/ 605790 w 975360"/>
              <a:gd name="connsiteY5" fmla="*/ 0 h 845820"/>
              <a:gd name="connsiteX6" fmla="*/ 274320 w 975360"/>
              <a:gd name="connsiteY6" fmla="*/ 102870 h 845820"/>
              <a:gd name="connsiteX7" fmla="*/ 0 w 975360"/>
              <a:gd name="connsiteY7" fmla="*/ 320040 h 845820"/>
              <a:gd name="connsiteX0" fmla="*/ 0 w 975360"/>
              <a:gd name="connsiteY0" fmla="*/ 320040 h 845820"/>
              <a:gd name="connsiteX1" fmla="*/ 11430 w 975360"/>
              <a:gd name="connsiteY1" fmla="*/ 693420 h 845820"/>
              <a:gd name="connsiteX2" fmla="*/ 167640 w 975360"/>
              <a:gd name="connsiteY2" fmla="*/ 845820 h 845820"/>
              <a:gd name="connsiteX3" fmla="*/ 975360 w 975360"/>
              <a:gd name="connsiteY3" fmla="*/ 822960 h 845820"/>
              <a:gd name="connsiteX4" fmla="*/ 765810 w 975360"/>
              <a:gd name="connsiteY4" fmla="*/ 34290 h 845820"/>
              <a:gd name="connsiteX5" fmla="*/ 605790 w 975360"/>
              <a:gd name="connsiteY5" fmla="*/ 0 h 845820"/>
              <a:gd name="connsiteX6" fmla="*/ 274320 w 975360"/>
              <a:gd name="connsiteY6" fmla="*/ 102870 h 845820"/>
              <a:gd name="connsiteX7" fmla="*/ 0 w 975360"/>
              <a:gd name="connsiteY7" fmla="*/ 320040 h 845820"/>
              <a:gd name="connsiteX0" fmla="*/ 0 w 975360"/>
              <a:gd name="connsiteY0" fmla="*/ 320787 h 846567"/>
              <a:gd name="connsiteX1" fmla="*/ 11430 w 975360"/>
              <a:gd name="connsiteY1" fmla="*/ 694167 h 846567"/>
              <a:gd name="connsiteX2" fmla="*/ 167640 w 975360"/>
              <a:gd name="connsiteY2" fmla="*/ 846567 h 846567"/>
              <a:gd name="connsiteX3" fmla="*/ 975360 w 975360"/>
              <a:gd name="connsiteY3" fmla="*/ 823707 h 846567"/>
              <a:gd name="connsiteX4" fmla="*/ 765810 w 975360"/>
              <a:gd name="connsiteY4" fmla="*/ 35037 h 846567"/>
              <a:gd name="connsiteX5" fmla="*/ 605790 w 975360"/>
              <a:gd name="connsiteY5" fmla="*/ 747 h 846567"/>
              <a:gd name="connsiteX6" fmla="*/ 274320 w 975360"/>
              <a:gd name="connsiteY6" fmla="*/ 103617 h 846567"/>
              <a:gd name="connsiteX7" fmla="*/ 0 w 975360"/>
              <a:gd name="connsiteY7" fmla="*/ 320787 h 846567"/>
              <a:gd name="connsiteX0" fmla="*/ 0 w 975360"/>
              <a:gd name="connsiteY0" fmla="*/ 320787 h 846567"/>
              <a:gd name="connsiteX1" fmla="*/ 11430 w 975360"/>
              <a:gd name="connsiteY1" fmla="*/ 694167 h 846567"/>
              <a:gd name="connsiteX2" fmla="*/ 167640 w 975360"/>
              <a:gd name="connsiteY2" fmla="*/ 846567 h 846567"/>
              <a:gd name="connsiteX3" fmla="*/ 975360 w 975360"/>
              <a:gd name="connsiteY3" fmla="*/ 823707 h 846567"/>
              <a:gd name="connsiteX4" fmla="*/ 765810 w 975360"/>
              <a:gd name="connsiteY4" fmla="*/ 35037 h 846567"/>
              <a:gd name="connsiteX5" fmla="*/ 605790 w 975360"/>
              <a:gd name="connsiteY5" fmla="*/ 747 h 846567"/>
              <a:gd name="connsiteX6" fmla="*/ 274320 w 975360"/>
              <a:gd name="connsiteY6" fmla="*/ 103617 h 846567"/>
              <a:gd name="connsiteX7" fmla="*/ 0 w 975360"/>
              <a:gd name="connsiteY7" fmla="*/ 320787 h 846567"/>
              <a:gd name="connsiteX0" fmla="*/ 0 w 977265"/>
              <a:gd name="connsiteY0" fmla="*/ 320787 h 846567"/>
              <a:gd name="connsiteX1" fmla="*/ 11430 w 977265"/>
              <a:gd name="connsiteY1" fmla="*/ 694167 h 846567"/>
              <a:gd name="connsiteX2" fmla="*/ 167640 w 977265"/>
              <a:gd name="connsiteY2" fmla="*/ 846567 h 846567"/>
              <a:gd name="connsiteX3" fmla="*/ 977265 w 977265"/>
              <a:gd name="connsiteY3" fmla="*/ 835137 h 846567"/>
              <a:gd name="connsiteX4" fmla="*/ 765810 w 977265"/>
              <a:gd name="connsiteY4" fmla="*/ 35037 h 846567"/>
              <a:gd name="connsiteX5" fmla="*/ 605790 w 977265"/>
              <a:gd name="connsiteY5" fmla="*/ 747 h 846567"/>
              <a:gd name="connsiteX6" fmla="*/ 274320 w 977265"/>
              <a:gd name="connsiteY6" fmla="*/ 103617 h 846567"/>
              <a:gd name="connsiteX7" fmla="*/ 0 w 977265"/>
              <a:gd name="connsiteY7" fmla="*/ 320787 h 846567"/>
              <a:gd name="connsiteX0" fmla="*/ 0 w 977265"/>
              <a:gd name="connsiteY0" fmla="*/ 320787 h 846567"/>
              <a:gd name="connsiteX1" fmla="*/ 11430 w 977265"/>
              <a:gd name="connsiteY1" fmla="*/ 694167 h 846567"/>
              <a:gd name="connsiteX2" fmla="*/ 167640 w 977265"/>
              <a:gd name="connsiteY2" fmla="*/ 846567 h 846567"/>
              <a:gd name="connsiteX3" fmla="*/ 977265 w 977265"/>
              <a:gd name="connsiteY3" fmla="*/ 835137 h 846567"/>
              <a:gd name="connsiteX4" fmla="*/ 765810 w 977265"/>
              <a:gd name="connsiteY4" fmla="*/ 35037 h 846567"/>
              <a:gd name="connsiteX5" fmla="*/ 605790 w 977265"/>
              <a:gd name="connsiteY5" fmla="*/ 747 h 846567"/>
              <a:gd name="connsiteX6" fmla="*/ 274320 w 977265"/>
              <a:gd name="connsiteY6" fmla="*/ 103617 h 846567"/>
              <a:gd name="connsiteX7" fmla="*/ 0 w 977265"/>
              <a:gd name="connsiteY7" fmla="*/ 320787 h 846567"/>
              <a:gd name="connsiteX0" fmla="*/ 2273 w 979538"/>
              <a:gd name="connsiteY0" fmla="*/ 320787 h 846567"/>
              <a:gd name="connsiteX1" fmla="*/ 13703 w 979538"/>
              <a:gd name="connsiteY1" fmla="*/ 694167 h 846567"/>
              <a:gd name="connsiteX2" fmla="*/ 169913 w 979538"/>
              <a:gd name="connsiteY2" fmla="*/ 846567 h 846567"/>
              <a:gd name="connsiteX3" fmla="*/ 979538 w 979538"/>
              <a:gd name="connsiteY3" fmla="*/ 835137 h 846567"/>
              <a:gd name="connsiteX4" fmla="*/ 768083 w 979538"/>
              <a:gd name="connsiteY4" fmla="*/ 35037 h 846567"/>
              <a:gd name="connsiteX5" fmla="*/ 608063 w 979538"/>
              <a:gd name="connsiteY5" fmla="*/ 747 h 846567"/>
              <a:gd name="connsiteX6" fmla="*/ 276593 w 979538"/>
              <a:gd name="connsiteY6" fmla="*/ 103617 h 846567"/>
              <a:gd name="connsiteX7" fmla="*/ 2273 w 979538"/>
              <a:gd name="connsiteY7" fmla="*/ 320787 h 846567"/>
              <a:gd name="connsiteX0" fmla="*/ 0 w 977265"/>
              <a:gd name="connsiteY0" fmla="*/ 320787 h 846567"/>
              <a:gd name="connsiteX1" fmla="*/ 24765 w 977265"/>
              <a:gd name="connsiteY1" fmla="*/ 692262 h 846567"/>
              <a:gd name="connsiteX2" fmla="*/ 167640 w 977265"/>
              <a:gd name="connsiteY2" fmla="*/ 846567 h 846567"/>
              <a:gd name="connsiteX3" fmla="*/ 977265 w 977265"/>
              <a:gd name="connsiteY3" fmla="*/ 835137 h 846567"/>
              <a:gd name="connsiteX4" fmla="*/ 765810 w 977265"/>
              <a:gd name="connsiteY4" fmla="*/ 35037 h 846567"/>
              <a:gd name="connsiteX5" fmla="*/ 605790 w 977265"/>
              <a:gd name="connsiteY5" fmla="*/ 747 h 846567"/>
              <a:gd name="connsiteX6" fmla="*/ 274320 w 977265"/>
              <a:gd name="connsiteY6" fmla="*/ 103617 h 846567"/>
              <a:gd name="connsiteX7" fmla="*/ 0 w 977265"/>
              <a:gd name="connsiteY7" fmla="*/ 320787 h 846567"/>
              <a:gd name="connsiteX0" fmla="*/ 0 w 977265"/>
              <a:gd name="connsiteY0" fmla="*/ 320787 h 846567"/>
              <a:gd name="connsiteX1" fmla="*/ 24765 w 977265"/>
              <a:gd name="connsiteY1" fmla="*/ 692262 h 846567"/>
              <a:gd name="connsiteX2" fmla="*/ 167640 w 977265"/>
              <a:gd name="connsiteY2" fmla="*/ 846567 h 846567"/>
              <a:gd name="connsiteX3" fmla="*/ 977265 w 977265"/>
              <a:gd name="connsiteY3" fmla="*/ 835137 h 846567"/>
              <a:gd name="connsiteX4" fmla="*/ 765810 w 977265"/>
              <a:gd name="connsiteY4" fmla="*/ 35037 h 846567"/>
              <a:gd name="connsiteX5" fmla="*/ 605790 w 977265"/>
              <a:gd name="connsiteY5" fmla="*/ 747 h 846567"/>
              <a:gd name="connsiteX6" fmla="*/ 274320 w 977265"/>
              <a:gd name="connsiteY6" fmla="*/ 103617 h 846567"/>
              <a:gd name="connsiteX7" fmla="*/ 0 w 977265"/>
              <a:gd name="connsiteY7" fmla="*/ 320787 h 846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7265" h="846567">
                <a:moveTo>
                  <a:pt x="0" y="320787"/>
                </a:moveTo>
                <a:cubicBezTo>
                  <a:pt x="3810" y="445247"/>
                  <a:pt x="0" y="548752"/>
                  <a:pt x="24765" y="692262"/>
                </a:cubicBezTo>
                <a:cubicBezTo>
                  <a:pt x="64770" y="762747"/>
                  <a:pt x="120015" y="795132"/>
                  <a:pt x="167640" y="846567"/>
                </a:cubicBezTo>
                <a:lnTo>
                  <a:pt x="977265" y="835137"/>
                </a:lnTo>
                <a:cubicBezTo>
                  <a:pt x="922655" y="568437"/>
                  <a:pt x="860425" y="297927"/>
                  <a:pt x="765810" y="35037"/>
                </a:cubicBezTo>
                <a:cubicBezTo>
                  <a:pt x="712470" y="23607"/>
                  <a:pt x="662940" y="-4968"/>
                  <a:pt x="605790" y="747"/>
                </a:cubicBezTo>
                <a:lnTo>
                  <a:pt x="274320" y="103617"/>
                </a:lnTo>
                <a:cubicBezTo>
                  <a:pt x="182880" y="176007"/>
                  <a:pt x="80010" y="225537"/>
                  <a:pt x="0" y="320787"/>
                </a:cubicBezTo>
                <a:close/>
              </a:path>
            </a:pathLst>
          </a:cu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Freeform: Shape 11">
            <a:extLst>
              <a:ext uri="{FF2B5EF4-FFF2-40B4-BE49-F238E27FC236}">
                <a16:creationId xmlns:a16="http://schemas.microsoft.com/office/drawing/2014/main" id="{359412E5-4AF9-494B-848D-99EE8F25F9BF}"/>
              </a:ext>
            </a:extLst>
          </p:cNvPr>
          <p:cNvSpPr/>
          <p:nvPr/>
        </p:nvSpPr>
        <p:spPr>
          <a:xfrm>
            <a:off x="14319117" y="401733"/>
            <a:ext cx="6202466" cy="6714175"/>
          </a:xfrm>
          <a:custGeom>
            <a:avLst/>
            <a:gdLst>
              <a:gd name="connsiteX0" fmla="*/ 99392 w 5416827"/>
              <a:gd name="connsiteY0" fmla="*/ 894522 h 5933661"/>
              <a:gd name="connsiteX1" fmla="*/ 665922 w 5416827"/>
              <a:gd name="connsiteY1" fmla="*/ 1441174 h 5933661"/>
              <a:gd name="connsiteX2" fmla="*/ 1580322 w 5416827"/>
              <a:gd name="connsiteY2" fmla="*/ 2047461 h 5933661"/>
              <a:gd name="connsiteX3" fmla="*/ 2236305 w 5416827"/>
              <a:gd name="connsiteY3" fmla="*/ 2524540 h 5933661"/>
              <a:gd name="connsiteX4" fmla="*/ 2574235 w 5416827"/>
              <a:gd name="connsiteY4" fmla="*/ 2832653 h 5933661"/>
              <a:gd name="connsiteX5" fmla="*/ 2981740 w 5416827"/>
              <a:gd name="connsiteY5" fmla="*/ 3468757 h 5933661"/>
              <a:gd name="connsiteX6" fmla="*/ 3200400 w 5416827"/>
              <a:gd name="connsiteY6" fmla="*/ 3955774 h 5933661"/>
              <a:gd name="connsiteX7" fmla="*/ 3379305 w 5416827"/>
              <a:gd name="connsiteY7" fmla="*/ 5059018 h 5933661"/>
              <a:gd name="connsiteX8" fmla="*/ 3518453 w 5416827"/>
              <a:gd name="connsiteY8" fmla="*/ 5933661 h 5933661"/>
              <a:gd name="connsiteX9" fmla="*/ 5416827 w 5416827"/>
              <a:gd name="connsiteY9" fmla="*/ 5883966 h 5933661"/>
              <a:gd name="connsiteX10" fmla="*/ 5357192 w 5416827"/>
              <a:gd name="connsiteY10" fmla="*/ 3110948 h 5933661"/>
              <a:gd name="connsiteX11" fmla="*/ 3120887 w 5416827"/>
              <a:gd name="connsiteY11" fmla="*/ 1182757 h 5933661"/>
              <a:gd name="connsiteX12" fmla="*/ 1570383 w 5416827"/>
              <a:gd name="connsiteY12" fmla="*/ 0 h 5933661"/>
              <a:gd name="connsiteX13" fmla="*/ 0 w 5416827"/>
              <a:gd name="connsiteY13" fmla="*/ 89453 h 5933661"/>
              <a:gd name="connsiteX14" fmla="*/ 99392 w 5416827"/>
              <a:gd name="connsiteY14" fmla="*/ 894522 h 593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16827" h="5933661">
                <a:moveTo>
                  <a:pt x="99392" y="894522"/>
                </a:moveTo>
                <a:lnTo>
                  <a:pt x="665922" y="1441174"/>
                </a:lnTo>
                <a:lnTo>
                  <a:pt x="1580322" y="2047461"/>
                </a:lnTo>
                <a:lnTo>
                  <a:pt x="2236305" y="2524540"/>
                </a:lnTo>
                <a:lnTo>
                  <a:pt x="2574235" y="2832653"/>
                </a:lnTo>
                <a:lnTo>
                  <a:pt x="2981740" y="3468757"/>
                </a:lnTo>
                <a:lnTo>
                  <a:pt x="3200400" y="3955774"/>
                </a:lnTo>
                <a:lnTo>
                  <a:pt x="3379305" y="5059018"/>
                </a:lnTo>
                <a:lnTo>
                  <a:pt x="3518453" y="5933661"/>
                </a:lnTo>
                <a:lnTo>
                  <a:pt x="5416827" y="5883966"/>
                </a:lnTo>
                <a:lnTo>
                  <a:pt x="5357192" y="3110948"/>
                </a:lnTo>
                <a:lnTo>
                  <a:pt x="3120887" y="1182757"/>
                </a:lnTo>
                <a:lnTo>
                  <a:pt x="1570383" y="0"/>
                </a:lnTo>
                <a:lnTo>
                  <a:pt x="0" y="89453"/>
                </a:lnTo>
                <a:lnTo>
                  <a:pt x="99392" y="894522"/>
                </a:lnTo>
                <a:close/>
              </a:path>
            </a:pathLst>
          </a:custGeom>
          <a:solidFill>
            <a:srgbClr val="141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214949499"/>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63035"/>
        </a:solidFill>
        <a:effectLst/>
      </p:bgPr>
    </p:bg>
    <p:spTree>
      <p:nvGrpSpPr>
        <p:cNvPr id="1" name=""/>
        <p:cNvGrpSpPr/>
        <p:nvPr/>
      </p:nvGrpSpPr>
      <p:grpSpPr>
        <a:xfrm>
          <a:off x="0" y="0"/>
          <a:ext cx="0" cy="0"/>
          <a:chOff x="0" y="0"/>
          <a:chExt cx="0" cy="0"/>
        </a:xfrm>
      </p:grpSpPr>
      <p:sp>
        <p:nvSpPr>
          <p:cNvPr id="23" name="!! Hello 1">
            <a:extLst>
              <a:ext uri="{FF2B5EF4-FFF2-40B4-BE49-F238E27FC236}">
                <a16:creationId xmlns:a16="http://schemas.microsoft.com/office/drawing/2014/main" id="{B633AE0C-0BA4-49DB-83AC-6151ABCC2A2C}"/>
              </a:ext>
            </a:extLst>
          </p:cNvPr>
          <p:cNvSpPr/>
          <p:nvPr/>
        </p:nvSpPr>
        <p:spPr>
          <a:xfrm>
            <a:off x="-1547446" y="-4712677"/>
            <a:ext cx="14583508" cy="15099323"/>
          </a:xfrm>
          <a:custGeom>
            <a:avLst/>
            <a:gdLst>
              <a:gd name="connsiteX0" fmla="*/ 0 w 12192000"/>
              <a:gd name="connsiteY0" fmla="*/ 0 h 586740"/>
              <a:gd name="connsiteX1" fmla="*/ 12192000 w 12192000"/>
              <a:gd name="connsiteY1" fmla="*/ 0 h 586740"/>
              <a:gd name="connsiteX2" fmla="*/ 12192000 w 12192000"/>
              <a:gd name="connsiteY2" fmla="*/ 586740 h 586740"/>
              <a:gd name="connsiteX3" fmla="*/ 0 w 12192000"/>
              <a:gd name="connsiteY3" fmla="*/ 586740 h 586740"/>
              <a:gd name="connsiteX4" fmla="*/ 0 w 12192000"/>
              <a:gd name="connsiteY4" fmla="*/ 0 h 586740"/>
              <a:gd name="connsiteX0" fmla="*/ 0 w 12207240"/>
              <a:gd name="connsiteY0" fmla="*/ 1066800 h 1653540"/>
              <a:gd name="connsiteX1" fmla="*/ 12207240 w 12207240"/>
              <a:gd name="connsiteY1" fmla="*/ 0 h 1653540"/>
              <a:gd name="connsiteX2" fmla="*/ 12192000 w 12207240"/>
              <a:gd name="connsiteY2" fmla="*/ 1653540 h 1653540"/>
              <a:gd name="connsiteX3" fmla="*/ 0 w 12207240"/>
              <a:gd name="connsiteY3" fmla="*/ 1653540 h 1653540"/>
              <a:gd name="connsiteX4" fmla="*/ 0 w 12207240"/>
              <a:gd name="connsiteY4" fmla="*/ 1066800 h 1653540"/>
              <a:gd name="connsiteX0" fmla="*/ 60960 w 12268200"/>
              <a:gd name="connsiteY0" fmla="*/ 106680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60960 w 12268200"/>
              <a:gd name="connsiteY4" fmla="*/ 1066800 h 3009900"/>
              <a:gd name="connsiteX0" fmla="*/ 60960 w 12268200"/>
              <a:gd name="connsiteY0" fmla="*/ 249936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60960 w 12268200"/>
              <a:gd name="connsiteY4" fmla="*/ 2499360 h 3009900"/>
              <a:gd name="connsiteX0" fmla="*/ 15240 w 12268200"/>
              <a:gd name="connsiteY0" fmla="*/ 228600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15240 w 12268200"/>
              <a:gd name="connsiteY4" fmla="*/ 2286000 h 3009900"/>
              <a:gd name="connsiteX0" fmla="*/ 0 w 12252960"/>
              <a:gd name="connsiteY0" fmla="*/ 2286000 h 3032760"/>
              <a:gd name="connsiteX1" fmla="*/ 12252960 w 12252960"/>
              <a:gd name="connsiteY1" fmla="*/ 0 h 3032760"/>
              <a:gd name="connsiteX2" fmla="*/ 12237720 w 12252960"/>
              <a:gd name="connsiteY2" fmla="*/ 1653540 h 3032760"/>
              <a:gd name="connsiteX3" fmla="*/ 53340 w 12252960"/>
              <a:gd name="connsiteY3" fmla="*/ 3032760 h 3032760"/>
              <a:gd name="connsiteX4" fmla="*/ 0 w 12252960"/>
              <a:gd name="connsiteY4" fmla="*/ 2286000 h 3032760"/>
              <a:gd name="connsiteX0" fmla="*/ 0 w 12214860"/>
              <a:gd name="connsiteY0" fmla="*/ 2194560 h 3032760"/>
              <a:gd name="connsiteX1" fmla="*/ 12214860 w 12214860"/>
              <a:gd name="connsiteY1" fmla="*/ 0 h 3032760"/>
              <a:gd name="connsiteX2" fmla="*/ 12199620 w 12214860"/>
              <a:gd name="connsiteY2" fmla="*/ 1653540 h 3032760"/>
              <a:gd name="connsiteX3" fmla="*/ 15240 w 12214860"/>
              <a:gd name="connsiteY3" fmla="*/ 3032760 h 3032760"/>
              <a:gd name="connsiteX4" fmla="*/ 0 w 12214860"/>
              <a:gd name="connsiteY4" fmla="*/ 2194560 h 3032760"/>
              <a:gd name="connsiteX0" fmla="*/ 0 w 12214860"/>
              <a:gd name="connsiteY0" fmla="*/ 5928360 h 6766560"/>
              <a:gd name="connsiteX1" fmla="*/ 12214860 w 12214860"/>
              <a:gd name="connsiteY1" fmla="*/ 0 h 6766560"/>
              <a:gd name="connsiteX2" fmla="*/ 12199620 w 12214860"/>
              <a:gd name="connsiteY2" fmla="*/ 5387340 h 6766560"/>
              <a:gd name="connsiteX3" fmla="*/ 15240 w 12214860"/>
              <a:gd name="connsiteY3" fmla="*/ 6766560 h 6766560"/>
              <a:gd name="connsiteX4" fmla="*/ 0 w 12214860"/>
              <a:gd name="connsiteY4" fmla="*/ 5928360 h 6766560"/>
              <a:gd name="connsiteX0" fmla="*/ 30480 w 12199620"/>
              <a:gd name="connsiteY0" fmla="*/ 5867400 h 6766560"/>
              <a:gd name="connsiteX1" fmla="*/ 12199620 w 12199620"/>
              <a:gd name="connsiteY1" fmla="*/ 0 h 6766560"/>
              <a:gd name="connsiteX2" fmla="*/ 12184380 w 12199620"/>
              <a:gd name="connsiteY2" fmla="*/ 5387340 h 6766560"/>
              <a:gd name="connsiteX3" fmla="*/ 0 w 12199620"/>
              <a:gd name="connsiteY3" fmla="*/ 6766560 h 6766560"/>
              <a:gd name="connsiteX4" fmla="*/ 30480 w 12199620"/>
              <a:gd name="connsiteY4" fmla="*/ 5867400 h 6766560"/>
              <a:gd name="connsiteX0" fmla="*/ 30480 w 12321540"/>
              <a:gd name="connsiteY0" fmla="*/ 7421880 h 8321040"/>
              <a:gd name="connsiteX1" fmla="*/ 12321540 w 12321540"/>
              <a:gd name="connsiteY1" fmla="*/ 0 h 8321040"/>
              <a:gd name="connsiteX2" fmla="*/ 12184380 w 12321540"/>
              <a:gd name="connsiteY2" fmla="*/ 6941820 h 8321040"/>
              <a:gd name="connsiteX3" fmla="*/ 0 w 12321540"/>
              <a:gd name="connsiteY3" fmla="*/ 8321040 h 8321040"/>
              <a:gd name="connsiteX4" fmla="*/ 30480 w 12321540"/>
              <a:gd name="connsiteY4" fmla="*/ 7421880 h 8321040"/>
              <a:gd name="connsiteX0" fmla="*/ 30480 w 12321540"/>
              <a:gd name="connsiteY0" fmla="*/ 7422977 h 8322137"/>
              <a:gd name="connsiteX1" fmla="*/ 12321540 w 12321540"/>
              <a:gd name="connsiteY1" fmla="*/ 1097 h 8322137"/>
              <a:gd name="connsiteX2" fmla="*/ 12184380 w 12321540"/>
              <a:gd name="connsiteY2" fmla="*/ 6942917 h 8322137"/>
              <a:gd name="connsiteX3" fmla="*/ 0 w 12321540"/>
              <a:gd name="connsiteY3" fmla="*/ 8322137 h 8322137"/>
              <a:gd name="connsiteX4" fmla="*/ 30480 w 12321540"/>
              <a:gd name="connsiteY4" fmla="*/ 7422977 h 8322137"/>
              <a:gd name="connsiteX0" fmla="*/ 30480 w 12321540"/>
              <a:gd name="connsiteY0" fmla="*/ 7851745 h 8750905"/>
              <a:gd name="connsiteX1" fmla="*/ 12321540 w 12321540"/>
              <a:gd name="connsiteY1" fmla="*/ 429865 h 8750905"/>
              <a:gd name="connsiteX2" fmla="*/ 12184380 w 12321540"/>
              <a:gd name="connsiteY2" fmla="*/ 7371685 h 8750905"/>
              <a:gd name="connsiteX3" fmla="*/ 0 w 12321540"/>
              <a:gd name="connsiteY3" fmla="*/ 8750905 h 8750905"/>
              <a:gd name="connsiteX4" fmla="*/ 30480 w 12321540"/>
              <a:gd name="connsiteY4" fmla="*/ 7851745 h 8750905"/>
              <a:gd name="connsiteX0" fmla="*/ 769932 w 13060992"/>
              <a:gd name="connsiteY0" fmla="*/ 8283968 h 9183128"/>
              <a:gd name="connsiteX1" fmla="*/ 13060992 w 13060992"/>
              <a:gd name="connsiteY1" fmla="*/ 862088 h 9183128"/>
              <a:gd name="connsiteX2" fmla="*/ 12923832 w 13060992"/>
              <a:gd name="connsiteY2" fmla="*/ 7803908 h 9183128"/>
              <a:gd name="connsiteX3" fmla="*/ 739452 w 13060992"/>
              <a:gd name="connsiteY3" fmla="*/ 9183128 h 9183128"/>
              <a:gd name="connsiteX4" fmla="*/ 769932 w 13060992"/>
              <a:gd name="connsiteY4" fmla="*/ 8283968 h 9183128"/>
              <a:gd name="connsiteX0" fmla="*/ 757982 w 13262402"/>
              <a:gd name="connsiteY0" fmla="*/ 8241299 h 9191259"/>
              <a:gd name="connsiteX1" fmla="*/ 13262402 w 13262402"/>
              <a:gd name="connsiteY1" fmla="*/ 870219 h 9191259"/>
              <a:gd name="connsiteX2" fmla="*/ 13125242 w 13262402"/>
              <a:gd name="connsiteY2" fmla="*/ 7812039 h 9191259"/>
              <a:gd name="connsiteX3" fmla="*/ 940862 w 13262402"/>
              <a:gd name="connsiteY3" fmla="*/ 9191259 h 9191259"/>
              <a:gd name="connsiteX4" fmla="*/ 757982 w 13262402"/>
              <a:gd name="connsiteY4" fmla="*/ 8241299 h 9191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62402" h="9191259">
                <a:moveTo>
                  <a:pt x="757982" y="8241299"/>
                </a:moveTo>
                <a:cubicBezTo>
                  <a:pt x="-2917398" y="616219"/>
                  <a:pt x="7671862" y="-1380221"/>
                  <a:pt x="13262402" y="870219"/>
                </a:cubicBezTo>
                <a:lnTo>
                  <a:pt x="13125242" y="7812039"/>
                </a:lnTo>
                <a:lnTo>
                  <a:pt x="940862" y="9191259"/>
                </a:lnTo>
                <a:lnTo>
                  <a:pt x="757982" y="8241299"/>
                </a:lnTo>
                <a:close/>
              </a:path>
            </a:pathLst>
          </a:custGeom>
          <a:solidFill>
            <a:srgbClr val="B3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 Hello 2">
            <a:extLst>
              <a:ext uri="{FF2B5EF4-FFF2-40B4-BE49-F238E27FC236}">
                <a16:creationId xmlns:a16="http://schemas.microsoft.com/office/drawing/2014/main" id="{842FEB5C-0CAC-413C-9802-FD7CA76B8762}"/>
              </a:ext>
            </a:extLst>
          </p:cNvPr>
          <p:cNvSpPr/>
          <p:nvPr/>
        </p:nvSpPr>
        <p:spPr>
          <a:xfrm>
            <a:off x="1653540" y="1005840"/>
            <a:ext cx="8884920" cy="4846320"/>
          </a:xfrm>
          <a:prstGeom prst="rect">
            <a:avLst/>
          </a:prstGeom>
          <a:solidFill>
            <a:srgbClr val="AA2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Freeform: Shape 10">
            <a:extLst>
              <a:ext uri="{FF2B5EF4-FFF2-40B4-BE49-F238E27FC236}">
                <a16:creationId xmlns:a16="http://schemas.microsoft.com/office/drawing/2014/main" id="{22740B50-14DE-48B3-BC4F-3D8229D2ED4D}"/>
              </a:ext>
            </a:extLst>
          </p:cNvPr>
          <p:cNvSpPr/>
          <p:nvPr/>
        </p:nvSpPr>
        <p:spPr>
          <a:xfrm>
            <a:off x="1949360" y="0"/>
            <a:ext cx="10242640" cy="6961598"/>
          </a:xfrm>
          <a:custGeom>
            <a:avLst/>
            <a:gdLst>
              <a:gd name="connsiteX0" fmla="*/ 8945217 w 8945217"/>
              <a:gd name="connsiteY0" fmla="*/ 3130826 h 6152321"/>
              <a:gd name="connsiteX1" fmla="*/ 6679095 w 8945217"/>
              <a:gd name="connsiteY1" fmla="*/ 1868556 h 6152321"/>
              <a:gd name="connsiteX2" fmla="*/ 5526156 w 8945217"/>
              <a:gd name="connsiteY2" fmla="*/ 1282147 h 6152321"/>
              <a:gd name="connsiteX3" fmla="*/ 5088835 w 8945217"/>
              <a:gd name="connsiteY3" fmla="*/ 1103243 h 6152321"/>
              <a:gd name="connsiteX4" fmla="*/ 4482548 w 8945217"/>
              <a:gd name="connsiteY4" fmla="*/ 715617 h 6152321"/>
              <a:gd name="connsiteX5" fmla="*/ 3896139 w 8945217"/>
              <a:gd name="connsiteY5" fmla="*/ 318052 h 6152321"/>
              <a:gd name="connsiteX6" fmla="*/ 3528391 w 8945217"/>
              <a:gd name="connsiteY6" fmla="*/ 0 h 6152321"/>
              <a:gd name="connsiteX7" fmla="*/ 1351722 w 8945217"/>
              <a:gd name="connsiteY7" fmla="*/ 0 h 6152321"/>
              <a:gd name="connsiteX8" fmla="*/ 1490869 w 8945217"/>
              <a:gd name="connsiteY8" fmla="*/ 516834 h 6152321"/>
              <a:gd name="connsiteX9" fmla="*/ 1739348 w 8945217"/>
              <a:gd name="connsiteY9" fmla="*/ 944217 h 6152321"/>
              <a:gd name="connsiteX10" fmla="*/ 1848678 w 8945217"/>
              <a:gd name="connsiteY10" fmla="*/ 1053547 h 6152321"/>
              <a:gd name="connsiteX11" fmla="*/ 586408 w 8945217"/>
              <a:gd name="connsiteY11" fmla="*/ 1411356 h 6152321"/>
              <a:gd name="connsiteX12" fmla="*/ 556591 w 8945217"/>
              <a:gd name="connsiteY12" fmla="*/ 1461052 h 6152321"/>
              <a:gd name="connsiteX13" fmla="*/ 844826 w 8945217"/>
              <a:gd name="connsiteY13" fmla="*/ 2435087 h 6152321"/>
              <a:gd name="connsiteX14" fmla="*/ 616226 w 8945217"/>
              <a:gd name="connsiteY14" fmla="*/ 2544417 h 6152321"/>
              <a:gd name="connsiteX15" fmla="*/ 288235 w 8945217"/>
              <a:gd name="connsiteY15" fmla="*/ 2932043 h 6152321"/>
              <a:gd name="connsiteX16" fmla="*/ 89452 w 8945217"/>
              <a:gd name="connsiteY16" fmla="*/ 3458817 h 6152321"/>
              <a:gd name="connsiteX17" fmla="*/ 19878 w 8945217"/>
              <a:gd name="connsiteY17" fmla="*/ 3737113 h 6152321"/>
              <a:gd name="connsiteX18" fmla="*/ 0 w 8945217"/>
              <a:gd name="connsiteY18" fmla="*/ 3737113 h 6152321"/>
              <a:gd name="connsiteX19" fmla="*/ 69574 w 8945217"/>
              <a:gd name="connsiteY19" fmla="*/ 4253947 h 6152321"/>
              <a:gd name="connsiteX20" fmla="*/ 208722 w 8945217"/>
              <a:gd name="connsiteY20" fmla="*/ 4532243 h 6152321"/>
              <a:gd name="connsiteX21" fmla="*/ 39756 w 8945217"/>
              <a:gd name="connsiteY21" fmla="*/ 4780721 h 6152321"/>
              <a:gd name="connsiteX22" fmla="*/ 29817 w 8945217"/>
              <a:gd name="connsiteY22" fmla="*/ 5317434 h 6152321"/>
              <a:gd name="connsiteX23" fmla="*/ 59635 w 8945217"/>
              <a:gd name="connsiteY23" fmla="*/ 5744817 h 6152321"/>
              <a:gd name="connsiteX24" fmla="*/ 139148 w 8945217"/>
              <a:gd name="connsiteY24" fmla="*/ 6013173 h 6152321"/>
              <a:gd name="connsiteX25" fmla="*/ 248478 w 8945217"/>
              <a:gd name="connsiteY25" fmla="*/ 6152321 h 6152321"/>
              <a:gd name="connsiteX26" fmla="*/ 8945217 w 8945217"/>
              <a:gd name="connsiteY26" fmla="*/ 6122504 h 6152321"/>
              <a:gd name="connsiteX27" fmla="*/ 8945217 w 8945217"/>
              <a:gd name="connsiteY27" fmla="*/ 3130826 h 6152321"/>
              <a:gd name="connsiteX0" fmla="*/ 8945217 w 8945217"/>
              <a:gd name="connsiteY0" fmla="*/ 3130826 h 6152321"/>
              <a:gd name="connsiteX1" fmla="*/ 6679095 w 8945217"/>
              <a:gd name="connsiteY1" fmla="*/ 1868556 h 6152321"/>
              <a:gd name="connsiteX2" fmla="*/ 5526156 w 8945217"/>
              <a:gd name="connsiteY2" fmla="*/ 1282147 h 6152321"/>
              <a:gd name="connsiteX3" fmla="*/ 5088835 w 8945217"/>
              <a:gd name="connsiteY3" fmla="*/ 1103243 h 6152321"/>
              <a:gd name="connsiteX4" fmla="*/ 4482548 w 8945217"/>
              <a:gd name="connsiteY4" fmla="*/ 715617 h 6152321"/>
              <a:gd name="connsiteX5" fmla="*/ 3896139 w 8945217"/>
              <a:gd name="connsiteY5" fmla="*/ 318052 h 6152321"/>
              <a:gd name="connsiteX6" fmla="*/ 3528391 w 8945217"/>
              <a:gd name="connsiteY6" fmla="*/ 0 h 6152321"/>
              <a:gd name="connsiteX7" fmla="*/ 1351722 w 8945217"/>
              <a:gd name="connsiteY7" fmla="*/ 0 h 6152321"/>
              <a:gd name="connsiteX8" fmla="*/ 1490869 w 8945217"/>
              <a:gd name="connsiteY8" fmla="*/ 516834 h 6152321"/>
              <a:gd name="connsiteX9" fmla="*/ 1739348 w 8945217"/>
              <a:gd name="connsiteY9" fmla="*/ 944217 h 6152321"/>
              <a:gd name="connsiteX10" fmla="*/ 1848678 w 8945217"/>
              <a:gd name="connsiteY10" fmla="*/ 1053547 h 6152321"/>
              <a:gd name="connsiteX11" fmla="*/ 586408 w 8945217"/>
              <a:gd name="connsiteY11" fmla="*/ 1411356 h 6152321"/>
              <a:gd name="connsiteX12" fmla="*/ 556591 w 8945217"/>
              <a:gd name="connsiteY12" fmla="*/ 1461052 h 6152321"/>
              <a:gd name="connsiteX13" fmla="*/ 844826 w 8945217"/>
              <a:gd name="connsiteY13" fmla="*/ 2435087 h 6152321"/>
              <a:gd name="connsiteX14" fmla="*/ 616226 w 8945217"/>
              <a:gd name="connsiteY14" fmla="*/ 2544417 h 6152321"/>
              <a:gd name="connsiteX15" fmla="*/ 288235 w 8945217"/>
              <a:gd name="connsiteY15" fmla="*/ 2932043 h 6152321"/>
              <a:gd name="connsiteX16" fmla="*/ 109330 w 8945217"/>
              <a:gd name="connsiteY16" fmla="*/ 3319669 h 6152321"/>
              <a:gd name="connsiteX17" fmla="*/ 19878 w 8945217"/>
              <a:gd name="connsiteY17" fmla="*/ 3737113 h 6152321"/>
              <a:gd name="connsiteX18" fmla="*/ 0 w 8945217"/>
              <a:gd name="connsiteY18" fmla="*/ 3737113 h 6152321"/>
              <a:gd name="connsiteX19" fmla="*/ 69574 w 8945217"/>
              <a:gd name="connsiteY19" fmla="*/ 4253947 h 6152321"/>
              <a:gd name="connsiteX20" fmla="*/ 208722 w 8945217"/>
              <a:gd name="connsiteY20" fmla="*/ 4532243 h 6152321"/>
              <a:gd name="connsiteX21" fmla="*/ 39756 w 8945217"/>
              <a:gd name="connsiteY21" fmla="*/ 4780721 h 6152321"/>
              <a:gd name="connsiteX22" fmla="*/ 29817 w 8945217"/>
              <a:gd name="connsiteY22" fmla="*/ 5317434 h 6152321"/>
              <a:gd name="connsiteX23" fmla="*/ 59635 w 8945217"/>
              <a:gd name="connsiteY23" fmla="*/ 5744817 h 6152321"/>
              <a:gd name="connsiteX24" fmla="*/ 139148 w 8945217"/>
              <a:gd name="connsiteY24" fmla="*/ 6013173 h 6152321"/>
              <a:gd name="connsiteX25" fmla="*/ 248478 w 8945217"/>
              <a:gd name="connsiteY25" fmla="*/ 6152321 h 6152321"/>
              <a:gd name="connsiteX26" fmla="*/ 8945217 w 8945217"/>
              <a:gd name="connsiteY26" fmla="*/ 6122504 h 6152321"/>
              <a:gd name="connsiteX27" fmla="*/ 8945217 w 8945217"/>
              <a:gd name="connsiteY27" fmla="*/ 3130826 h 6152321"/>
              <a:gd name="connsiteX0" fmla="*/ 8925339 w 8925339"/>
              <a:gd name="connsiteY0" fmla="*/ 3130826 h 6152321"/>
              <a:gd name="connsiteX1" fmla="*/ 6659217 w 8925339"/>
              <a:gd name="connsiteY1" fmla="*/ 1868556 h 6152321"/>
              <a:gd name="connsiteX2" fmla="*/ 5506278 w 8925339"/>
              <a:gd name="connsiteY2" fmla="*/ 1282147 h 6152321"/>
              <a:gd name="connsiteX3" fmla="*/ 5068957 w 8925339"/>
              <a:gd name="connsiteY3" fmla="*/ 1103243 h 6152321"/>
              <a:gd name="connsiteX4" fmla="*/ 4462670 w 8925339"/>
              <a:gd name="connsiteY4" fmla="*/ 715617 h 6152321"/>
              <a:gd name="connsiteX5" fmla="*/ 3876261 w 8925339"/>
              <a:gd name="connsiteY5" fmla="*/ 318052 h 6152321"/>
              <a:gd name="connsiteX6" fmla="*/ 3508513 w 8925339"/>
              <a:gd name="connsiteY6" fmla="*/ 0 h 6152321"/>
              <a:gd name="connsiteX7" fmla="*/ 1331844 w 8925339"/>
              <a:gd name="connsiteY7" fmla="*/ 0 h 6152321"/>
              <a:gd name="connsiteX8" fmla="*/ 1470991 w 8925339"/>
              <a:gd name="connsiteY8" fmla="*/ 516834 h 6152321"/>
              <a:gd name="connsiteX9" fmla="*/ 1719470 w 8925339"/>
              <a:gd name="connsiteY9" fmla="*/ 944217 h 6152321"/>
              <a:gd name="connsiteX10" fmla="*/ 1828800 w 8925339"/>
              <a:gd name="connsiteY10" fmla="*/ 1053547 h 6152321"/>
              <a:gd name="connsiteX11" fmla="*/ 566530 w 8925339"/>
              <a:gd name="connsiteY11" fmla="*/ 1411356 h 6152321"/>
              <a:gd name="connsiteX12" fmla="*/ 536713 w 8925339"/>
              <a:gd name="connsiteY12" fmla="*/ 1461052 h 6152321"/>
              <a:gd name="connsiteX13" fmla="*/ 824948 w 8925339"/>
              <a:gd name="connsiteY13" fmla="*/ 2435087 h 6152321"/>
              <a:gd name="connsiteX14" fmla="*/ 596348 w 8925339"/>
              <a:gd name="connsiteY14" fmla="*/ 2544417 h 6152321"/>
              <a:gd name="connsiteX15" fmla="*/ 268357 w 8925339"/>
              <a:gd name="connsiteY15" fmla="*/ 2932043 h 6152321"/>
              <a:gd name="connsiteX16" fmla="*/ 89452 w 8925339"/>
              <a:gd name="connsiteY16" fmla="*/ 3319669 h 6152321"/>
              <a:gd name="connsiteX17" fmla="*/ 0 w 8925339"/>
              <a:gd name="connsiteY17" fmla="*/ 3737113 h 6152321"/>
              <a:gd name="connsiteX18" fmla="*/ 0 w 8925339"/>
              <a:gd name="connsiteY18" fmla="*/ 3637721 h 6152321"/>
              <a:gd name="connsiteX19" fmla="*/ 49696 w 8925339"/>
              <a:gd name="connsiteY19" fmla="*/ 4253947 h 6152321"/>
              <a:gd name="connsiteX20" fmla="*/ 188844 w 8925339"/>
              <a:gd name="connsiteY20" fmla="*/ 4532243 h 6152321"/>
              <a:gd name="connsiteX21" fmla="*/ 19878 w 8925339"/>
              <a:gd name="connsiteY21" fmla="*/ 4780721 h 6152321"/>
              <a:gd name="connsiteX22" fmla="*/ 9939 w 8925339"/>
              <a:gd name="connsiteY22" fmla="*/ 5317434 h 6152321"/>
              <a:gd name="connsiteX23" fmla="*/ 39757 w 8925339"/>
              <a:gd name="connsiteY23" fmla="*/ 5744817 h 6152321"/>
              <a:gd name="connsiteX24" fmla="*/ 119270 w 8925339"/>
              <a:gd name="connsiteY24" fmla="*/ 6013173 h 6152321"/>
              <a:gd name="connsiteX25" fmla="*/ 228600 w 8925339"/>
              <a:gd name="connsiteY25" fmla="*/ 6152321 h 6152321"/>
              <a:gd name="connsiteX26" fmla="*/ 8925339 w 8925339"/>
              <a:gd name="connsiteY26" fmla="*/ 6122504 h 6152321"/>
              <a:gd name="connsiteX27" fmla="*/ 8925339 w 8925339"/>
              <a:gd name="connsiteY27" fmla="*/ 3130826 h 6152321"/>
              <a:gd name="connsiteX0" fmla="*/ 8925550 w 8925550"/>
              <a:gd name="connsiteY0" fmla="*/ 3130826 h 6152321"/>
              <a:gd name="connsiteX1" fmla="*/ 6659428 w 8925550"/>
              <a:gd name="connsiteY1" fmla="*/ 1868556 h 6152321"/>
              <a:gd name="connsiteX2" fmla="*/ 5506489 w 8925550"/>
              <a:gd name="connsiteY2" fmla="*/ 1282147 h 6152321"/>
              <a:gd name="connsiteX3" fmla="*/ 5069168 w 8925550"/>
              <a:gd name="connsiteY3" fmla="*/ 1103243 h 6152321"/>
              <a:gd name="connsiteX4" fmla="*/ 4462881 w 8925550"/>
              <a:gd name="connsiteY4" fmla="*/ 715617 h 6152321"/>
              <a:gd name="connsiteX5" fmla="*/ 3876472 w 8925550"/>
              <a:gd name="connsiteY5" fmla="*/ 318052 h 6152321"/>
              <a:gd name="connsiteX6" fmla="*/ 3508724 w 8925550"/>
              <a:gd name="connsiteY6" fmla="*/ 0 h 6152321"/>
              <a:gd name="connsiteX7" fmla="*/ 1332055 w 8925550"/>
              <a:gd name="connsiteY7" fmla="*/ 0 h 6152321"/>
              <a:gd name="connsiteX8" fmla="*/ 1471202 w 8925550"/>
              <a:gd name="connsiteY8" fmla="*/ 516834 h 6152321"/>
              <a:gd name="connsiteX9" fmla="*/ 1719681 w 8925550"/>
              <a:gd name="connsiteY9" fmla="*/ 944217 h 6152321"/>
              <a:gd name="connsiteX10" fmla="*/ 1829011 w 8925550"/>
              <a:gd name="connsiteY10" fmla="*/ 1053547 h 6152321"/>
              <a:gd name="connsiteX11" fmla="*/ 566741 w 8925550"/>
              <a:gd name="connsiteY11" fmla="*/ 1411356 h 6152321"/>
              <a:gd name="connsiteX12" fmla="*/ 536924 w 8925550"/>
              <a:gd name="connsiteY12" fmla="*/ 1461052 h 6152321"/>
              <a:gd name="connsiteX13" fmla="*/ 825159 w 8925550"/>
              <a:gd name="connsiteY13" fmla="*/ 2435087 h 6152321"/>
              <a:gd name="connsiteX14" fmla="*/ 596559 w 8925550"/>
              <a:gd name="connsiteY14" fmla="*/ 2544417 h 6152321"/>
              <a:gd name="connsiteX15" fmla="*/ 268568 w 8925550"/>
              <a:gd name="connsiteY15" fmla="*/ 2932043 h 6152321"/>
              <a:gd name="connsiteX16" fmla="*/ 89663 w 8925550"/>
              <a:gd name="connsiteY16" fmla="*/ 3319669 h 6152321"/>
              <a:gd name="connsiteX17" fmla="*/ 211 w 8925550"/>
              <a:gd name="connsiteY17" fmla="*/ 3737113 h 6152321"/>
              <a:gd name="connsiteX18" fmla="*/ 211 w 8925550"/>
              <a:gd name="connsiteY18" fmla="*/ 3637721 h 6152321"/>
              <a:gd name="connsiteX19" fmla="*/ 49907 w 8925550"/>
              <a:gd name="connsiteY19" fmla="*/ 4253947 h 6152321"/>
              <a:gd name="connsiteX20" fmla="*/ 189055 w 8925550"/>
              <a:gd name="connsiteY20" fmla="*/ 4532243 h 6152321"/>
              <a:gd name="connsiteX21" fmla="*/ 20089 w 8925550"/>
              <a:gd name="connsiteY21" fmla="*/ 4780721 h 6152321"/>
              <a:gd name="connsiteX22" fmla="*/ 10150 w 8925550"/>
              <a:gd name="connsiteY22" fmla="*/ 5317434 h 6152321"/>
              <a:gd name="connsiteX23" fmla="*/ 39968 w 8925550"/>
              <a:gd name="connsiteY23" fmla="*/ 5744817 h 6152321"/>
              <a:gd name="connsiteX24" fmla="*/ 119481 w 8925550"/>
              <a:gd name="connsiteY24" fmla="*/ 6013173 h 6152321"/>
              <a:gd name="connsiteX25" fmla="*/ 228811 w 8925550"/>
              <a:gd name="connsiteY25" fmla="*/ 6152321 h 6152321"/>
              <a:gd name="connsiteX26" fmla="*/ 8925550 w 8925550"/>
              <a:gd name="connsiteY26" fmla="*/ 6122504 h 6152321"/>
              <a:gd name="connsiteX27" fmla="*/ 8925550 w 8925550"/>
              <a:gd name="connsiteY27" fmla="*/ 3130826 h 6152321"/>
              <a:gd name="connsiteX0" fmla="*/ 8982489 w 8982489"/>
              <a:gd name="connsiteY0" fmla="*/ 3130826 h 6152321"/>
              <a:gd name="connsiteX1" fmla="*/ 6716367 w 8982489"/>
              <a:gd name="connsiteY1" fmla="*/ 1868556 h 6152321"/>
              <a:gd name="connsiteX2" fmla="*/ 5563428 w 8982489"/>
              <a:gd name="connsiteY2" fmla="*/ 1282147 h 6152321"/>
              <a:gd name="connsiteX3" fmla="*/ 5126107 w 8982489"/>
              <a:gd name="connsiteY3" fmla="*/ 1103243 h 6152321"/>
              <a:gd name="connsiteX4" fmla="*/ 4519820 w 8982489"/>
              <a:gd name="connsiteY4" fmla="*/ 715617 h 6152321"/>
              <a:gd name="connsiteX5" fmla="*/ 3933411 w 8982489"/>
              <a:gd name="connsiteY5" fmla="*/ 318052 h 6152321"/>
              <a:gd name="connsiteX6" fmla="*/ 3565663 w 8982489"/>
              <a:gd name="connsiteY6" fmla="*/ 0 h 6152321"/>
              <a:gd name="connsiteX7" fmla="*/ 1388994 w 8982489"/>
              <a:gd name="connsiteY7" fmla="*/ 0 h 6152321"/>
              <a:gd name="connsiteX8" fmla="*/ 1528141 w 8982489"/>
              <a:gd name="connsiteY8" fmla="*/ 516834 h 6152321"/>
              <a:gd name="connsiteX9" fmla="*/ 1776620 w 8982489"/>
              <a:gd name="connsiteY9" fmla="*/ 944217 h 6152321"/>
              <a:gd name="connsiteX10" fmla="*/ 1885950 w 8982489"/>
              <a:gd name="connsiteY10" fmla="*/ 1053547 h 6152321"/>
              <a:gd name="connsiteX11" fmla="*/ 623680 w 8982489"/>
              <a:gd name="connsiteY11" fmla="*/ 1411356 h 6152321"/>
              <a:gd name="connsiteX12" fmla="*/ 593863 w 8982489"/>
              <a:gd name="connsiteY12" fmla="*/ 1461052 h 6152321"/>
              <a:gd name="connsiteX13" fmla="*/ 882098 w 8982489"/>
              <a:gd name="connsiteY13" fmla="*/ 2435087 h 6152321"/>
              <a:gd name="connsiteX14" fmla="*/ 653498 w 8982489"/>
              <a:gd name="connsiteY14" fmla="*/ 2544417 h 6152321"/>
              <a:gd name="connsiteX15" fmla="*/ 325507 w 8982489"/>
              <a:gd name="connsiteY15" fmla="*/ 2932043 h 6152321"/>
              <a:gd name="connsiteX16" fmla="*/ 146602 w 8982489"/>
              <a:gd name="connsiteY16" fmla="*/ 3319669 h 6152321"/>
              <a:gd name="connsiteX17" fmla="*/ 0 w 8982489"/>
              <a:gd name="connsiteY17" fmla="*/ 3788548 h 6152321"/>
              <a:gd name="connsiteX18" fmla="*/ 57150 w 8982489"/>
              <a:gd name="connsiteY18" fmla="*/ 3637721 h 6152321"/>
              <a:gd name="connsiteX19" fmla="*/ 106846 w 8982489"/>
              <a:gd name="connsiteY19" fmla="*/ 4253947 h 6152321"/>
              <a:gd name="connsiteX20" fmla="*/ 245994 w 8982489"/>
              <a:gd name="connsiteY20" fmla="*/ 4532243 h 6152321"/>
              <a:gd name="connsiteX21" fmla="*/ 77028 w 8982489"/>
              <a:gd name="connsiteY21" fmla="*/ 4780721 h 6152321"/>
              <a:gd name="connsiteX22" fmla="*/ 67089 w 8982489"/>
              <a:gd name="connsiteY22" fmla="*/ 5317434 h 6152321"/>
              <a:gd name="connsiteX23" fmla="*/ 96907 w 8982489"/>
              <a:gd name="connsiteY23" fmla="*/ 5744817 h 6152321"/>
              <a:gd name="connsiteX24" fmla="*/ 176420 w 8982489"/>
              <a:gd name="connsiteY24" fmla="*/ 6013173 h 6152321"/>
              <a:gd name="connsiteX25" fmla="*/ 285750 w 8982489"/>
              <a:gd name="connsiteY25" fmla="*/ 6152321 h 6152321"/>
              <a:gd name="connsiteX26" fmla="*/ 8982489 w 8982489"/>
              <a:gd name="connsiteY26" fmla="*/ 6122504 h 6152321"/>
              <a:gd name="connsiteX27" fmla="*/ 8982489 w 8982489"/>
              <a:gd name="connsiteY27" fmla="*/ 3130826 h 6152321"/>
              <a:gd name="connsiteX0" fmla="*/ 8982489 w 8982489"/>
              <a:gd name="connsiteY0" fmla="*/ 3130826 h 6152321"/>
              <a:gd name="connsiteX1" fmla="*/ 6716367 w 8982489"/>
              <a:gd name="connsiteY1" fmla="*/ 1868556 h 6152321"/>
              <a:gd name="connsiteX2" fmla="*/ 5563428 w 8982489"/>
              <a:gd name="connsiteY2" fmla="*/ 1282147 h 6152321"/>
              <a:gd name="connsiteX3" fmla="*/ 5126107 w 8982489"/>
              <a:gd name="connsiteY3" fmla="*/ 1103243 h 6152321"/>
              <a:gd name="connsiteX4" fmla="*/ 4519820 w 8982489"/>
              <a:gd name="connsiteY4" fmla="*/ 715617 h 6152321"/>
              <a:gd name="connsiteX5" fmla="*/ 3933411 w 8982489"/>
              <a:gd name="connsiteY5" fmla="*/ 318052 h 6152321"/>
              <a:gd name="connsiteX6" fmla="*/ 3565663 w 8982489"/>
              <a:gd name="connsiteY6" fmla="*/ 0 h 6152321"/>
              <a:gd name="connsiteX7" fmla="*/ 1388994 w 8982489"/>
              <a:gd name="connsiteY7" fmla="*/ 0 h 6152321"/>
              <a:gd name="connsiteX8" fmla="*/ 1528141 w 8982489"/>
              <a:gd name="connsiteY8" fmla="*/ 516834 h 6152321"/>
              <a:gd name="connsiteX9" fmla="*/ 1776620 w 8982489"/>
              <a:gd name="connsiteY9" fmla="*/ 944217 h 6152321"/>
              <a:gd name="connsiteX10" fmla="*/ 1885950 w 8982489"/>
              <a:gd name="connsiteY10" fmla="*/ 1053547 h 6152321"/>
              <a:gd name="connsiteX11" fmla="*/ 623680 w 8982489"/>
              <a:gd name="connsiteY11" fmla="*/ 1411356 h 6152321"/>
              <a:gd name="connsiteX12" fmla="*/ 593863 w 8982489"/>
              <a:gd name="connsiteY12" fmla="*/ 1461052 h 6152321"/>
              <a:gd name="connsiteX13" fmla="*/ 882098 w 8982489"/>
              <a:gd name="connsiteY13" fmla="*/ 2435087 h 6152321"/>
              <a:gd name="connsiteX14" fmla="*/ 653498 w 8982489"/>
              <a:gd name="connsiteY14" fmla="*/ 2544417 h 6152321"/>
              <a:gd name="connsiteX15" fmla="*/ 325507 w 8982489"/>
              <a:gd name="connsiteY15" fmla="*/ 2932043 h 6152321"/>
              <a:gd name="connsiteX16" fmla="*/ 146602 w 8982489"/>
              <a:gd name="connsiteY16" fmla="*/ 3319669 h 6152321"/>
              <a:gd name="connsiteX17" fmla="*/ 0 w 8982489"/>
              <a:gd name="connsiteY17" fmla="*/ 3788548 h 6152321"/>
              <a:gd name="connsiteX18" fmla="*/ 47625 w 8982489"/>
              <a:gd name="connsiteY18" fmla="*/ 3822506 h 6152321"/>
              <a:gd name="connsiteX19" fmla="*/ 106846 w 8982489"/>
              <a:gd name="connsiteY19" fmla="*/ 4253947 h 6152321"/>
              <a:gd name="connsiteX20" fmla="*/ 245994 w 8982489"/>
              <a:gd name="connsiteY20" fmla="*/ 4532243 h 6152321"/>
              <a:gd name="connsiteX21" fmla="*/ 77028 w 8982489"/>
              <a:gd name="connsiteY21" fmla="*/ 4780721 h 6152321"/>
              <a:gd name="connsiteX22" fmla="*/ 67089 w 8982489"/>
              <a:gd name="connsiteY22" fmla="*/ 5317434 h 6152321"/>
              <a:gd name="connsiteX23" fmla="*/ 96907 w 8982489"/>
              <a:gd name="connsiteY23" fmla="*/ 5744817 h 6152321"/>
              <a:gd name="connsiteX24" fmla="*/ 176420 w 8982489"/>
              <a:gd name="connsiteY24" fmla="*/ 6013173 h 6152321"/>
              <a:gd name="connsiteX25" fmla="*/ 285750 w 8982489"/>
              <a:gd name="connsiteY25" fmla="*/ 6152321 h 6152321"/>
              <a:gd name="connsiteX26" fmla="*/ 8982489 w 8982489"/>
              <a:gd name="connsiteY26" fmla="*/ 6122504 h 6152321"/>
              <a:gd name="connsiteX27" fmla="*/ 8982489 w 8982489"/>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99148 w 8935035"/>
              <a:gd name="connsiteY16" fmla="*/ 3319669 h 6152321"/>
              <a:gd name="connsiteX17" fmla="*/ 32556 w 8935035"/>
              <a:gd name="connsiteY17" fmla="*/ 358852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99148 w 8935035"/>
              <a:gd name="connsiteY16" fmla="*/ 3319669 h 6152321"/>
              <a:gd name="connsiteX17" fmla="*/ 32556 w 8935035"/>
              <a:gd name="connsiteY17" fmla="*/ 358852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99148 w 8935035"/>
              <a:gd name="connsiteY16" fmla="*/ 3319669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99148 w 8935035"/>
              <a:gd name="connsiteY16" fmla="*/ 3319669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139153 w 8935035"/>
              <a:gd name="connsiteY16" fmla="*/ 3317764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278053 w 8935035"/>
              <a:gd name="connsiteY15" fmla="*/ 2932043 h 6152321"/>
              <a:gd name="connsiteX16" fmla="*/ 139153 w 8935035"/>
              <a:gd name="connsiteY16" fmla="*/ 3317764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4144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4144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4144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4144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45164 w 8945164"/>
              <a:gd name="connsiteY0" fmla="*/ 3130826 h 6152321"/>
              <a:gd name="connsiteX1" fmla="*/ 6679042 w 8945164"/>
              <a:gd name="connsiteY1" fmla="*/ 1868556 h 6152321"/>
              <a:gd name="connsiteX2" fmla="*/ 5526103 w 8945164"/>
              <a:gd name="connsiteY2" fmla="*/ 1282147 h 6152321"/>
              <a:gd name="connsiteX3" fmla="*/ 5088782 w 8945164"/>
              <a:gd name="connsiteY3" fmla="*/ 1103243 h 6152321"/>
              <a:gd name="connsiteX4" fmla="*/ 4482495 w 8945164"/>
              <a:gd name="connsiteY4" fmla="*/ 715617 h 6152321"/>
              <a:gd name="connsiteX5" fmla="*/ 3896086 w 8945164"/>
              <a:gd name="connsiteY5" fmla="*/ 318052 h 6152321"/>
              <a:gd name="connsiteX6" fmla="*/ 3528338 w 8945164"/>
              <a:gd name="connsiteY6" fmla="*/ 0 h 6152321"/>
              <a:gd name="connsiteX7" fmla="*/ 1351669 w 8945164"/>
              <a:gd name="connsiteY7" fmla="*/ 0 h 6152321"/>
              <a:gd name="connsiteX8" fmla="*/ 1490816 w 8945164"/>
              <a:gd name="connsiteY8" fmla="*/ 516834 h 6152321"/>
              <a:gd name="connsiteX9" fmla="*/ 1739295 w 8945164"/>
              <a:gd name="connsiteY9" fmla="*/ 944217 h 6152321"/>
              <a:gd name="connsiteX10" fmla="*/ 1848625 w 8945164"/>
              <a:gd name="connsiteY10" fmla="*/ 1053547 h 6152321"/>
              <a:gd name="connsiteX11" fmla="*/ 586355 w 8945164"/>
              <a:gd name="connsiteY11" fmla="*/ 1411356 h 6152321"/>
              <a:gd name="connsiteX12" fmla="*/ 556538 w 8945164"/>
              <a:gd name="connsiteY12" fmla="*/ 1461052 h 6152321"/>
              <a:gd name="connsiteX13" fmla="*/ 832073 w 8945164"/>
              <a:gd name="connsiteY13" fmla="*/ 2402067 h 6152321"/>
              <a:gd name="connsiteX14" fmla="*/ 616173 w 8945164"/>
              <a:gd name="connsiteY14" fmla="*/ 2544417 h 6152321"/>
              <a:gd name="connsiteX15" fmla="*/ 313582 w 8945164"/>
              <a:gd name="connsiteY15" fmla="*/ 2944743 h 6152321"/>
              <a:gd name="connsiteX16" fmla="*/ 149282 w 8945164"/>
              <a:gd name="connsiteY16" fmla="*/ 3317764 h 6152321"/>
              <a:gd name="connsiteX17" fmla="*/ 51575 w 8945164"/>
              <a:gd name="connsiteY17" fmla="*/ 3584713 h 6152321"/>
              <a:gd name="connsiteX18" fmla="*/ 140 w 8945164"/>
              <a:gd name="connsiteY18" fmla="*/ 3825046 h 6152321"/>
              <a:gd name="connsiteX19" fmla="*/ 69521 w 8945164"/>
              <a:gd name="connsiteY19" fmla="*/ 4253947 h 6152321"/>
              <a:gd name="connsiteX20" fmla="*/ 208669 w 8945164"/>
              <a:gd name="connsiteY20" fmla="*/ 4532243 h 6152321"/>
              <a:gd name="connsiteX21" fmla="*/ 39703 w 8945164"/>
              <a:gd name="connsiteY21" fmla="*/ 4780721 h 6152321"/>
              <a:gd name="connsiteX22" fmla="*/ 29764 w 8945164"/>
              <a:gd name="connsiteY22" fmla="*/ 5317434 h 6152321"/>
              <a:gd name="connsiteX23" fmla="*/ 59582 w 8945164"/>
              <a:gd name="connsiteY23" fmla="*/ 5744817 h 6152321"/>
              <a:gd name="connsiteX24" fmla="*/ 139095 w 8945164"/>
              <a:gd name="connsiteY24" fmla="*/ 6013173 h 6152321"/>
              <a:gd name="connsiteX25" fmla="*/ 248425 w 8945164"/>
              <a:gd name="connsiteY25" fmla="*/ 6152321 h 6152321"/>
              <a:gd name="connsiteX26" fmla="*/ 8945164 w 8945164"/>
              <a:gd name="connsiteY26" fmla="*/ 6122504 h 6152321"/>
              <a:gd name="connsiteX27" fmla="*/ 8945164 w 8945164"/>
              <a:gd name="connsiteY27" fmla="*/ 3130826 h 6152321"/>
              <a:gd name="connsiteX0" fmla="*/ 8945144 w 8945144"/>
              <a:gd name="connsiteY0" fmla="*/ 3130826 h 6152321"/>
              <a:gd name="connsiteX1" fmla="*/ 6679022 w 8945144"/>
              <a:gd name="connsiteY1" fmla="*/ 1868556 h 6152321"/>
              <a:gd name="connsiteX2" fmla="*/ 5526083 w 8945144"/>
              <a:gd name="connsiteY2" fmla="*/ 1282147 h 6152321"/>
              <a:gd name="connsiteX3" fmla="*/ 5088762 w 8945144"/>
              <a:gd name="connsiteY3" fmla="*/ 1103243 h 6152321"/>
              <a:gd name="connsiteX4" fmla="*/ 4482475 w 8945144"/>
              <a:gd name="connsiteY4" fmla="*/ 715617 h 6152321"/>
              <a:gd name="connsiteX5" fmla="*/ 3896066 w 8945144"/>
              <a:gd name="connsiteY5" fmla="*/ 318052 h 6152321"/>
              <a:gd name="connsiteX6" fmla="*/ 3528318 w 8945144"/>
              <a:gd name="connsiteY6" fmla="*/ 0 h 6152321"/>
              <a:gd name="connsiteX7" fmla="*/ 1351649 w 8945144"/>
              <a:gd name="connsiteY7" fmla="*/ 0 h 6152321"/>
              <a:gd name="connsiteX8" fmla="*/ 1490796 w 8945144"/>
              <a:gd name="connsiteY8" fmla="*/ 516834 h 6152321"/>
              <a:gd name="connsiteX9" fmla="*/ 1739275 w 8945144"/>
              <a:gd name="connsiteY9" fmla="*/ 944217 h 6152321"/>
              <a:gd name="connsiteX10" fmla="*/ 1848605 w 8945144"/>
              <a:gd name="connsiteY10" fmla="*/ 1053547 h 6152321"/>
              <a:gd name="connsiteX11" fmla="*/ 586335 w 8945144"/>
              <a:gd name="connsiteY11" fmla="*/ 1411356 h 6152321"/>
              <a:gd name="connsiteX12" fmla="*/ 556518 w 8945144"/>
              <a:gd name="connsiteY12" fmla="*/ 1461052 h 6152321"/>
              <a:gd name="connsiteX13" fmla="*/ 832053 w 8945144"/>
              <a:gd name="connsiteY13" fmla="*/ 2402067 h 6152321"/>
              <a:gd name="connsiteX14" fmla="*/ 616153 w 8945144"/>
              <a:gd name="connsiteY14" fmla="*/ 2544417 h 6152321"/>
              <a:gd name="connsiteX15" fmla="*/ 313562 w 8945144"/>
              <a:gd name="connsiteY15" fmla="*/ 2944743 h 6152321"/>
              <a:gd name="connsiteX16" fmla="*/ 149262 w 8945144"/>
              <a:gd name="connsiteY16" fmla="*/ 3317764 h 6152321"/>
              <a:gd name="connsiteX17" fmla="*/ 51555 w 8945144"/>
              <a:gd name="connsiteY17" fmla="*/ 3584713 h 6152321"/>
              <a:gd name="connsiteX18" fmla="*/ 120 w 8945144"/>
              <a:gd name="connsiteY18" fmla="*/ 3825046 h 6152321"/>
              <a:gd name="connsiteX19" fmla="*/ 79661 w 8945144"/>
              <a:gd name="connsiteY19" fmla="*/ 4246327 h 6152321"/>
              <a:gd name="connsiteX20" fmla="*/ 208649 w 8945144"/>
              <a:gd name="connsiteY20" fmla="*/ 4532243 h 6152321"/>
              <a:gd name="connsiteX21" fmla="*/ 39683 w 8945144"/>
              <a:gd name="connsiteY21" fmla="*/ 4780721 h 6152321"/>
              <a:gd name="connsiteX22" fmla="*/ 29744 w 8945144"/>
              <a:gd name="connsiteY22" fmla="*/ 5317434 h 6152321"/>
              <a:gd name="connsiteX23" fmla="*/ 59562 w 8945144"/>
              <a:gd name="connsiteY23" fmla="*/ 5744817 h 6152321"/>
              <a:gd name="connsiteX24" fmla="*/ 139075 w 8945144"/>
              <a:gd name="connsiteY24" fmla="*/ 6013173 h 6152321"/>
              <a:gd name="connsiteX25" fmla="*/ 248405 w 8945144"/>
              <a:gd name="connsiteY25" fmla="*/ 6152321 h 6152321"/>
              <a:gd name="connsiteX26" fmla="*/ 8945144 w 8945144"/>
              <a:gd name="connsiteY26" fmla="*/ 6122504 h 6152321"/>
              <a:gd name="connsiteX27" fmla="*/ 8945144 w 8945144"/>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39789 w 8945250"/>
              <a:gd name="connsiteY21" fmla="*/ 47807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39789 w 8945250"/>
              <a:gd name="connsiteY21" fmla="*/ 47807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39789 w 8945250"/>
              <a:gd name="connsiteY21" fmla="*/ 47807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945250" h="6152321">
                <a:moveTo>
                  <a:pt x="8945250" y="3130826"/>
                </a:moveTo>
                <a:lnTo>
                  <a:pt x="6679128" y="1868556"/>
                </a:lnTo>
                <a:lnTo>
                  <a:pt x="5526189" y="1282147"/>
                </a:lnTo>
                <a:lnTo>
                  <a:pt x="5088868" y="1103243"/>
                </a:lnTo>
                <a:lnTo>
                  <a:pt x="4482581" y="715617"/>
                </a:lnTo>
                <a:lnTo>
                  <a:pt x="3896172" y="318052"/>
                </a:lnTo>
                <a:lnTo>
                  <a:pt x="3528424" y="0"/>
                </a:lnTo>
                <a:lnTo>
                  <a:pt x="1351755" y="0"/>
                </a:lnTo>
                <a:lnTo>
                  <a:pt x="1490902" y="516834"/>
                </a:lnTo>
                <a:lnTo>
                  <a:pt x="1739381" y="944217"/>
                </a:lnTo>
                <a:lnTo>
                  <a:pt x="1848711" y="1053547"/>
                </a:lnTo>
                <a:lnTo>
                  <a:pt x="586441" y="1411356"/>
                </a:lnTo>
                <a:lnTo>
                  <a:pt x="556624" y="1461052"/>
                </a:lnTo>
                <a:lnTo>
                  <a:pt x="832159" y="2402067"/>
                </a:lnTo>
                <a:lnTo>
                  <a:pt x="616259" y="2544417"/>
                </a:lnTo>
                <a:cubicBezTo>
                  <a:pt x="515395" y="2677859"/>
                  <a:pt x="399292" y="2796061"/>
                  <a:pt x="313668" y="2944743"/>
                </a:cubicBezTo>
                <a:lnTo>
                  <a:pt x="149368" y="3317764"/>
                </a:lnTo>
                <a:cubicBezTo>
                  <a:pt x="127171" y="3407382"/>
                  <a:pt x="92908" y="3467155"/>
                  <a:pt x="51661" y="3584713"/>
                </a:cubicBezTo>
                <a:cubicBezTo>
                  <a:pt x="19911" y="3666517"/>
                  <a:pt x="7211" y="3745782"/>
                  <a:pt x="226" y="3825046"/>
                </a:cubicBezTo>
                <a:cubicBezTo>
                  <a:pt x="-3087" y="4010577"/>
                  <a:pt x="30182" y="4010438"/>
                  <a:pt x="79767" y="4246327"/>
                </a:cubicBezTo>
                <a:lnTo>
                  <a:pt x="208755" y="4532243"/>
                </a:lnTo>
                <a:cubicBezTo>
                  <a:pt x="152433" y="4615069"/>
                  <a:pt x="103731" y="4662335"/>
                  <a:pt x="57569" y="4793421"/>
                </a:cubicBezTo>
                <a:cubicBezTo>
                  <a:pt x="22929" y="4970632"/>
                  <a:pt x="39090" y="5142763"/>
                  <a:pt x="29850" y="5317434"/>
                </a:cubicBezTo>
                <a:cubicBezTo>
                  <a:pt x="39789" y="5459895"/>
                  <a:pt x="26869" y="5584576"/>
                  <a:pt x="59668" y="5744817"/>
                </a:cubicBezTo>
                <a:cubicBezTo>
                  <a:pt x="70932" y="5844429"/>
                  <a:pt x="92357" y="5905941"/>
                  <a:pt x="139181" y="6013173"/>
                </a:cubicBezTo>
                <a:cubicBezTo>
                  <a:pt x="173084" y="6067176"/>
                  <a:pt x="212068" y="6105938"/>
                  <a:pt x="248511" y="6152321"/>
                </a:cubicBezTo>
                <a:lnTo>
                  <a:pt x="8945250" y="6122504"/>
                </a:lnTo>
                <a:lnTo>
                  <a:pt x="8945250" y="3130826"/>
                </a:lnTo>
                <a:close/>
              </a:path>
            </a:pathLst>
          </a:custGeom>
          <a:solidFill>
            <a:srgbClr val="141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Rounded Corners 17">
            <a:extLst>
              <a:ext uri="{FF2B5EF4-FFF2-40B4-BE49-F238E27FC236}">
                <a16:creationId xmlns:a16="http://schemas.microsoft.com/office/drawing/2014/main" id="{CC6EA32E-06A2-4190-816A-E81E139FD604}"/>
              </a:ext>
            </a:extLst>
          </p:cNvPr>
          <p:cNvSpPr/>
          <p:nvPr/>
        </p:nvSpPr>
        <p:spPr>
          <a:xfrm rot="21057878">
            <a:off x="3567587" y="3649558"/>
            <a:ext cx="4163707" cy="3848522"/>
          </a:xfrm>
          <a:prstGeom prst="roundRect">
            <a:avLst>
              <a:gd name="adj" fmla="val 2647"/>
            </a:avLst>
          </a:prstGeom>
          <a:solidFill>
            <a:srgbClr val="EDA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14131E"/>
                </a:solidFill>
                <a:latin typeface="Arial" panose="020B0604020202020204" pitchFamily="34" charset="0"/>
                <a:cs typeface="Arial" panose="020B0604020202020204" pitchFamily="34" charset="0"/>
              </a:rPr>
              <a:t>Smart</a:t>
            </a:r>
          </a:p>
          <a:p>
            <a:pPr algn="ctr"/>
            <a:r>
              <a:rPr lang="en-US" sz="4000" b="1" dirty="0">
                <a:solidFill>
                  <a:srgbClr val="14131E"/>
                </a:solidFill>
                <a:latin typeface="Arial" panose="020B0604020202020204" pitchFamily="34" charset="0"/>
                <a:cs typeface="Arial" panose="020B0604020202020204" pitchFamily="34" charset="0"/>
              </a:rPr>
              <a:t>Home</a:t>
            </a:r>
            <a:endParaRPr lang="vi-VN" sz="4000" b="1" dirty="0">
              <a:solidFill>
                <a:srgbClr val="14131E"/>
              </a:solidFill>
              <a:latin typeface="Arial" panose="020B0604020202020204" pitchFamily="34" charset="0"/>
              <a:cs typeface="Arial" panose="020B0604020202020204" pitchFamily="34" charset="0"/>
            </a:endParaRPr>
          </a:p>
        </p:txBody>
      </p:sp>
      <p:sp>
        <p:nvSpPr>
          <p:cNvPr id="19" name="Rectangle: Rounded Corners 18">
            <a:extLst>
              <a:ext uri="{FF2B5EF4-FFF2-40B4-BE49-F238E27FC236}">
                <a16:creationId xmlns:a16="http://schemas.microsoft.com/office/drawing/2014/main" id="{9833B9D6-0D90-4507-9B3A-B20ACA8B34B0}"/>
              </a:ext>
            </a:extLst>
          </p:cNvPr>
          <p:cNvSpPr/>
          <p:nvPr/>
        </p:nvSpPr>
        <p:spPr>
          <a:xfrm rot="20598148">
            <a:off x="2860378" y="1012347"/>
            <a:ext cx="3654001" cy="2528114"/>
          </a:xfrm>
          <a:prstGeom prst="roundRect">
            <a:avLst>
              <a:gd name="adj" fmla="val 2647"/>
            </a:avLst>
          </a:prstGeom>
          <a:solidFill>
            <a:srgbClr val="EDA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14131E"/>
                </a:solidFill>
                <a:latin typeface="Arial" panose="020B0604020202020204" pitchFamily="34" charset="0"/>
                <a:cs typeface="Arial" panose="020B0604020202020204" pitchFamily="34" charset="0"/>
              </a:rPr>
              <a:t>Big </a:t>
            </a:r>
          </a:p>
          <a:p>
            <a:pPr algn="ctr"/>
            <a:r>
              <a:rPr lang="en-US" sz="4800" b="1" dirty="0">
                <a:solidFill>
                  <a:srgbClr val="14131E"/>
                </a:solidFill>
                <a:latin typeface="Arial" panose="020B0604020202020204" pitchFamily="34" charset="0"/>
                <a:cs typeface="Arial" panose="020B0604020202020204" pitchFamily="34" charset="0"/>
              </a:rPr>
              <a:t>City Boy</a:t>
            </a:r>
            <a:endParaRPr lang="vi-VN" sz="4800" b="1" dirty="0">
              <a:solidFill>
                <a:srgbClr val="14131E"/>
              </a:solidFill>
              <a:latin typeface="Arial" panose="020B0604020202020204" pitchFamily="34" charset="0"/>
              <a:cs typeface="Arial" panose="020B0604020202020204" pitchFamily="34" charset="0"/>
            </a:endParaRPr>
          </a:p>
        </p:txBody>
      </p:sp>
      <p:sp>
        <p:nvSpPr>
          <p:cNvPr id="15" name="Freeform: Shape 14">
            <a:extLst>
              <a:ext uri="{FF2B5EF4-FFF2-40B4-BE49-F238E27FC236}">
                <a16:creationId xmlns:a16="http://schemas.microsoft.com/office/drawing/2014/main" id="{072F4AE7-1A89-4852-BDC5-E9249512C562}"/>
              </a:ext>
            </a:extLst>
          </p:cNvPr>
          <p:cNvSpPr/>
          <p:nvPr/>
        </p:nvSpPr>
        <p:spPr>
          <a:xfrm>
            <a:off x="2246117" y="3644873"/>
            <a:ext cx="2629520" cy="3316725"/>
          </a:xfrm>
          <a:custGeom>
            <a:avLst/>
            <a:gdLst>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450"/>
              <a:gd name="connsiteY0" fmla="*/ 436880 h 2931160"/>
              <a:gd name="connsiteX1" fmla="*/ 1122680 w 2296450"/>
              <a:gd name="connsiteY1" fmla="*/ 609600 h 2931160"/>
              <a:gd name="connsiteX2" fmla="*/ 1320800 w 2296450"/>
              <a:gd name="connsiteY2" fmla="*/ 1021080 h 2931160"/>
              <a:gd name="connsiteX3" fmla="*/ 1361440 w 2296450"/>
              <a:gd name="connsiteY3" fmla="*/ 1295400 h 2931160"/>
              <a:gd name="connsiteX4" fmla="*/ 1346200 w 2296450"/>
              <a:gd name="connsiteY4" fmla="*/ 1432560 h 2931160"/>
              <a:gd name="connsiteX5" fmla="*/ 1285240 w 2296450"/>
              <a:gd name="connsiteY5" fmla="*/ 1539240 h 2931160"/>
              <a:gd name="connsiteX6" fmla="*/ 1661160 w 2296450"/>
              <a:gd name="connsiteY6" fmla="*/ 1635760 h 2931160"/>
              <a:gd name="connsiteX7" fmla="*/ 1894840 w 2296450"/>
              <a:gd name="connsiteY7" fmla="*/ 1767840 h 2931160"/>
              <a:gd name="connsiteX8" fmla="*/ 2153920 w 2296450"/>
              <a:gd name="connsiteY8" fmla="*/ 2098040 h 2931160"/>
              <a:gd name="connsiteX9" fmla="*/ 2260600 w 2296450"/>
              <a:gd name="connsiteY9" fmla="*/ 2453640 h 2931160"/>
              <a:gd name="connsiteX10" fmla="*/ 2296160 w 2296450"/>
              <a:gd name="connsiteY10" fmla="*/ 2738120 h 2931160"/>
              <a:gd name="connsiteX11" fmla="*/ 2270760 w 2296450"/>
              <a:gd name="connsiteY11" fmla="*/ 2910840 h 2931160"/>
              <a:gd name="connsiteX12" fmla="*/ 238760 w 2296450"/>
              <a:gd name="connsiteY12" fmla="*/ 2931160 h 2931160"/>
              <a:gd name="connsiteX13" fmla="*/ 0 w 2296450"/>
              <a:gd name="connsiteY13" fmla="*/ 386080 h 2931160"/>
              <a:gd name="connsiteX14" fmla="*/ 233680 w 2296450"/>
              <a:gd name="connsiteY14" fmla="*/ 0 h 2931160"/>
              <a:gd name="connsiteX15" fmla="*/ 914400 w 2296450"/>
              <a:gd name="connsiteY15" fmla="*/ 436880 h 2931160"/>
              <a:gd name="connsiteX0" fmla="*/ 914400 w 2296450"/>
              <a:gd name="connsiteY0" fmla="*/ 436880 h 2931160"/>
              <a:gd name="connsiteX1" fmla="*/ 1122680 w 2296450"/>
              <a:gd name="connsiteY1" fmla="*/ 609600 h 2931160"/>
              <a:gd name="connsiteX2" fmla="*/ 1320800 w 2296450"/>
              <a:gd name="connsiteY2" fmla="*/ 1021080 h 2931160"/>
              <a:gd name="connsiteX3" fmla="*/ 1361440 w 2296450"/>
              <a:gd name="connsiteY3" fmla="*/ 1295400 h 2931160"/>
              <a:gd name="connsiteX4" fmla="*/ 1346200 w 2296450"/>
              <a:gd name="connsiteY4" fmla="*/ 1432560 h 2931160"/>
              <a:gd name="connsiteX5" fmla="*/ 1285240 w 2296450"/>
              <a:gd name="connsiteY5" fmla="*/ 1539240 h 2931160"/>
              <a:gd name="connsiteX6" fmla="*/ 1661160 w 2296450"/>
              <a:gd name="connsiteY6" fmla="*/ 1635760 h 2931160"/>
              <a:gd name="connsiteX7" fmla="*/ 1894840 w 2296450"/>
              <a:gd name="connsiteY7" fmla="*/ 1767840 h 2931160"/>
              <a:gd name="connsiteX8" fmla="*/ 2153920 w 2296450"/>
              <a:gd name="connsiteY8" fmla="*/ 2098040 h 2931160"/>
              <a:gd name="connsiteX9" fmla="*/ 2260600 w 2296450"/>
              <a:gd name="connsiteY9" fmla="*/ 2453640 h 2931160"/>
              <a:gd name="connsiteX10" fmla="*/ 2296160 w 2296450"/>
              <a:gd name="connsiteY10" fmla="*/ 2738120 h 2931160"/>
              <a:gd name="connsiteX11" fmla="*/ 2270760 w 2296450"/>
              <a:gd name="connsiteY11" fmla="*/ 2910840 h 2931160"/>
              <a:gd name="connsiteX12" fmla="*/ 238760 w 2296450"/>
              <a:gd name="connsiteY12" fmla="*/ 2931160 h 2931160"/>
              <a:gd name="connsiteX13" fmla="*/ 0 w 2296450"/>
              <a:gd name="connsiteY13" fmla="*/ 386080 h 2931160"/>
              <a:gd name="connsiteX14" fmla="*/ 233680 w 2296450"/>
              <a:gd name="connsiteY14" fmla="*/ 0 h 2931160"/>
              <a:gd name="connsiteX15" fmla="*/ 914400 w 2296450"/>
              <a:gd name="connsiteY15" fmla="*/ 436880 h 2931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96450" h="2931160">
                <a:moveTo>
                  <a:pt x="914400" y="436880"/>
                </a:moveTo>
                <a:cubicBezTo>
                  <a:pt x="1009227" y="471593"/>
                  <a:pt x="1053253" y="552027"/>
                  <a:pt x="1122680" y="609600"/>
                </a:cubicBezTo>
                <a:cubicBezTo>
                  <a:pt x="1224280" y="739140"/>
                  <a:pt x="1254760" y="883920"/>
                  <a:pt x="1320800" y="1021080"/>
                </a:cubicBezTo>
                <a:cubicBezTo>
                  <a:pt x="1357207" y="1112520"/>
                  <a:pt x="1373293" y="1178560"/>
                  <a:pt x="1361440" y="1295400"/>
                </a:cubicBezTo>
                <a:lnTo>
                  <a:pt x="1346200" y="1432560"/>
                </a:lnTo>
                <a:lnTo>
                  <a:pt x="1285240" y="1539240"/>
                </a:lnTo>
                <a:lnTo>
                  <a:pt x="1661160" y="1635760"/>
                </a:lnTo>
                <a:cubicBezTo>
                  <a:pt x="1754293" y="1672167"/>
                  <a:pt x="1816947" y="1706668"/>
                  <a:pt x="1894840" y="1767840"/>
                </a:cubicBezTo>
                <a:cubicBezTo>
                  <a:pt x="1988820" y="1879812"/>
                  <a:pt x="2067560" y="1987973"/>
                  <a:pt x="2153920" y="2098040"/>
                </a:cubicBezTo>
                <a:cubicBezTo>
                  <a:pt x="2208530" y="2220383"/>
                  <a:pt x="2234565" y="2323677"/>
                  <a:pt x="2260600" y="2453640"/>
                </a:cubicBezTo>
                <a:cubicBezTo>
                  <a:pt x="2272453" y="2548467"/>
                  <a:pt x="2299547" y="2633768"/>
                  <a:pt x="2296160" y="2738120"/>
                </a:cubicBezTo>
                <a:cubicBezTo>
                  <a:pt x="2293408" y="2795693"/>
                  <a:pt x="2279227" y="2853267"/>
                  <a:pt x="2270760" y="2910840"/>
                </a:cubicBezTo>
                <a:lnTo>
                  <a:pt x="238760" y="2931160"/>
                </a:lnTo>
                <a:lnTo>
                  <a:pt x="0" y="386080"/>
                </a:lnTo>
                <a:lnTo>
                  <a:pt x="233680" y="0"/>
                </a:lnTo>
                <a:cubicBezTo>
                  <a:pt x="460587" y="145627"/>
                  <a:pt x="687493" y="273473"/>
                  <a:pt x="914400" y="436880"/>
                </a:cubicBezTo>
                <a:close/>
              </a:path>
            </a:pathLst>
          </a:custGeom>
          <a:solidFill>
            <a:srgbClr val="141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Freeform: Shape 11">
            <a:extLst>
              <a:ext uri="{FF2B5EF4-FFF2-40B4-BE49-F238E27FC236}">
                <a16:creationId xmlns:a16="http://schemas.microsoft.com/office/drawing/2014/main" id="{A0FCDDC3-97E4-4B29-8A6D-63C23FB99846}"/>
              </a:ext>
            </a:extLst>
          </p:cNvPr>
          <p:cNvSpPr/>
          <p:nvPr/>
        </p:nvSpPr>
        <p:spPr>
          <a:xfrm>
            <a:off x="2508336" y="4546649"/>
            <a:ext cx="664104" cy="985422"/>
          </a:xfrm>
          <a:custGeom>
            <a:avLst/>
            <a:gdLst>
              <a:gd name="connsiteX0" fmla="*/ 45720 w 586740"/>
              <a:gd name="connsiteY0" fmla="*/ 441960 h 830580"/>
              <a:gd name="connsiteX1" fmla="*/ 0 w 586740"/>
              <a:gd name="connsiteY1" fmla="*/ 38100 h 830580"/>
              <a:gd name="connsiteX2" fmla="*/ 182880 w 586740"/>
              <a:gd name="connsiteY2" fmla="*/ 0 h 830580"/>
              <a:gd name="connsiteX3" fmla="*/ 312420 w 586740"/>
              <a:gd name="connsiteY3" fmla="*/ 53340 h 830580"/>
              <a:gd name="connsiteX4" fmla="*/ 472440 w 586740"/>
              <a:gd name="connsiteY4" fmla="*/ 396240 h 830580"/>
              <a:gd name="connsiteX5" fmla="*/ 586740 w 586740"/>
              <a:gd name="connsiteY5" fmla="*/ 746760 h 830580"/>
              <a:gd name="connsiteX6" fmla="*/ 586740 w 586740"/>
              <a:gd name="connsiteY6" fmla="*/ 830580 h 830580"/>
              <a:gd name="connsiteX7" fmla="*/ 45720 w 586740"/>
              <a:gd name="connsiteY7" fmla="*/ 441960 h 830580"/>
              <a:gd name="connsiteX0" fmla="*/ 3810 w 544830"/>
              <a:gd name="connsiteY0" fmla="*/ 441960 h 830580"/>
              <a:gd name="connsiteX1" fmla="*/ 0 w 544830"/>
              <a:gd name="connsiteY1" fmla="*/ 41910 h 830580"/>
              <a:gd name="connsiteX2" fmla="*/ 140970 w 544830"/>
              <a:gd name="connsiteY2" fmla="*/ 0 h 830580"/>
              <a:gd name="connsiteX3" fmla="*/ 270510 w 544830"/>
              <a:gd name="connsiteY3" fmla="*/ 53340 h 830580"/>
              <a:gd name="connsiteX4" fmla="*/ 430530 w 544830"/>
              <a:gd name="connsiteY4" fmla="*/ 396240 h 830580"/>
              <a:gd name="connsiteX5" fmla="*/ 544830 w 544830"/>
              <a:gd name="connsiteY5" fmla="*/ 746760 h 830580"/>
              <a:gd name="connsiteX6" fmla="*/ 544830 w 544830"/>
              <a:gd name="connsiteY6" fmla="*/ 830580 h 830580"/>
              <a:gd name="connsiteX7" fmla="*/ 3810 w 544830"/>
              <a:gd name="connsiteY7" fmla="*/ 441960 h 830580"/>
              <a:gd name="connsiteX0" fmla="*/ 3810 w 544830"/>
              <a:gd name="connsiteY0" fmla="*/ 441960 h 830580"/>
              <a:gd name="connsiteX1" fmla="*/ 0 w 544830"/>
              <a:gd name="connsiteY1" fmla="*/ 41910 h 830580"/>
              <a:gd name="connsiteX2" fmla="*/ 140970 w 544830"/>
              <a:gd name="connsiteY2" fmla="*/ 0 h 830580"/>
              <a:gd name="connsiteX3" fmla="*/ 270510 w 544830"/>
              <a:gd name="connsiteY3" fmla="*/ 53340 h 830580"/>
              <a:gd name="connsiteX4" fmla="*/ 430530 w 544830"/>
              <a:gd name="connsiteY4" fmla="*/ 396240 h 830580"/>
              <a:gd name="connsiteX5" fmla="*/ 544830 w 544830"/>
              <a:gd name="connsiteY5" fmla="*/ 746760 h 830580"/>
              <a:gd name="connsiteX6" fmla="*/ 544830 w 544830"/>
              <a:gd name="connsiteY6" fmla="*/ 830580 h 830580"/>
              <a:gd name="connsiteX7" fmla="*/ 3810 w 544830"/>
              <a:gd name="connsiteY7" fmla="*/ 441960 h 830580"/>
              <a:gd name="connsiteX0" fmla="*/ 31345 w 572365"/>
              <a:gd name="connsiteY0" fmla="*/ 441960 h 830580"/>
              <a:gd name="connsiteX1" fmla="*/ 27535 w 572365"/>
              <a:gd name="connsiteY1" fmla="*/ 41910 h 830580"/>
              <a:gd name="connsiteX2" fmla="*/ 168505 w 572365"/>
              <a:gd name="connsiteY2" fmla="*/ 0 h 830580"/>
              <a:gd name="connsiteX3" fmla="*/ 298045 w 572365"/>
              <a:gd name="connsiteY3" fmla="*/ 53340 h 830580"/>
              <a:gd name="connsiteX4" fmla="*/ 458065 w 572365"/>
              <a:gd name="connsiteY4" fmla="*/ 396240 h 830580"/>
              <a:gd name="connsiteX5" fmla="*/ 572365 w 572365"/>
              <a:gd name="connsiteY5" fmla="*/ 746760 h 830580"/>
              <a:gd name="connsiteX6" fmla="*/ 572365 w 572365"/>
              <a:gd name="connsiteY6" fmla="*/ 830580 h 830580"/>
              <a:gd name="connsiteX7" fmla="*/ 31345 w 572365"/>
              <a:gd name="connsiteY7" fmla="*/ 441960 h 830580"/>
              <a:gd name="connsiteX0" fmla="*/ 31345 w 572365"/>
              <a:gd name="connsiteY0" fmla="*/ 441960 h 830580"/>
              <a:gd name="connsiteX1" fmla="*/ 27535 w 572365"/>
              <a:gd name="connsiteY1" fmla="*/ 34290 h 830580"/>
              <a:gd name="connsiteX2" fmla="*/ 168505 w 572365"/>
              <a:gd name="connsiteY2" fmla="*/ 0 h 830580"/>
              <a:gd name="connsiteX3" fmla="*/ 298045 w 572365"/>
              <a:gd name="connsiteY3" fmla="*/ 53340 h 830580"/>
              <a:gd name="connsiteX4" fmla="*/ 458065 w 572365"/>
              <a:gd name="connsiteY4" fmla="*/ 396240 h 830580"/>
              <a:gd name="connsiteX5" fmla="*/ 572365 w 572365"/>
              <a:gd name="connsiteY5" fmla="*/ 746760 h 830580"/>
              <a:gd name="connsiteX6" fmla="*/ 572365 w 572365"/>
              <a:gd name="connsiteY6" fmla="*/ 830580 h 830580"/>
              <a:gd name="connsiteX7" fmla="*/ 31345 w 572365"/>
              <a:gd name="connsiteY7" fmla="*/ 441960 h 830580"/>
              <a:gd name="connsiteX0" fmla="*/ 31345 w 572365"/>
              <a:gd name="connsiteY0" fmla="*/ 449863 h 838483"/>
              <a:gd name="connsiteX1" fmla="*/ 27535 w 572365"/>
              <a:gd name="connsiteY1" fmla="*/ 42193 h 838483"/>
              <a:gd name="connsiteX2" fmla="*/ 168505 w 572365"/>
              <a:gd name="connsiteY2" fmla="*/ 7903 h 838483"/>
              <a:gd name="connsiteX3" fmla="*/ 298045 w 572365"/>
              <a:gd name="connsiteY3" fmla="*/ 61243 h 838483"/>
              <a:gd name="connsiteX4" fmla="*/ 458065 w 572365"/>
              <a:gd name="connsiteY4" fmla="*/ 404143 h 838483"/>
              <a:gd name="connsiteX5" fmla="*/ 572365 w 572365"/>
              <a:gd name="connsiteY5" fmla="*/ 754663 h 838483"/>
              <a:gd name="connsiteX6" fmla="*/ 572365 w 572365"/>
              <a:gd name="connsiteY6" fmla="*/ 838483 h 838483"/>
              <a:gd name="connsiteX7" fmla="*/ 31345 w 572365"/>
              <a:gd name="connsiteY7" fmla="*/ 449863 h 838483"/>
              <a:gd name="connsiteX0" fmla="*/ 31345 w 572365"/>
              <a:gd name="connsiteY0" fmla="*/ 449863 h 838483"/>
              <a:gd name="connsiteX1" fmla="*/ 27535 w 572365"/>
              <a:gd name="connsiteY1" fmla="*/ 42193 h 838483"/>
              <a:gd name="connsiteX2" fmla="*/ 168505 w 572365"/>
              <a:gd name="connsiteY2" fmla="*/ 7903 h 838483"/>
              <a:gd name="connsiteX3" fmla="*/ 286615 w 572365"/>
              <a:gd name="connsiteY3" fmla="*/ 63148 h 838483"/>
              <a:gd name="connsiteX4" fmla="*/ 458065 w 572365"/>
              <a:gd name="connsiteY4" fmla="*/ 404143 h 838483"/>
              <a:gd name="connsiteX5" fmla="*/ 572365 w 572365"/>
              <a:gd name="connsiteY5" fmla="*/ 754663 h 838483"/>
              <a:gd name="connsiteX6" fmla="*/ 572365 w 572365"/>
              <a:gd name="connsiteY6" fmla="*/ 838483 h 838483"/>
              <a:gd name="connsiteX7" fmla="*/ 31345 w 572365"/>
              <a:gd name="connsiteY7" fmla="*/ 449863 h 838483"/>
              <a:gd name="connsiteX0" fmla="*/ 31345 w 572365"/>
              <a:gd name="connsiteY0" fmla="*/ 449863 h 838483"/>
              <a:gd name="connsiteX1" fmla="*/ 27535 w 572365"/>
              <a:gd name="connsiteY1" fmla="*/ 42193 h 838483"/>
              <a:gd name="connsiteX2" fmla="*/ 168505 w 572365"/>
              <a:gd name="connsiteY2" fmla="*/ 7903 h 838483"/>
              <a:gd name="connsiteX3" fmla="*/ 286615 w 572365"/>
              <a:gd name="connsiteY3" fmla="*/ 63148 h 838483"/>
              <a:gd name="connsiteX4" fmla="*/ 458065 w 572365"/>
              <a:gd name="connsiteY4" fmla="*/ 404143 h 838483"/>
              <a:gd name="connsiteX5" fmla="*/ 572365 w 572365"/>
              <a:gd name="connsiteY5" fmla="*/ 754663 h 838483"/>
              <a:gd name="connsiteX6" fmla="*/ 572365 w 572365"/>
              <a:gd name="connsiteY6" fmla="*/ 838483 h 838483"/>
              <a:gd name="connsiteX7" fmla="*/ 31345 w 572365"/>
              <a:gd name="connsiteY7" fmla="*/ 449863 h 838483"/>
              <a:gd name="connsiteX0" fmla="*/ 31345 w 572365"/>
              <a:gd name="connsiteY0" fmla="*/ 449863 h 838483"/>
              <a:gd name="connsiteX1" fmla="*/ 27535 w 572365"/>
              <a:gd name="connsiteY1" fmla="*/ 42193 h 838483"/>
              <a:gd name="connsiteX2" fmla="*/ 168505 w 572365"/>
              <a:gd name="connsiteY2" fmla="*/ 7903 h 838483"/>
              <a:gd name="connsiteX3" fmla="*/ 286615 w 572365"/>
              <a:gd name="connsiteY3" fmla="*/ 63148 h 838483"/>
              <a:gd name="connsiteX4" fmla="*/ 458065 w 572365"/>
              <a:gd name="connsiteY4" fmla="*/ 404143 h 838483"/>
              <a:gd name="connsiteX5" fmla="*/ 572365 w 572365"/>
              <a:gd name="connsiteY5" fmla="*/ 754663 h 838483"/>
              <a:gd name="connsiteX6" fmla="*/ 572365 w 572365"/>
              <a:gd name="connsiteY6" fmla="*/ 838483 h 838483"/>
              <a:gd name="connsiteX7" fmla="*/ 31345 w 572365"/>
              <a:gd name="connsiteY7" fmla="*/ 449863 h 838483"/>
              <a:gd name="connsiteX0" fmla="*/ 31345 w 579985"/>
              <a:gd name="connsiteY0" fmla="*/ 449863 h 870868"/>
              <a:gd name="connsiteX1" fmla="*/ 27535 w 579985"/>
              <a:gd name="connsiteY1" fmla="*/ 42193 h 870868"/>
              <a:gd name="connsiteX2" fmla="*/ 168505 w 579985"/>
              <a:gd name="connsiteY2" fmla="*/ 7903 h 870868"/>
              <a:gd name="connsiteX3" fmla="*/ 286615 w 579985"/>
              <a:gd name="connsiteY3" fmla="*/ 63148 h 870868"/>
              <a:gd name="connsiteX4" fmla="*/ 458065 w 579985"/>
              <a:gd name="connsiteY4" fmla="*/ 404143 h 870868"/>
              <a:gd name="connsiteX5" fmla="*/ 572365 w 579985"/>
              <a:gd name="connsiteY5" fmla="*/ 754663 h 870868"/>
              <a:gd name="connsiteX6" fmla="*/ 579985 w 579985"/>
              <a:gd name="connsiteY6" fmla="*/ 870868 h 870868"/>
              <a:gd name="connsiteX7" fmla="*/ 31345 w 579985"/>
              <a:gd name="connsiteY7" fmla="*/ 449863 h 870868"/>
              <a:gd name="connsiteX0" fmla="*/ 31345 w 579985"/>
              <a:gd name="connsiteY0" fmla="*/ 449863 h 870868"/>
              <a:gd name="connsiteX1" fmla="*/ 27535 w 579985"/>
              <a:gd name="connsiteY1" fmla="*/ 42193 h 870868"/>
              <a:gd name="connsiteX2" fmla="*/ 168505 w 579985"/>
              <a:gd name="connsiteY2" fmla="*/ 7903 h 870868"/>
              <a:gd name="connsiteX3" fmla="*/ 286615 w 579985"/>
              <a:gd name="connsiteY3" fmla="*/ 63148 h 870868"/>
              <a:gd name="connsiteX4" fmla="*/ 458065 w 579985"/>
              <a:gd name="connsiteY4" fmla="*/ 404143 h 870868"/>
              <a:gd name="connsiteX5" fmla="*/ 572365 w 579985"/>
              <a:gd name="connsiteY5" fmla="*/ 754663 h 870868"/>
              <a:gd name="connsiteX6" fmla="*/ 579985 w 579985"/>
              <a:gd name="connsiteY6" fmla="*/ 870868 h 870868"/>
              <a:gd name="connsiteX7" fmla="*/ 31345 w 579985"/>
              <a:gd name="connsiteY7" fmla="*/ 449863 h 870868"/>
              <a:gd name="connsiteX0" fmla="*/ 31345 w 579985"/>
              <a:gd name="connsiteY0" fmla="*/ 449863 h 870868"/>
              <a:gd name="connsiteX1" fmla="*/ 27535 w 579985"/>
              <a:gd name="connsiteY1" fmla="*/ 42193 h 870868"/>
              <a:gd name="connsiteX2" fmla="*/ 168505 w 579985"/>
              <a:gd name="connsiteY2" fmla="*/ 7903 h 870868"/>
              <a:gd name="connsiteX3" fmla="*/ 286615 w 579985"/>
              <a:gd name="connsiteY3" fmla="*/ 63148 h 870868"/>
              <a:gd name="connsiteX4" fmla="*/ 458065 w 579985"/>
              <a:gd name="connsiteY4" fmla="*/ 404143 h 870868"/>
              <a:gd name="connsiteX5" fmla="*/ 572365 w 579985"/>
              <a:gd name="connsiteY5" fmla="*/ 754663 h 870868"/>
              <a:gd name="connsiteX6" fmla="*/ 579985 w 579985"/>
              <a:gd name="connsiteY6" fmla="*/ 870868 h 870868"/>
              <a:gd name="connsiteX7" fmla="*/ 31345 w 579985"/>
              <a:gd name="connsiteY7" fmla="*/ 449863 h 870868"/>
              <a:gd name="connsiteX0" fmla="*/ 31345 w 579985"/>
              <a:gd name="connsiteY0" fmla="*/ 449863 h 870868"/>
              <a:gd name="connsiteX1" fmla="*/ 27535 w 579985"/>
              <a:gd name="connsiteY1" fmla="*/ 42193 h 870868"/>
              <a:gd name="connsiteX2" fmla="*/ 168505 w 579985"/>
              <a:gd name="connsiteY2" fmla="*/ 7903 h 870868"/>
              <a:gd name="connsiteX3" fmla="*/ 286615 w 579985"/>
              <a:gd name="connsiteY3" fmla="*/ 63148 h 870868"/>
              <a:gd name="connsiteX4" fmla="*/ 458065 w 579985"/>
              <a:gd name="connsiteY4" fmla="*/ 404143 h 870868"/>
              <a:gd name="connsiteX5" fmla="*/ 572365 w 579985"/>
              <a:gd name="connsiteY5" fmla="*/ 754663 h 870868"/>
              <a:gd name="connsiteX6" fmla="*/ 579985 w 579985"/>
              <a:gd name="connsiteY6" fmla="*/ 870868 h 870868"/>
              <a:gd name="connsiteX7" fmla="*/ 31345 w 579985"/>
              <a:gd name="connsiteY7" fmla="*/ 449863 h 87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985" h="870868">
                <a:moveTo>
                  <a:pt x="31345" y="449863"/>
                </a:moveTo>
                <a:cubicBezTo>
                  <a:pt x="30075" y="316513"/>
                  <a:pt x="-35965" y="167923"/>
                  <a:pt x="27535" y="42193"/>
                </a:cubicBezTo>
                <a:cubicBezTo>
                  <a:pt x="76430" y="-4162"/>
                  <a:pt x="119610" y="-6702"/>
                  <a:pt x="168505" y="7903"/>
                </a:cubicBezTo>
                <a:cubicBezTo>
                  <a:pt x="207875" y="26318"/>
                  <a:pt x="251055" y="39018"/>
                  <a:pt x="286615" y="63148"/>
                </a:cubicBezTo>
                <a:lnTo>
                  <a:pt x="458065" y="404143"/>
                </a:lnTo>
                <a:lnTo>
                  <a:pt x="572365" y="754663"/>
                </a:lnTo>
                <a:lnTo>
                  <a:pt x="579985" y="870868"/>
                </a:lnTo>
                <a:cubicBezTo>
                  <a:pt x="370435" y="747678"/>
                  <a:pt x="197080" y="620678"/>
                  <a:pt x="31345" y="449863"/>
                </a:cubicBezTo>
                <a:close/>
              </a:path>
            </a:pathLst>
          </a:cu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Freeform: Shape 12">
            <a:extLst>
              <a:ext uri="{FF2B5EF4-FFF2-40B4-BE49-F238E27FC236}">
                <a16:creationId xmlns:a16="http://schemas.microsoft.com/office/drawing/2014/main" id="{34F4F23A-6A9E-4F39-8C0B-4B4AD1CC7592}"/>
              </a:ext>
            </a:extLst>
          </p:cNvPr>
          <p:cNvSpPr/>
          <p:nvPr/>
        </p:nvSpPr>
        <p:spPr>
          <a:xfrm>
            <a:off x="3220430" y="5994675"/>
            <a:ext cx="1119004" cy="957924"/>
          </a:xfrm>
          <a:custGeom>
            <a:avLst/>
            <a:gdLst>
              <a:gd name="connsiteX0" fmla="*/ 0 w 975360"/>
              <a:gd name="connsiteY0" fmla="*/ 320040 h 845820"/>
              <a:gd name="connsiteX1" fmla="*/ 11430 w 975360"/>
              <a:gd name="connsiteY1" fmla="*/ 693420 h 845820"/>
              <a:gd name="connsiteX2" fmla="*/ 167640 w 975360"/>
              <a:gd name="connsiteY2" fmla="*/ 845820 h 845820"/>
              <a:gd name="connsiteX3" fmla="*/ 975360 w 975360"/>
              <a:gd name="connsiteY3" fmla="*/ 822960 h 845820"/>
              <a:gd name="connsiteX4" fmla="*/ 765810 w 975360"/>
              <a:gd name="connsiteY4" fmla="*/ 34290 h 845820"/>
              <a:gd name="connsiteX5" fmla="*/ 605790 w 975360"/>
              <a:gd name="connsiteY5" fmla="*/ 0 h 845820"/>
              <a:gd name="connsiteX6" fmla="*/ 274320 w 975360"/>
              <a:gd name="connsiteY6" fmla="*/ 102870 h 845820"/>
              <a:gd name="connsiteX7" fmla="*/ 0 w 975360"/>
              <a:gd name="connsiteY7" fmla="*/ 320040 h 845820"/>
              <a:gd name="connsiteX0" fmla="*/ 0 w 975360"/>
              <a:gd name="connsiteY0" fmla="*/ 320040 h 845820"/>
              <a:gd name="connsiteX1" fmla="*/ 11430 w 975360"/>
              <a:gd name="connsiteY1" fmla="*/ 693420 h 845820"/>
              <a:gd name="connsiteX2" fmla="*/ 167640 w 975360"/>
              <a:gd name="connsiteY2" fmla="*/ 845820 h 845820"/>
              <a:gd name="connsiteX3" fmla="*/ 975360 w 975360"/>
              <a:gd name="connsiteY3" fmla="*/ 822960 h 845820"/>
              <a:gd name="connsiteX4" fmla="*/ 765810 w 975360"/>
              <a:gd name="connsiteY4" fmla="*/ 34290 h 845820"/>
              <a:gd name="connsiteX5" fmla="*/ 605790 w 975360"/>
              <a:gd name="connsiteY5" fmla="*/ 0 h 845820"/>
              <a:gd name="connsiteX6" fmla="*/ 274320 w 975360"/>
              <a:gd name="connsiteY6" fmla="*/ 102870 h 845820"/>
              <a:gd name="connsiteX7" fmla="*/ 0 w 975360"/>
              <a:gd name="connsiteY7" fmla="*/ 320040 h 845820"/>
              <a:gd name="connsiteX0" fmla="*/ 0 w 975360"/>
              <a:gd name="connsiteY0" fmla="*/ 320787 h 846567"/>
              <a:gd name="connsiteX1" fmla="*/ 11430 w 975360"/>
              <a:gd name="connsiteY1" fmla="*/ 694167 h 846567"/>
              <a:gd name="connsiteX2" fmla="*/ 167640 w 975360"/>
              <a:gd name="connsiteY2" fmla="*/ 846567 h 846567"/>
              <a:gd name="connsiteX3" fmla="*/ 975360 w 975360"/>
              <a:gd name="connsiteY3" fmla="*/ 823707 h 846567"/>
              <a:gd name="connsiteX4" fmla="*/ 765810 w 975360"/>
              <a:gd name="connsiteY4" fmla="*/ 35037 h 846567"/>
              <a:gd name="connsiteX5" fmla="*/ 605790 w 975360"/>
              <a:gd name="connsiteY5" fmla="*/ 747 h 846567"/>
              <a:gd name="connsiteX6" fmla="*/ 274320 w 975360"/>
              <a:gd name="connsiteY6" fmla="*/ 103617 h 846567"/>
              <a:gd name="connsiteX7" fmla="*/ 0 w 975360"/>
              <a:gd name="connsiteY7" fmla="*/ 320787 h 846567"/>
              <a:gd name="connsiteX0" fmla="*/ 0 w 975360"/>
              <a:gd name="connsiteY0" fmla="*/ 320787 h 846567"/>
              <a:gd name="connsiteX1" fmla="*/ 11430 w 975360"/>
              <a:gd name="connsiteY1" fmla="*/ 694167 h 846567"/>
              <a:gd name="connsiteX2" fmla="*/ 167640 w 975360"/>
              <a:gd name="connsiteY2" fmla="*/ 846567 h 846567"/>
              <a:gd name="connsiteX3" fmla="*/ 975360 w 975360"/>
              <a:gd name="connsiteY3" fmla="*/ 823707 h 846567"/>
              <a:gd name="connsiteX4" fmla="*/ 765810 w 975360"/>
              <a:gd name="connsiteY4" fmla="*/ 35037 h 846567"/>
              <a:gd name="connsiteX5" fmla="*/ 605790 w 975360"/>
              <a:gd name="connsiteY5" fmla="*/ 747 h 846567"/>
              <a:gd name="connsiteX6" fmla="*/ 274320 w 975360"/>
              <a:gd name="connsiteY6" fmla="*/ 103617 h 846567"/>
              <a:gd name="connsiteX7" fmla="*/ 0 w 975360"/>
              <a:gd name="connsiteY7" fmla="*/ 320787 h 846567"/>
              <a:gd name="connsiteX0" fmla="*/ 0 w 977265"/>
              <a:gd name="connsiteY0" fmla="*/ 320787 h 846567"/>
              <a:gd name="connsiteX1" fmla="*/ 11430 w 977265"/>
              <a:gd name="connsiteY1" fmla="*/ 694167 h 846567"/>
              <a:gd name="connsiteX2" fmla="*/ 167640 w 977265"/>
              <a:gd name="connsiteY2" fmla="*/ 846567 h 846567"/>
              <a:gd name="connsiteX3" fmla="*/ 977265 w 977265"/>
              <a:gd name="connsiteY3" fmla="*/ 835137 h 846567"/>
              <a:gd name="connsiteX4" fmla="*/ 765810 w 977265"/>
              <a:gd name="connsiteY4" fmla="*/ 35037 h 846567"/>
              <a:gd name="connsiteX5" fmla="*/ 605790 w 977265"/>
              <a:gd name="connsiteY5" fmla="*/ 747 h 846567"/>
              <a:gd name="connsiteX6" fmla="*/ 274320 w 977265"/>
              <a:gd name="connsiteY6" fmla="*/ 103617 h 846567"/>
              <a:gd name="connsiteX7" fmla="*/ 0 w 977265"/>
              <a:gd name="connsiteY7" fmla="*/ 320787 h 846567"/>
              <a:gd name="connsiteX0" fmla="*/ 0 w 977265"/>
              <a:gd name="connsiteY0" fmla="*/ 320787 h 846567"/>
              <a:gd name="connsiteX1" fmla="*/ 11430 w 977265"/>
              <a:gd name="connsiteY1" fmla="*/ 694167 h 846567"/>
              <a:gd name="connsiteX2" fmla="*/ 167640 w 977265"/>
              <a:gd name="connsiteY2" fmla="*/ 846567 h 846567"/>
              <a:gd name="connsiteX3" fmla="*/ 977265 w 977265"/>
              <a:gd name="connsiteY3" fmla="*/ 835137 h 846567"/>
              <a:gd name="connsiteX4" fmla="*/ 765810 w 977265"/>
              <a:gd name="connsiteY4" fmla="*/ 35037 h 846567"/>
              <a:gd name="connsiteX5" fmla="*/ 605790 w 977265"/>
              <a:gd name="connsiteY5" fmla="*/ 747 h 846567"/>
              <a:gd name="connsiteX6" fmla="*/ 274320 w 977265"/>
              <a:gd name="connsiteY6" fmla="*/ 103617 h 846567"/>
              <a:gd name="connsiteX7" fmla="*/ 0 w 977265"/>
              <a:gd name="connsiteY7" fmla="*/ 320787 h 846567"/>
              <a:gd name="connsiteX0" fmla="*/ 2273 w 979538"/>
              <a:gd name="connsiteY0" fmla="*/ 320787 h 846567"/>
              <a:gd name="connsiteX1" fmla="*/ 13703 w 979538"/>
              <a:gd name="connsiteY1" fmla="*/ 694167 h 846567"/>
              <a:gd name="connsiteX2" fmla="*/ 169913 w 979538"/>
              <a:gd name="connsiteY2" fmla="*/ 846567 h 846567"/>
              <a:gd name="connsiteX3" fmla="*/ 979538 w 979538"/>
              <a:gd name="connsiteY3" fmla="*/ 835137 h 846567"/>
              <a:gd name="connsiteX4" fmla="*/ 768083 w 979538"/>
              <a:gd name="connsiteY4" fmla="*/ 35037 h 846567"/>
              <a:gd name="connsiteX5" fmla="*/ 608063 w 979538"/>
              <a:gd name="connsiteY5" fmla="*/ 747 h 846567"/>
              <a:gd name="connsiteX6" fmla="*/ 276593 w 979538"/>
              <a:gd name="connsiteY6" fmla="*/ 103617 h 846567"/>
              <a:gd name="connsiteX7" fmla="*/ 2273 w 979538"/>
              <a:gd name="connsiteY7" fmla="*/ 320787 h 846567"/>
              <a:gd name="connsiteX0" fmla="*/ 0 w 977265"/>
              <a:gd name="connsiteY0" fmla="*/ 320787 h 846567"/>
              <a:gd name="connsiteX1" fmla="*/ 24765 w 977265"/>
              <a:gd name="connsiteY1" fmla="*/ 692262 h 846567"/>
              <a:gd name="connsiteX2" fmla="*/ 167640 w 977265"/>
              <a:gd name="connsiteY2" fmla="*/ 846567 h 846567"/>
              <a:gd name="connsiteX3" fmla="*/ 977265 w 977265"/>
              <a:gd name="connsiteY3" fmla="*/ 835137 h 846567"/>
              <a:gd name="connsiteX4" fmla="*/ 765810 w 977265"/>
              <a:gd name="connsiteY4" fmla="*/ 35037 h 846567"/>
              <a:gd name="connsiteX5" fmla="*/ 605790 w 977265"/>
              <a:gd name="connsiteY5" fmla="*/ 747 h 846567"/>
              <a:gd name="connsiteX6" fmla="*/ 274320 w 977265"/>
              <a:gd name="connsiteY6" fmla="*/ 103617 h 846567"/>
              <a:gd name="connsiteX7" fmla="*/ 0 w 977265"/>
              <a:gd name="connsiteY7" fmla="*/ 320787 h 846567"/>
              <a:gd name="connsiteX0" fmla="*/ 0 w 977265"/>
              <a:gd name="connsiteY0" fmla="*/ 320787 h 846567"/>
              <a:gd name="connsiteX1" fmla="*/ 24765 w 977265"/>
              <a:gd name="connsiteY1" fmla="*/ 692262 h 846567"/>
              <a:gd name="connsiteX2" fmla="*/ 167640 w 977265"/>
              <a:gd name="connsiteY2" fmla="*/ 846567 h 846567"/>
              <a:gd name="connsiteX3" fmla="*/ 977265 w 977265"/>
              <a:gd name="connsiteY3" fmla="*/ 835137 h 846567"/>
              <a:gd name="connsiteX4" fmla="*/ 765810 w 977265"/>
              <a:gd name="connsiteY4" fmla="*/ 35037 h 846567"/>
              <a:gd name="connsiteX5" fmla="*/ 605790 w 977265"/>
              <a:gd name="connsiteY5" fmla="*/ 747 h 846567"/>
              <a:gd name="connsiteX6" fmla="*/ 274320 w 977265"/>
              <a:gd name="connsiteY6" fmla="*/ 103617 h 846567"/>
              <a:gd name="connsiteX7" fmla="*/ 0 w 977265"/>
              <a:gd name="connsiteY7" fmla="*/ 320787 h 846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7265" h="846567">
                <a:moveTo>
                  <a:pt x="0" y="320787"/>
                </a:moveTo>
                <a:cubicBezTo>
                  <a:pt x="3810" y="445247"/>
                  <a:pt x="0" y="548752"/>
                  <a:pt x="24765" y="692262"/>
                </a:cubicBezTo>
                <a:cubicBezTo>
                  <a:pt x="64770" y="762747"/>
                  <a:pt x="120015" y="795132"/>
                  <a:pt x="167640" y="846567"/>
                </a:cubicBezTo>
                <a:lnTo>
                  <a:pt x="977265" y="835137"/>
                </a:lnTo>
                <a:cubicBezTo>
                  <a:pt x="922655" y="568437"/>
                  <a:pt x="860425" y="297927"/>
                  <a:pt x="765810" y="35037"/>
                </a:cubicBezTo>
                <a:cubicBezTo>
                  <a:pt x="712470" y="23607"/>
                  <a:pt x="662940" y="-4968"/>
                  <a:pt x="605790" y="747"/>
                </a:cubicBezTo>
                <a:lnTo>
                  <a:pt x="274320" y="103617"/>
                </a:lnTo>
                <a:cubicBezTo>
                  <a:pt x="182880" y="176007"/>
                  <a:pt x="80010" y="225537"/>
                  <a:pt x="0" y="320787"/>
                </a:cubicBezTo>
                <a:close/>
              </a:path>
            </a:pathLst>
          </a:cu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Freeform: Shape 15">
            <a:extLst>
              <a:ext uri="{FF2B5EF4-FFF2-40B4-BE49-F238E27FC236}">
                <a16:creationId xmlns:a16="http://schemas.microsoft.com/office/drawing/2014/main" id="{DF1063A2-6E1D-400A-95C0-910D169F24AD}"/>
              </a:ext>
            </a:extLst>
          </p:cNvPr>
          <p:cNvSpPr/>
          <p:nvPr/>
        </p:nvSpPr>
        <p:spPr>
          <a:xfrm>
            <a:off x="3931697" y="143825"/>
            <a:ext cx="6202466" cy="6714175"/>
          </a:xfrm>
          <a:custGeom>
            <a:avLst/>
            <a:gdLst>
              <a:gd name="connsiteX0" fmla="*/ 99392 w 5416827"/>
              <a:gd name="connsiteY0" fmla="*/ 894522 h 5933661"/>
              <a:gd name="connsiteX1" fmla="*/ 665922 w 5416827"/>
              <a:gd name="connsiteY1" fmla="*/ 1441174 h 5933661"/>
              <a:gd name="connsiteX2" fmla="*/ 1580322 w 5416827"/>
              <a:gd name="connsiteY2" fmla="*/ 2047461 h 5933661"/>
              <a:gd name="connsiteX3" fmla="*/ 2236305 w 5416827"/>
              <a:gd name="connsiteY3" fmla="*/ 2524540 h 5933661"/>
              <a:gd name="connsiteX4" fmla="*/ 2574235 w 5416827"/>
              <a:gd name="connsiteY4" fmla="*/ 2832653 h 5933661"/>
              <a:gd name="connsiteX5" fmla="*/ 2981740 w 5416827"/>
              <a:gd name="connsiteY5" fmla="*/ 3468757 h 5933661"/>
              <a:gd name="connsiteX6" fmla="*/ 3200400 w 5416827"/>
              <a:gd name="connsiteY6" fmla="*/ 3955774 h 5933661"/>
              <a:gd name="connsiteX7" fmla="*/ 3379305 w 5416827"/>
              <a:gd name="connsiteY7" fmla="*/ 5059018 h 5933661"/>
              <a:gd name="connsiteX8" fmla="*/ 3518453 w 5416827"/>
              <a:gd name="connsiteY8" fmla="*/ 5933661 h 5933661"/>
              <a:gd name="connsiteX9" fmla="*/ 5416827 w 5416827"/>
              <a:gd name="connsiteY9" fmla="*/ 5883966 h 5933661"/>
              <a:gd name="connsiteX10" fmla="*/ 5357192 w 5416827"/>
              <a:gd name="connsiteY10" fmla="*/ 3110948 h 5933661"/>
              <a:gd name="connsiteX11" fmla="*/ 3120887 w 5416827"/>
              <a:gd name="connsiteY11" fmla="*/ 1182757 h 5933661"/>
              <a:gd name="connsiteX12" fmla="*/ 1570383 w 5416827"/>
              <a:gd name="connsiteY12" fmla="*/ 0 h 5933661"/>
              <a:gd name="connsiteX13" fmla="*/ 0 w 5416827"/>
              <a:gd name="connsiteY13" fmla="*/ 89453 h 5933661"/>
              <a:gd name="connsiteX14" fmla="*/ 99392 w 5416827"/>
              <a:gd name="connsiteY14" fmla="*/ 894522 h 593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16827" h="5933661">
                <a:moveTo>
                  <a:pt x="99392" y="894522"/>
                </a:moveTo>
                <a:lnTo>
                  <a:pt x="665922" y="1441174"/>
                </a:lnTo>
                <a:lnTo>
                  <a:pt x="1580322" y="2047461"/>
                </a:lnTo>
                <a:lnTo>
                  <a:pt x="2236305" y="2524540"/>
                </a:lnTo>
                <a:lnTo>
                  <a:pt x="2574235" y="2832653"/>
                </a:lnTo>
                <a:lnTo>
                  <a:pt x="2981740" y="3468757"/>
                </a:lnTo>
                <a:lnTo>
                  <a:pt x="3200400" y="3955774"/>
                </a:lnTo>
                <a:lnTo>
                  <a:pt x="3379305" y="5059018"/>
                </a:lnTo>
                <a:lnTo>
                  <a:pt x="3518453" y="5933661"/>
                </a:lnTo>
                <a:lnTo>
                  <a:pt x="5416827" y="5883966"/>
                </a:lnTo>
                <a:lnTo>
                  <a:pt x="5357192" y="3110948"/>
                </a:lnTo>
                <a:lnTo>
                  <a:pt x="3120887" y="1182757"/>
                </a:lnTo>
                <a:lnTo>
                  <a:pt x="1570383" y="0"/>
                </a:lnTo>
                <a:lnTo>
                  <a:pt x="0" y="89453"/>
                </a:lnTo>
                <a:lnTo>
                  <a:pt x="99392" y="894522"/>
                </a:lnTo>
                <a:close/>
              </a:path>
            </a:pathLst>
          </a:custGeom>
          <a:solidFill>
            <a:srgbClr val="141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611238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63035"/>
        </a:solidFill>
        <a:effectLst/>
      </p:bgPr>
    </p:bg>
    <p:spTree>
      <p:nvGrpSpPr>
        <p:cNvPr id="1" name=""/>
        <p:cNvGrpSpPr/>
        <p:nvPr/>
      </p:nvGrpSpPr>
      <p:grpSpPr>
        <a:xfrm>
          <a:off x="0" y="0"/>
          <a:ext cx="0" cy="0"/>
          <a:chOff x="0" y="0"/>
          <a:chExt cx="0" cy="0"/>
        </a:xfrm>
      </p:grpSpPr>
      <p:sp>
        <p:nvSpPr>
          <p:cNvPr id="10" name="!! Hello 1">
            <a:extLst>
              <a:ext uri="{FF2B5EF4-FFF2-40B4-BE49-F238E27FC236}">
                <a16:creationId xmlns:a16="http://schemas.microsoft.com/office/drawing/2014/main" id="{BC840A36-6226-4361-ACB9-9CD31ECE52A5}"/>
              </a:ext>
            </a:extLst>
          </p:cNvPr>
          <p:cNvSpPr/>
          <p:nvPr/>
        </p:nvSpPr>
        <p:spPr>
          <a:xfrm>
            <a:off x="-1547446" y="-4712677"/>
            <a:ext cx="14583508" cy="15099323"/>
          </a:xfrm>
          <a:custGeom>
            <a:avLst/>
            <a:gdLst>
              <a:gd name="connsiteX0" fmla="*/ 0 w 12192000"/>
              <a:gd name="connsiteY0" fmla="*/ 0 h 586740"/>
              <a:gd name="connsiteX1" fmla="*/ 12192000 w 12192000"/>
              <a:gd name="connsiteY1" fmla="*/ 0 h 586740"/>
              <a:gd name="connsiteX2" fmla="*/ 12192000 w 12192000"/>
              <a:gd name="connsiteY2" fmla="*/ 586740 h 586740"/>
              <a:gd name="connsiteX3" fmla="*/ 0 w 12192000"/>
              <a:gd name="connsiteY3" fmla="*/ 586740 h 586740"/>
              <a:gd name="connsiteX4" fmla="*/ 0 w 12192000"/>
              <a:gd name="connsiteY4" fmla="*/ 0 h 586740"/>
              <a:gd name="connsiteX0" fmla="*/ 0 w 12207240"/>
              <a:gd name="connsiteY0" fmla="*/ 1066800 h 1653540"/>
              <a:gd name="connsiteX1" fmla="*/ 12207240 w 12207240"/>
              <a:gd name="connsiteY1" fmla="*/ 0 h 1653540"/>
              <a:gd name="connsiteX2" fmla="*/ 12192000 w 12207240"/>
              <a:gd name="connsiteY2" fmla="*/ 1653540 h 1653540"/>
              <a:gd name="connsiteX3" fmla="*/ 0 w 12207240"/>
              <a:gd name="connsiteY3" fmla="*/ 1653540 h 1653540"/>
              <a:gd name="connsiteX4" fmla="*/ 0 w 12207240"/>
              <a:gd name="connsiteY4" fmla="*/ 1066800 h 1653540"/>
              <a:gd name="connsiteX0" fmla="*/ 60960 w 12268200"/>
              <a:gd name="connsiteY0" fmla="*/ 106680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60960 w 12268200"/>
              <a:gd name="connsiteY4" fmla="*/ 1066800 h 3009900"/>
              <a:gd name="connsiteX0" fmla="*/ 60960 w 12268200"/>
              <a:gd name="connsiteY0" fmla="*/ 249936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60960 w 12268200"/>
              <a:gd name="connsiteY4" fmla="*/ 2499360 h 3009900"/>
              <a:gd name="connsiteX0" fmla="*/ 15240 w 12268200"/>
              <a:gd name="connsiteY0" fmla="*/ 2286000 h 3009900"/>
              <a:gd name="connsiteX1" fmla="*/ 12268200 w 12268200"/>
              <a:gd name="connsiteY1" fmla="*/ 0 h 3009900"/>
              <a:gd name="connsiteX2" fmla="*/ 12252960 w 12268200"/>
              <a:gd name="connsiteY2" fmla="*/ 1653540 h 3009900"/>
              <a:gd name="connsiteX3" fmla="*/ 0 w 12268200"/>
              <a:gd name="connsiteY3" fmla="*/ 3009900 h 3009900"/>
              <a:gd name="connsiteX4" fmla="*/ 15240 w 12268200"/>
              <a:gd name="connsiteY4" fmla="*/ 2286000 h 3009900"/>
              <a:gd name="connsiteX0" fmla="*/ 0 w 12252960"/>
              <a:gd name="connsiteY0" fmla="*/ 2286000 h 3032760"/>
              <a:gd name="connsiteX1" fmla="*/ 12252960 w 12252960"/>
              <a:gd name="connsiteY1" fmla="*/ 0 h 3032760"/>
              <a:gd name="connsiteX2" fmla="*/ 12237720 w 12252960"/>
              <a:gd name="connsiteY2" fmla="*/ 1653540 h 3032760"/>
              <a:gd name="connsiteX3" fmla="*/ 53340 w 12252960"/>
              <a:gd name="connsiteY3" fmla="*/ 3032760 h 3032760"/>
              <a:gd name="connsiteX4" fmla="*/ 0 w 12252960"/>
              <a:gd name="connsiteY4" fmla="*/ 2286000 h 3032760"/>
              <a:gd name="connsiteX0" fmla="*/ 0 w 12214860"/>
              <a:gd name="connsiteY0" fmla="*/ 2194560 h 3032760"/>
              <a:gd name="connsiteX1" fmla="*/ 12214860 w 12214860"/>
              <a:gd name="connsiteY1" fmla="*/ 0 h 3032760"/>
              <a:gd name="connsiteX2" fmla="*/ 12199620 w 12214860"/>
              <a:gd name="connsiteY2" fmla="*/ 1653540 h 3032760"/>
              <a:gd name="connsiteX3" fmla="*/ 15240 w 12214860"/>
              <a:gd name="connsiteY3" fmla="*/ 3032760 h 3032760"/>
              <a:gd name="connsiteX4" fmla="*/ 0 w 12214860"/>
              <a:gd name="connsiteY4" fmla="*/ 2194560 h 3032760"/>
              <a:gd name="connsiteX0" fmla="*/ 0 w 12214860"/>
              <a:gd name="connsiteY0" fmla="*/ 5928360 h 6766560"/>
              <a:gd name="connsiteX1" fmla="*/ 12214860 w 12214860"/>
              <a:gd name="connsiteY1" fmla="*/ 0 h 6766560"/>
              <a:gd name="connsiteX2" fmla="*/ 12199620 w 12214860"/>
              <a:gd name="connsiteY2" fmla="*/ 5387340 h 6766560"/>
              <a:gd name="connsiteX3" fmla="*/ 15240 w 12214860"/>
              <a:gd name="connsiteY3" fmla="*/ 6766560 h 6766560"/>
              <a:gd name="connsiteX4" fmla="*/ 0 w 12214860"/>
              <a:gd name="connsiteY4" fmla="*/ 5928360 h 6766560"/>
              <a:gd name="connsiteX0" fmla="*/ 30480 w 12199620"/>
              <a:gd name="connsiteY0" fmla="*/ 5867400 h 6766560"/>
              <a:gd name="connsiteX1" fmla="*/ 12199620 w 12199620"/>
              <a:gd name="connsiteY1" fmla="*/ 0 h 6766560"/>
              <a:gd name="connsiteX2" fmla="*/ 12184380 w 12199620"/>
              <a:gd name="connsiteY2" fmla="*/ 5387340 h 6766560"/>
              <a:gd name="connsiteX3" fmla="*/ 0 w 12199620"/>
              <a:gd name="connsiteY3" fmla="*/ 6766560 h 6766560"/>
              <a:gd name="connsiteX4" fmla="*/ 30480 w 12199620"/>
              <a:gd name="connsiteY4" fmla="*/ 5867400 h 6766560"/>
              <a:gd name="connsiteX0" fmla="*/ 30480 w 12321540"/>
              <a:gd name="connsiteY0" fmla="*/ 7421880 h 8321040"/>
              <a:gd name="connsiteX1" fmla="*/ 12321540 w 12321540"/>
              <a:gd name="connsiteY1" fmla="*/ 0 h 8321040"/>
              <a:gd name="connsiteX2" fmla="*/ 12184380 w 12321540"/>
              <a:gd name="connsiteY2" fmla="*/ 6941820 h 8321040"/>
              <a:gd name="connsiteX3" fmla="*/ 0 w 12321540"/>
              <a:gd name="connsiteY3" fmla="*/ 8321040 h 8321040"/>
              <a:gd name="connsiteX4" fmla="*/ 30480 w 12321540"/>
              <a:gd name="connsiteY4" fmla="*/ 7421880 h 8321040"/>
              <a:gd name="connsiteX0" fmla="*/ 30480 w 12321540"/>
              <a:gd name="connsiteY0" fmla="*/ 7422977 h 8322137"/>
              <a:gd name="connsiteX1" fmla="*/ 12321540 w 12321540"/>
              <a:gd name="connsiteY1" fmla="*/ 1097 h 8322137"/>
              <a:gd name="connsiteX2" fmla="*/ 12184380 w 12321540"/>
              <a:gd name="connsiteY2" fmla="*/ 6942917 h 8322137"/>
              <a:gd name="connsiteX3" fmla="*/ 0 w 12321540"/>
              <a:gd name="connsiteY3" fmla="*/ 8322137 h 8322137"/>
              <a:gd name="connsiteX4" fmla="*/ 30480 w 12321540"/>
              <a:gd name="connsiteY4" fmla="*/ 7422977 h 8322137"/>
              <a:gd name="connsiteX0" fmla="*/ 30480 w 12321540"/>
              <a:gd name="connsiteY0" fmla="*/ 7851745 h 8750905"/>
              <a:gd name="connsiteX1" fmla="*/ 12321540 w 12321540"/>
              <a:gd name="connsiteY1" fmla="*/ 429865 h 8750905"/>
              <a:gd name="connsiteX2" fmla="*/ 12184380 w 12321540"/>
              <a:gd name="connsiteY2" fmla="*/ 7371685 h 8750905"/>
              <a:gd name="connsiteX3" fmla="*/ 0 w 12321540"/>
              <a:gd name="connsiteY3" fmla="*/ 8750905 h 8750905"/>
              <a:gd name="connsiteX4" fmla="*/ 30480 w 12321540"/>
              <a:gd name="connsiteY4" fmla="*/ 7851745 h 8750905"/>
              <a:gd name="connsiteX0" fmla="*/ 769932 w 13060992"/>
              <a:gd name="connsiteY0" fmla="*/ 8283968 h 9183128"/>
              <a:gd name="connsiteX1" fmla="*/ 13060992 w 13060992"/>
              <a:gd name="connsiteY1" fmla="*/ 862088 h 9183128"/>
              <a:gd name="connsiteX2" fmla="*/ 12923832 w 13060992"/>
              <a:gd name="connsiteY2" fmla="*/ 7803908 h 9183128"/>
              <a:gd name="connsiteX3" fmla="*/ 739452 w 13060992"/>
              <a:gd name="connsiteY3" fmla="*/ 9183128 h 9183128"/>
              <a:gd name="connsiteX4" fmla="*/ 769932 w 13060992"/>
              <a:gd name="connsiteY4" fmla="*/ 8283968 h 9183128"/>
              <a:gd name="connsiteX0" fmla="*/ 757982 w 13262402"/>
              <a:gd name="connsiteY0" fmla="*/ 8241299 h 9191259"/>
              <a:gd name="connsiteX1" fmla="*/ 13262402 w 13262402"/>
              <a:gd name="connsiteY1" fmla="*/ 870219 h 9191259"/>
              <a:gd name="connsiteX2" fmla="*/ 13125242 w 13262402"/>
              <a:gd name="connsiteY2" fmla="*/ 7812039 h 9191259"/>
              <a:gd name="connsiteX3" fmla="*/ 940862 w 13262402"/>
              <a:gd name="connsiteY3" fmla="*/ 9191259 h 9191259"/>
              <a:gd name="connsiteX4" fmla="*/ 757982 w 13262402"/>
              <a:gd name="connsiteY4" fmla="*/ 8241299 h 9191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62402" h="9191259">
                <a:moveTo>
                  <a:pt x="757982" y="8241299"/>
                </a:moveTo>
                <a:cubicBezTo>
                  <a:pt x="-2917398" y="616219"/>
                  <a:pt x="7671862" y="-1380221"/>
                  <a:pt x="13262402" y="870219"/>
                </a:cubicBezTo>
                <a:lnTo>
                  <a:pt x="13125242" y="7812039"/>
                </a:lnTo>
                <a:lnTo>
                  <a:pt x="940862" y="9191259"/>
                </a:lnTo>
                <a:lnTo>
                  <a:pt x="757982" y="8241299"/>
                </a:lnTo>
                <a:close/>
              </a:path>
            </a:pathLst>
          </a:custGeom>
          <a:solidFill>
            <a:srgbClr val="B3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 Hello 2">
            <a:extLst>
              <a:ext uri="{FF2B5EF4-FFF2-40B4-BE49-F238E27FC236}">
                <a16:creationId xmlns:a16="http://schemas.microsoft.com/office/drawing/2014/main" id="{842FEB5C-0CAC-413C-9802-FD7CA76B8762}"/>
              </a:ext>
            </a:extLst>
          </p:cNvPr>
          <p:cNvSpPr/>
          <p:nvPr/>
        </p:nvSpPr>
        <p:spPr>
          <a:xfrm>
            <a:off x="1653540" y="1005840"/>
            <a:ext cx="8884920" cy="4846320"/>
          </a:xfrm>
          <a:prstGeom prst="rect">
            <a:avLst/>
          </a:prstGeom>
          <a:solidFill>
            <a:srgbClr val="AA2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Freeform: Shape 10">
            <a:extLst>
              <a:ext uri="{FF2B5EF4-FFF2-40B4-BE49-F238E27FC236}">
                <a16:creationId xmlns:a16="http://schemas.microsoft.com/office/drawing/2014/main" id="{22740B50-14DE-48B3-BC4F-3D8229D2ED4D}"/>
              </a:ext>
            </a:extLst>
          </p:cNvPr>
          <p:cNvSpPr/>
          <p:nvPr/>
        </p:nvSpPr>
        <p:spPr>
          <a:xfrm>
            <a:off x="1949360" y="0"/>
            <a:ext cx="10242640" cy="6961598"/>
          </a:xfrm>
          <a:custGeom>
            <a:avLst/>
            <a:gdLst>
              <a:gd name="connsiteX0" fmla="*/ 8945217 w 8945217"/>
              <a:gd name="connsiteY0" fmla="*/ 3130826 h 6152321"/>
              <a:gd name="connsiteX1" fmla="*/ 6679095 w 8945217"/>
              <a:gd name="connsiteY1" fmla="*/ 1868556 h 6152321"/>
              <a:gd name="connsiteX2" fmla="*/ 5526156 w 8945217"/>
              <a:gd name="connsiteY2" fmla="*/ 1282147 h 6152321"/>
              <a:gd name="connsiteX3" fmla="*/ 5088835 w 8945217"/>
              <a:gd name="connsiteY3" fmla="*/ 1103243 h 6152321"/>
              <a:gd name="connsiteX4" fmla="*/ 4482548 w 8945217"/>
              <a:gd name="connsiteY4" fmla="*/ 715617 h 6152321"/>
              <a:gd name="connsiteX5" fmla="*/ 3896139 w 8945217"/>
              <a:gd name="connsiteY5" fmla="*/ 318052 h 6152321"/>
              <a:gd name="connsiteX6" fmla="*/ 3528391 w 8945217"/>
              <a:gd name="connsiteY6" fmla="*/ 0 h 6152321"/>
              <a:gd name="connsiteX7" fmla="*/ 1351722 w 8945217"/>
              <a:gd name="connsiteY7" fmla="*/ 0 h 6152321"/>
              <a:gd name="connsiteX8" fmla="*/ 1490869 w 8945217"/>
              <a:gd name="connsiteY8" fmla="*/ 516834 h 6152321"/>
              <a:gd name="connsiteX9" fmla="*/ 1739348 w 8945217"/>
              <a:gd name="connsiteY9" fmla="*/ 944217 h 6152321"/>
              <a:gd name="connsiteX10" fmla="*/ 1848678 w 8945217"/>
              <a:gd name="connsiteY10" fmla="*/ 1053547 h 6152321"/>
              <a:gd name="connsiteX11" fmla="*/ 586408 w 8945217"/>
              <a:gd name="connsiteY11" fmla="*/ 1411356 h 6152321"/>
              <a:gd name="connsiteX12" fmla="*/ 556591 w 8945217"/>
              <a:gd name="connsiteY12" fmla="*/ 1461052 h 6152321"/>
              <a:gd name="connsiteX13" fmla="*/ 844826 w 8945217"/>
              <a:gd name="connsiteY13" fmla="*/ 2435087 h 6152321"/>
              <a:gd name="connsiteX14" fmla="*/ 616226 w 8945217"/>
              <a:gd name="connsiteY14" fmla="*/ 2544417 h 6152321"/>
              <a:gd name="connsiteX15" fmla="*/ 288235 w 8945217"/>
              <a:gd name="connsiteY15" fmla="*/ 2932043 h 6152321"/>
              <a:gd name="connsiteX16" fmla="*/ 89452 w 8945217"/>
              <a:gd name="connsiteY16" fmla="*/ 3458817 h 6152321"/>
              <a:gd name="connsiteX17" fmla="*/ 19878 w 8945217"/>
              <a:gd name="connsiteY17" fmla="*/ 3737113 h 6152321"/>
              <a:gd name="connsiteX18" fmla="*/ 0 w 8945217"/>
              <a:gd name="connsiteY18" fmla="*/ 3737113 h 6152321"/>
              <a:gd name="connsiteX19" fmla="*/ 69574 w 8945217"/>
              <a:gd name="connsiteY19" fmla="*/ 4253947 h 6152321"/>
              <a:gd name="connsiteX20" fmla="*/ 208722 w 8945217"/>
              <a:gd name="connsiteY20" fmla="*/ 4532243 h 6152321"/>
              <a:gd name="connsiteX21" fmla="*/ 39756 w 8945217"/>
              <a:gd name="connsiteY21" fmla="*/ 4780721 h 6152321"/>
              <a:gd name="connsiteX22" fmla="*/ 29817 w 8945217"/>
              <a:gd name="connsiteY22" fmla="*/ 5317434 h 6152321"/>
              <a:gd name="connsiteX23" fmla="*/ 59635 w 8945217"/>
              <a:gd name="connsiteY23" fmla="*/ 5744817 h 6152321"/>
              <a:gd name="connsiteX24" fmla="*/ 139148 w 8945217"/>
              <a:gd name="connsiteY24" fmla="*/ 6013173 h 6152321"/>
              <a:gd name="connsiteX25" fmla="*/ 248478 w 8945217"/>
              <a:gd name="connsiteY25" fmla="*/ 6152321 h 6152321"/>
              <a:gd name="connsiteX26" fmla="*/ 8945217 w 8945217"/>
              <a:gd name="connsiteY26" fmla="*/ 6122504 h 6152321"/>
              <a:gd name="connsiteX27" fmla="*/ 8945217 w 8945217"/>
              <a:gd name="connsiteY27" fmla="*/ 3130826 h 6152321"/>
              <a:gd name="connsiteX0" fmla="*/ 8945217 w 8945217"/>
              <a:gd name="connsiteY0" fmla="*/ 3130826 h 6152321"/>
              <a:gd name="connsiteX1" fmla="*/ 6679095 w 8945217"/>
              <a:gd name="connsiteY1" fmla="*/ 1868556 h 6152321"/>
              <a:gd name="connsiteX2" fmla="*/ 5526156 w 8945217"/>
              <a:gd name="connsiteY2" fmla="*/ 1282147 h 6152321"/>
              <a:gd name="connsiteX3" fmla="*/ 5088835 w 8945217"/>
              <a:gd name="connsiteY3" fmla="*/ 1103243 h 6152321"/>
              <a:gd name="connsiteX4" fmla="*/ 4482548 w 8945217"/>
              <a:gd name="connsiteY4" fmla="*/ 715617 h 6152321"/>
              <a:gd name="connsiteX5" fmla="*/ 3896139 w 8945217"/>
              <a:gd name="connsiteY5" fmla="*/ 318052 h 6152321"/>
              <a:gd name="connsiteX6" fmla="*/ 3528391 w 8945217"/>
              <a:gd name="connsiteY6" fmla="*/ 0 h 6152321"/>
              <a:gd name="connsiteX7" fmla="*/ 1351722 w 8945217"/>
              <a:gd name="connsiteY7" fmla="*/ 0 h 6152321"/>
              <a:gd name="connsiteX8" fmla="*/ 1490869 w 8945217"/>
              <a:gd name="connsiteY8" fmla="*/ 516834 h 6152321"/>
              <a:gd name="connsiteX9" fmla="*/ 1739348 w 8945217"/>
              <a:gd name="connsiteY9" fmla="*/ 944217 h 6152321"/>
              <a:gd name="connsiteX10" fmla="*/ 1848678 w 8945217"/>
              <a:gd name="connsiteY10" fmla="*/ 1053547 h 6152321"/>
              <a:gd name="connsiteX11" fmla="*/ 586408 w 8945217"/>
              <a:gd name="connsiteY11" fmla="*/ 1411356 h 6152321"/>
              <a:gd name="connsiteX12" fmla="*/ 556591 w 8945217"/>
              <a:gd name="connsiteY12" fmla="*/ 1461052 h 6152321"/>
              <a:gd name="connsiteX13" fmla="*/ 844826 w 8945217"/>
              <a:gd name="connsiteY13" fmla="*/ 2435087 h 6152321"/>
              <a:gd name="connsiteX14" fmla="*/ 616226 w 8945217"/>
              <a:gd name="connsiteY14" fmla="*/ 2544417 h 6152321"/>
              <a:gd name="connsiteX15" fmla="*/ 288235 w 8945217"/>
              <a:gd name="connsiteY15" fmla="*/ 2932043 h 6152321"/>
              <a:gd name="connsiteX16" fmla="*/ 109330 w 8945217"/>
              <a:gd name="connsiteY16" fmla="*/ 3319669 h 6152321"/>
              <a:gd name="connsiteX17" fmla="*/ 19878 w 8945217"/>
              <a:gd name="connsiteY17" fmla="*/ 3737113 h 6152321"/>
              <a:gd name="connsiteX18" fmla="*/ 0 w 8945217"/>
              <a:gd name="connsiteY18" fmla="*/ 3737113 h 6152321"/>
              <a:gd name="connsiteX19" fmla="*/ 69574 w 8945217"/>
              <a:gd name="connsiteY19" fmla="*/ 4253947 h 6152321"/>
              <a:gd name="connsiteX20" fmla="*/ 208722 w 8945217"/>
              <a:gd name="connsiteY20" fmla="*/ 4532243 h 6152321"/>
              <a:gd name="connsiteX21" fmla="*/ 39756 w 8945217"/>
              <a:gd name="connsiteY21" fmla="*/ 4780721 h 6152321"/>
              <a:gd name="connsiteX22" fmla="*/ 29817 w 8945217"/>
              <a:gd name="connsiteY22" fmla="*/ 5317434 h 6152321"/>
              <a:gd name="connsiteX23" fmla="*/ 59635 w 8945217"/>
              <a:gd name="connsiteY23" fmla="*/ 5744817 h 6152321"/>
              <a:gd name="connsiteX24" fmla="*/ 139148 w 8945217"/>
              <a:gd name="connsiteY24" fmla="*/ 6013173 h 6152321"/>
              <a:gd name="connsiteX25" fmla="*/ 248478 w 8945217"/>
              <a:gd name="connsiteY25" fmla="*/ 6152321 h 6152321"/>
              <a:gd name="connsiteX26" fmla="*/ 8945217 w 8945217"/>
              <a:gd name="connsiteY26" fmla="*/ 6122504 h 6152321"/>
              <a:gd name="connsiteX27" fmla="*/ 8945217 w 8945217"/>
              <a:gd name="connsiteY27" fmla="*/ 3130826 h 6152321"/>
              <a:gd name="connsiteX0" fmla="*/ 8925339 w 8925339"/>
              <a:gd name="connsiteY0" fmla="*/ 3130826 h 6152321"/>
              <a:gd name="connsiteX1" fmla="*/ 6659217 w 8925339"/>
              <a:gd name="connsiteY1" fmla="*/ 1868556 h 6152321"/>
              <a:gd name="connsiteX2" fmla="*/ 5506278 w 8925339"/>
              <a:gd name="connsiteY2" fmla="*/ 1282147 h 6152321"/>
              <a:gd name="connsiteX3" fmla="*/ 5068957 w 8925339"/>
              <a:gd name="connsiteY3" fmla="*/ 1103243 h 6152321"/>
              <a:gd name="connsiteX4" fmla="*/ 4462670 w 8925339"/>
              <a:gd name="connsiteY4" fmla="*/ 715617 h 6152321"/>
              <a:gd name="connsiteX5" fmla="*/ 3876261 w 8925339"/>
              <a:gd name="connsiteY5" fmla="*/ 318052 h 6152321"/>
              <a:gd name="connsiteX6" fmla="*/ 3508513 w 8925339"/>
              <a:gd name="connsiteY6" fmla="*/ 0 h 6152321"/>
              <a:gd name="connsiteX7" fmla="*/ 1331844 w 8925339"/>
              <a:gd name="connsiteY7" fmla="*/ 0 h 6152321"/>
              <a:gd name="connsiteX8" fmla="*/ 1470991 w 8925339"/>
              <a:gd name="connsiteY8" fmla="*/ 516834 h 6152321"/>
              <a:gd name="connsiteX9" fmla="*/ 1719470 w 8925339"/>
              <a:gd name="connsiteY9" fmla="*/ 944217 h 6152321"/>
              <a:gd name="connsiteX10" fmla="*/ 1828800 w 8925339"/>
              <a:gd name="connsiteY10" fmla="*/ 1053547 h 6152321"/>
              <a:gd name="connsiteX11" fmla="*/ 566530 w 8925339"/>
              <a:gd name="connsiteY11" fmla="*/ 1411356 h 6152321"/>
              <a:gd name="connsiteX12" fmla="*/ 536713 w 8925339"/>
              <a:gd name="connsiteY12" fmla="*/ 1461052 h 6152321"/>
              <a:gd name="connsiteX13" fmla="*/ 824948 w 8925339"/>
              <a:gd name="connsiteY13" fmla="*/ 2435087 h 6152321"/>
              <a:gd name="connsiteX14" fmla="*/ 596348 w 8925339"/>
              <a:gd name="connsiteY14" fmla="*/ 2544417 h 6152321"/>
              <a:gd name="connsiteX15" fmla="*/ 268357 w 8925339"/>
              <a:gd name="connsiteY15" fmla="*/ 2932043 h 6152321"/>
              <a:gd name="connsiteX16" fmla="*/ 89452 w 8925339"/>
              <a:gd name="connsiteY16" fmla="*/ 3319669 h 6152321"/>
              <a:gd name="connsiteX17" fmla="*/ 0 w 8925339"/>
              <a:gd name="connsiteY17" fmla="*/ 3737113 h 6152321"/>
              <a:gd name="connsiteX18" fmla="*/ 0 w 8925339"/>
              <a:gd name="connsiteY18" fmla="*/ 3637721 h 6152321"/>
              <a:gd name="connsiteX19" fmla="*/ 49696 w 8925339"/>
              <a:gd name="connsiteY19" fmla="*/ 4253947 h 6152321"/>
              <a:gd name="connsiteX20" fmla="*/ 188844 w 8925339"/>
              <a:gd name="connsiteY20" fmla="*/ 4532243 h 6152321"/>
              <a:gd name="connsiteX21" fmla="*/ 19878 w 8925339"/>
              <a:gd name="connsiteY21" fmla="*/ 4780721 h 6152321"/>
              <a:gd name="connsiteX22" fmla="*/ 9939 w 8925339"/>
              <a:gd name="connsiteY22" fmla="*/ 5317434 h 6152321"/>
              <a:gd name="connsiteX23" fmla="*/ 39757 w 8925339"/>
              <a:gd name="connsiteY23" fmla="*/ 5744817 h 6152321"/>
              <a:gd name="connsiteX24" fmla="*/ 119270 w 8925339"/>
              <a:gd name="connsiteY24" fmla="*/ 6013173 h 6152321"/>
              <a:gd name="connsiteX25" fmla="*/ 228600 w 8925339"/>
              <a:gd name="connsiteY25" fmla="*/ 6152321 h 6152321"/>
              <a:gd name="connsiteX26" fmla="*/ 8925339 w 8925339"/>
              <a:gd name="connsiteY26" fmla="*/ 6122504 h 6152321"/>
              <a:gd name="connsiteX27" fmla="*/ 8925339 w 8925339"/>
              <a:gd name="connsiteY27" fmla="*/ 3130826 h 6152321"/>
              <a:gd name="connsiteX0" fmla="*/ 8925550 w 8925550"/>
              <a:gd name="connsiteY0" fmla="*/ 3130826 h 6152321"/>
              <a:gd name="connsiteX1" fmla="*/ 6659428 w 8925550"/>
              <a:gd name="connsiteY1" fmla="*/ 1868556 h 6152321"/>
              <a:gd name="connsiteX2" fmla="*/ 5506489 w 8925550"/>
              <a:gd name="connsiteY2" fmla="*/ 1282147 h 6152321"/>
              <a:gd name="connsiteX3" fmla="*/ 5069168 w 8925550"/>
              <a:gd name="connsiteY3" fmla="*/ 1103243 h 6152321"/>
              <a:gd name="connsiteX4" fmla="*/ 4462881 w 8925550"/>
              <a:gd name="connsiteY4" fmla="*/ 715617 h 6152321"/>
              <a:gd name="connsiteX5" fmla="*/ 3876472 w 8925550"/>
              <a:gd name="connsiteY5" fmla="*/ 318052 h 6152321"/>
              <a:gd name="connsiteX6" fmla="*/ 3508724 w 8925550"/>
              <a:gd name="connsiteY6" fmla="*/ 0 h 6152321"/>
              <a:gd name="connsiteX7" fmla="*/ 1332055 w 8925550"/>
              <a:gd name="connsiteY7" fmla="*/ 0 h 6152321"/>
              <a:gd name="connsiteX8" fmla="*/ 1471202 w 8925550"/>
              <a:gd name="connsiteY8" fmla="*/ 516834 h 6152321"/>
              <a:gd name="connsiteX9" fmla="*/ 1719681 w 8925550"/>
              <a:gd name="connsiteY9" fmla="*/ 944217 h 6152321"/>
              <a:gd name="connsiteX10" fmla="*/ 1829011 w 8925550"/>
              <a:gd name="connsiteY10" fmla="*/ 1053547 h 6152321"/>
              <a:gd name="connsiteX11" fmla="*/ 566741 w 8925550"/>
              <a:gd name="connsiteY11" fmla="*/ 1411356 h 6152321"/>
              <a:gd name="connsiteX12" fmla="*/ 536924 w 8925550"/>
              <a:gd name="connsiteY12" fmla="*/ 1461052 h 6152321"/>
              <a:gd name="connsiteX13" fmla="*/ 825159 w 8925550"/>
              <a:gd name="connsiteY13" fmla="*/ 2435087 h 6152321"/>
              <a:gd name="connsiteX14" fmla="*/ 596559 w 8925550"/>
              <a:gd name="connsiteY14" fmla="*/ 2544417 h 6152321"/>
              <a:gd name="connsiteX15" fmla="*/ 268568 w 8925550"/>
              <a:gd name="connsiteY15" fmla="*/ 2932043 h 6152321"/>
              <a:gd name="connsiteX16" fmla="*/ 89663 w 8925550"/>
              <a:gd name="connsiteY16" fmla="*/ 3319669 h 6152321"/>
              <a:gd name="connsiteX17" fmla="*/ 211 w 8925550"/>
              <a:gd name="connsiteY17" fmla="*/ 3737113 h 6152321"/>
              <a:gd name="connsiteX18" fmla="*/ 211 w 8925550"/>
              <a:gd name="connsiteY18" fmla="*/ 3637721 h 6152321"/>
              <a:gd name="connsiteX19" fmla="*/ 49907 w 8925550"/>
              <a:gd name="connsiteY19" fmla="*/ 4253947 h 6152321"/>
              <a:gd name="connsiteX20" fmla="*/ 189055 w 8925550"/>
              <a:gd name="connsiteY20" fmla="*/ 4532243 h 6152321"/>
              <a:gd name="connsiteX21" fmla="*/ 20089 w 8925550"/>
              <a:gd name="connsiteY21" fmla="*/ 4780721 h 6152321"/>
              <a:gd name="connsiteX22" fmla="*/ 10150 w 8925550"/>
              <a:gd name="connsiteY22" fmla="*/ 5317434 h 6152321"/>
              <a:gd name="connsiteX23" fmla="*/ 39968 w 8925550"/>
              <a:gd name="connsiteY23" fmla="*/ 5744817 h 6152321"/>
              <a:gd name="connsiteX24" fmla="*/ 119481 w 8925550"/>
              <a:gd name="connsiteY24" fmla="*/ 6013173 h 6152321"/>
              <a:gd name="connsiteX25" fmla="*/ 228811 w 8925550"/>
              <a:gd name="connsiteY25" fmla="*/ 6152321 h 6152321"/>
              <a:gd name="connsiteX26" fmla="*/ 8925550 w 8925550"/>
              <a:gd name="connsiteY26" fmla="*/ 6122504 h 6152321"/>
              <a:gd name="connsiteX27" fmla="*/ 8925550 w 8925550"/>
              <a:gd name="connsiteY27" fmla="*/ 3130826 h 6152321"/>
              <a:gd name="connsiteX0" fmla="*/ 8982489 w 8982489"/>
              <a:gd name="connsiteY0" fmla="*/ 3130826 h 6152321"/>
              <a:gd name="connsiteX1" fmla="*/ 6716367 w 8982489"/>
              <a:gd name="connsiteY1" fmla="*/ 1868556 h 6152321"/>
              <a:gd name="connsiteX2" fmla="*/ 5563428 w 8982489"/>
              <a:gd name="connsiteY2" fmla="*/ 1282147 h 6152321"/>
              <a:gd name="connsiteX3" fmla="*/ 5126107 w 8982489"/>
              <a:gd name="connsiteY3" fmla="*/ 1103243 h 6152321"/>
              <a:gd name="connsiteX4" fmla="*/ 4519820 w 8982489"/>
              <a:gd name="connsiteY4" fmla="*/ 715617 h 6152321"/>
              <a:gd name="connsiteX5" fmla="*/ 3933411 w 8982489"/>
              <a:gd name="connsiteY5" fmla="*/ 318052 h 6152321"/>
              <a:gd name="connsiteX6" fmla="*/ 3565663 w 8982489"/>
              <a:gd name="connsiteY6" fmla="*/ 0 h 6152321"/>
              <a:gd name="connsiteX7" fmla="*/ 1388994 w 8982489"/>
              <a:gd name="connsiteY7" fmla="*/ 0 h 6152321"/>
              <a:gd name="connsiteX8" fmla="*/ 1528141 w 8982489"/>
              <a:gd name="connsiteY8" fmla="*/ 516834 h 6152321"/>
              <a:gd name="connsiteX9" fmla="*/ 1776620 w 8982489"/>
              <a:gd name="connsiteY9" fmla="*/ 944217 h 6152321"/>
              <a:gd name="connsiteX10" fmla="*/ 1885950 w 8982489"/>
              <a:gd name="connsiteY10" fmla="*/ 1053547 h 6152321"/>
              <a:gd name="connsiteX11" fmla="*/ 623680 w 8982489"/>
              <a:gd name="connsiteY11" fmla="*/ 1411356 h 6152321"/>
              <a:gd name="connsiteX12" fmla="*/ 593863 w 8982489"/>
              <a:gd name="connsiteY12" fmla="*/ 1461052 h 6152321"/>
              <a:gd name="connsiteX13" fmla="*/ 882098 w 8982489"/>
              <a:gd name="connsiteY13" fmla="*/ 2435087 h 6152321"/>
              <a:gd name="connsiteX14" fmla="*/ 653498 w 8982489"/>
              <a:gd name="connsiteY14" fmla="*/ 2544417 h 6152321"/>
              <a:gd name="connsiteX15" fmla="*/ 325507 w 8982489"/>
              <a:gd name="connsiteY15" fmla="*/ 2932043 h 6152321"/>
              <a:gd name="connsiteX16" fmla="*/ 146602 w 8982489"/>
              <a:gd name="connsiteY16" fmla="*/ 3319669 h 6152321"/>
              <a:gd name="connsiteX17" fmla="*/ 0 w 8982489"/>
              <a:gd name="connsiteY17" fmla="*/ 3788548 h 6152321"/>
              <a:gd name="connsiteX18" fmla="*/ 57150 w 8982489"/>
              <a:gd name="connsiteY18" fmla="*/ 3637721 h 6152321"/>
              <a:gd name="connsiteX19" fmla="*/ 106846 w 8982489"/>
              <a:gd name="connsiteY19" fmla="*/ 4253947 h 6152321"/>
              <a:gd name="connsiteX20" fmla="*/ 245994 w 8982489"/>
              <a:gd name="connsiteY20" fmla="*/ 4532243 h 6152321"/>
              <a:gd name="connsiteX21" fmla="*/ 77028 w 8982489"/>
              <a:gd name="connsiteY21" fmla="*/ 4780721 h 6152321"/>
              <a:gd name="connsiteX22" fmla="*/ 67089 w 8982489"/>
              <a:gd name="connsiteY22" fmla="*/ 5317434 h 6152321"/>
              <a:gd name="connsiteX23" fmla="*/ 96907 w 8982489"/>
              <a:gd name="connsiteY23" fmla="*/ 5744817 h 6152321"/>
              <a:gd name="connsiteX24" fmla="*/ 176420 w 8982489"/>
              <a:gd name="connsiteY24" fmla="*/ 6013173 h 6152321"/>
              <a:gd name="connsiteX25" fmla="*/ 285750 w 8982489"/>
              <a:gd name="connsiteY25" fmla="*/ 6152321 h 6152321"/>
              <a:gd name="connsiteX26" fmla="*/ 8982489 w 8982489"/>
              <a:gd name="connsiteY26" fmla="*/ 6122504 h 6152321"/>
              <a:gd name="connsiteX27" fmla="*/ 8982489 w 8982489"/>
              <a:gd name="connsiteY27" fmla="*/ 3130826 h 6152321"/>
              <a:gd name="connsiteX0" fmla="*/ 8982489 w 8982489"/>
              <a:gd name="connsiteY0" fmla="*/ 3130826 h 6152321"/>
              <a:gd name="connsiteX1" fmla="*/ 6716367 w 8982489"/>
              <a:gd name="connsiteY1" fmla="*/ 1868556 h 6152321"/>
              <a:gd name="connsiteX2" fmla="*/ 5563428 w 8982489"/>
              <a:gd name="connsiteY2" fmla="*/ 1282147 h 6152321"/>
              <a:gd name="connsiteX3" fmla="*/ 5126107 w 8982489"/>
              <a:gd name="connsiteY3" fmla="*/ 1103243 h 6152321"/>
              <a:gd name="connsiteX4" fmla="*/ 4519820 w 8982489"/>
              <a:gd name="connsiteY4" fmla="*/ 715617 h 6152321"/>
              <a:gd name="connsiteX5" fmla="*/ 3933411 w 8982489"/>
              <a:gd name="connsiteY5" fmla="*/ 318052 h 6152321"/>
              <a:gd name="connsiteX6" fmla="*/ 3565663 w 8982489"/>
              <a:gd name="connsiteY6" fmla="*/ 0 h 6152321"/>
              <a:gd name="connsiteX7" fmla="*/ 1388994 w 8982489"/>
              <a:gd name="connsiteY7" fmla="*/ 0 h 6152321"/>
              <a:gd name="connsiteX8" fmla="*/ 1528141 w 8982489"/>
              <a:gd name="connsiteY8" fmla="*/ 516834 h 6152321"/>
              <a:gd name="connsiteX9" fmla="*/ 1776620 w 8982489"/>
              <a:gd name="connsiteY9" fmla="*/ 944217 h 6152321"/>
              <a:gd name="connsiteX10" fmla="*/ 1885950 w 8982489"/>
              <a:gd name="connsiteY10" fmla="*/ 1053547 h 6152321"/>
              <a:gd name="connsiteX11" fmla="*/ 623680 w 8982489"/>
              <a:gd name="connsiteY11" fmla="*/ 1411356 h 6152321"/>
              <a:gd name="connsiteX12" fmla="*/ 593863 w 8982489"/>
              <a:gd name="connsiteY12" fmla="*/ 1461052 h 6152321"/>
              <a:gd name="connsiteX13" fmla="*/ 882098 w 8982489"/>
              <a:gd name="connsiteY13" fmla="*/ 2435087 h 6152321"/>
              <a:gd name="connsiteX14" fmla="*/ 653498 w 8982489"/>
              <a:gd name="connsiteY14" fmla="*/ 2544417 h 6152321"/>
              <a:gd name="connsiteX15" fmla="*/ 325507 w 8982489"/>
              <a:gd name="connsiteY15" fmla="*/ 2932043 h 6152321"/>
              <a:gd name="connsiteX16" fmla="*/ 146602 w 8982489"/>
              <a:gd name="connsiteY16" fmla="*/ 3319669 h 6152321"/>
              <a:gd name="connsiteX17" fmla="*/ 0 w 8982489"/>
              <a:gd name="connsiteY17" fmla="*/ 3788548 h 6152321"/>
              <a:gd name="connsiteX18" fmla="*/ 47625 w 8982489"/>
              <a:gd name="connsiteY18" fmla="*/ 3822506 h 6152321"/>
              <a:gd name="connsiteX19" fmla="*/ 106846 w 8982489"/>
              <a:gd name="connsiteY19" fmla="*/ 4253947 h 6152321"/>
              <a:gd name="connsiteX20" fmla="*/ 245994 w 8982489"/>
              <a:gd name="connsiteY20" fmla="*/ 4532243 h 6152321"/>
              <a:gd name="connsiteX21" fmla="*/ 77028 w 8982489"/>
              <a:gd name="connsiteY21" fmla="*/ 4780721 h 6152321"/>
              <a:gd name="connsiteX22" fmla="*/ 67089 w 8982489"/>
              <a:gd name="connsiteY22" fmla="*/ 5317434 h 6152321"/>
              <a:gd name="connsiteX23" fmla="*/ 96907 w 8982489"/>
              <a:gd name="connsiteY23" fmla="*/ 5744817 h 6152321"/>
              <a:gd name="connsiteX24" fmla="*/ 176420 w 8982489"/>
              <a:gd name="connsiteY24" fmla="*/ 6013173 h 6152321"/>
              <a:gd name="connsiteX25" fmla="*/ 285750 w 8982489"/>
              <a:gd name="connsiteY25" fmla="*/ 6152321 h 6152321"/>
              <a:gd name="connsiteX26" fmla="*/ 8982489 w 8982489"/>
              <a:gd name="connsiteY26" fmla="*/ 6122504 h 6152321"/>
              <a:gd name="connsiteX27" fmla="*/ 8982489 w 8982489"/>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99148 w 8935035"/>
              <a:gd name="connsiteY16" fmla="*/ 3319669 h 6152321"/>
              <a:gd name="connsiteX17" fmla="*/ 32556 w 8935035"/>
              <a:gd name="connsiteY17" fmla="*/ 358852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99148 w 8935035"/>
              <a:gd name="connsiteY16" fmla="*/ 3319669 h 6152321"/>
              <a:gd name="connsiteX17" fmla="*/ 32556 w 8935035"/>
              <a:gd name="connsiteY17" fmla="*/ 358852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99148 w 8935035"/>
              <a:gd name="connsiteY16" fmla="*/ 3319669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99148 w 8935035"/>
              <a:gd name="connsiteY16" fmla="*/ 3319669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34644 w 8935035"/>
              <a:gd name="connsiteY13" fmla="*/ 2435087 h 6152321"/>
              <a:gd name="connsiteX14" fmla="*/ 606044 w 8935035"/>
              <a:gd name="connsiteY14" fmla="*/ 2544417 h 6152321"/>
              <a:gd name="connsiteX15" fmla="*/ 278053 w 8935035"/>
              <a:gd name="connsiteY15" fmla="*/ 2932043 h 6152321"/>
              <a:gd name="connsiteX16" fmla="*/ 139153 w 8935035"/>
              <a:gd name="connsiteY16" fmla="*/ 3317764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278053 w 8935035"/>
              <a:gd name="connsiteY15" fmla="*/ 2932043 h 6152321"/>
              <a:gd name="connsiteX16" fmla="*/ 139153 w 8935035"/>
              <a:gd name="connsiteY16" fmla="*/ 3317764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2112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4144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4144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4144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35035 w 8935035"/>
              <a:gd name="connsiteY0" fmla="*/ 3130826 h 6152321"/>
              <a:gd name="connsiteX1" fmla="*/ 6668913 w 8935035"/>
              <a:gd name="connsiteY1" fmla="*/ 1868556 h 6152321"/>
              <a:gd name="connsiteX2" fmla="*/ 5515974 w 8935035"/>
              <a:gd name="connsiteY2" fmla="*/ 1282147 h 6152321"/>
              <a:gd name="connsiteX3" fmla="*/ 5078653 w 8935035"/>
              <a:gd name="connsiteY3" fmla="*/ 1103243 h 6152321"/>
              <a:gd name="connsiteX4" fmla="*/ 4472366 w 8935035"/>
              <a:gd name="connsiteY4" fmla="*/ 715617 h 6152321"/>
              <a:gd name="connsiteX5" fmla="*/ 3885957 w 8935035"/>
              <a:gd name="connsiteY5" fmla="*/ 318052 h 6152321"/>
              <a:gd name="connsiteX6" fmla="*/ 3518209 w 8935035"/>
              <a:gd name="connsiteY6" fmla="*/ 0 h 6152321"/>
              <a:gd name="connsiteX7" fmla="*/ 1341540 w 8935035"/>
              <a:gd name="connsiteY7" fmla="*/ 0 h 6152321"/>
              <a:gd name="connsiteX8" fmla="*/ 1480687 w 8935035"/>
              <a:gd name="connsiteY8" fmla="*/ 516834 h 6152321"/>
              <a:gd name="connsiteX9" fmla="*/ 1729166 w 8935035"/>
              <a:gd name="connsiteY9" fmla="*/ 944217 h 6152321"/>
              <a:gd name="connsiteX10" fmla="*/ 1838496 w 8935035"/>
              <a:gd name="connsiteY10" fmla="*/ 1053547 h 6152321"/>
              <a:gd name="connsiteX11" fmla="*/ 576226 w 8935035"/>
              <a:gd name="connsiteY11" fmla="*/ 1411356 h 6152321"/>
              <a:gd name="connsiteX12" fmla="*/ 546409 w 8935035"/>
              <a:gd name="connsiteY12" fmla="*/ 1461052 h 6152321"/>
              <a:gd name="connsiteX13" fmla="*/ 821944 w 8935035"/>
              <a:gd name="connsiteY13" fmla="*/ 2402067 h 6152321"/>
              <a:gd name="connsiteX14" fmla="*/ 606044 w 8935035"/>
              <a:gd name="connsiteY14" fmla="*/ 2544417 h 6152321"/>
              <a:gd name="connsiteX15" fmla="*/ 303453 w 8935035"/>
              <a:gd name="connsiteY15" fmla="*/ 2944743 h 6152321"/>
              <a:gd name="connsiteX16" fmla="*/ 139153 w 8935035"/>
              <a:gd name="connsiteY16" fmla="*/ 3317764 h 6152321"/>
              <a:gd name="connsiteX17" fmla="*/ 41446 w 8935035"/>
              <a:gd name="connsiteY17" fmla="*/ 3584713 h 6152321"/>
              <a:gd name="connsiteX18" fmla="*/ 171 w 8935035"/>
              <a:gd name="connsiteY18" fmla="*/ 3822506 h 6152321"/>
              <a:gd name="connsiteX19" fmla="*/ 59392 w 8935035"/>
              <a:gd name="connsiteY19" fmla="*/ 4253947 h 6152321"/>
              <a:gd name="connsiteX20" fmla="*/ 198540 w 8935035"/>
              <a:gd name="connsiteY20" fmla="*/ 4532243 h 6152321"/>
              <a:gd name="connsiteX21" fmla="*/ 29574 w 8935035"/>
              <a:gd name="connsiteY21" fmla="*/ 4780721 h 6152321"/>
              <a:gd name="connsiteX22" fmla="*/ 19635 w 8935035"/>
              <a:gd name="connsiteY22" fmla="*/ 5317434 h 6152321"/>
              <a:gd name="connsiteX23" fmla="*/ 49453 w 8935035"/>
              <a:gd name="connsiteY23" fmla="*/ 5744817 h 6152321"/>
              <a:gd name="connsiteX24" fmla="*/ 128966 w 8935035"/>
              <a:gd name="connsiteY24" fmla="*/ 6013173 h 6152321"/>
              <a:gd name="connsiteX25" fmla="*/ 238296 w 8935035"/>
              <a:gd name="connsiteY25" fmla="*/ 6152321 h 6152321"/>
              <a:gd name="connsiteX26" fmla="*/ 8935035 w 8935035"/>
              <a:gd name="connsiteY26" fmla="*/ 6122504 h 6152321"/>
              <a:gd name="connsiteX27" fmla="*/ 8935035 w 8935035"/>
              <a:gd name="connsiteY27" fmla="*/ 3130826 h 6152321"/>
              <a:gd name="connsiteX0" fmla="*/ 8945164 w 8945164"/>
              <a:gd name="connsiteY0" fmla="*/ 3130826 h 6152321"/>
              <a:gd name="connsiteX1" fmla="*/ 6679042 w 8945164"/>
              <a:gd name="connsiteY1" fmla="*/ 1868556 h 6152321"/>
              <a:gd name="connsiteX2" fmla="*/ 5526103 w 8945164"/>
              <a:gd name="connsiteY2" fmla="*/ 1282147 h 6152321"/>
              <a:gd name="connsiteX3" fmla="*/ 5088782 w 8945164"/>
              <a:gd name="connsiteY3" fmla="*/ 1103243 h 6152321"/>
              <a:gd name="connsiteX4" fmla="*/ 4482495 w 8945164"/>
              <a:gd name="connsiteY4" fmla="*/ 715617 h 6152321"/>
              <a:gd name="connsiteX5" fmla="*/ 3896086 w 8945164"/>
              <a:gd name="connsiteY5" fmla="*/ 318052 h 6152321"/>
              <a:gd name="connsiteX6" fmla="*/ 3528338 w 8945164"/>
              <a:gd name="connsiteY6" fmla="*/ 0 h 6152321"/>
              <a:gd name="connsiteX7" fmla="*/ 1351669 w 8945164"/>
              <a:gd name="connsiteY7" fmla="*/ 0 h 6152321"/>
              <a:gd name="connsiteX8" fmla="*/ 1490816 w 8945164"/>
              <a:gd name="connsiteY8" fmla="*/ 516834 h 6152321"/>
              <a:gd name="connsiteX9" fmla="*/ 1739295 w 8945164"/>
              <a:gd name="connsiteY9" fmla="*/ 944217 h 6152321"/>
              <a:gd name="connsiteX10" fmla="*/ 1848625 w 8945164"/>
              <a:gd name="connsiteY10" fmla="*/ 1053547 h 6152321"/>
              <a:gd name="connsiteX11" fmla="*/ 586355 w 8945164"/>
              <a:gd name="connsiteY11" fmla="*/ 1411356 h 6152321"/>
              <a:gd name="connsiteX12" fmla="*/ 556538 w 8945164"/>
              <a:gd name="connsiteY12" fmla="*/ 1461052 h 6152321"/>
              <a:gd name="connsiteX13" fmla="*/ 832073 w 8945164"/>
              <a:gd name="connsiteY13" fmla="*/ 2402067 h 6152321"/>
              <a:gd name="connsiteX14" fmla="*/ 616173 w 8945164"/>
              <a:gd name="connsiteY14" fmla="*/ 2544417 h 6152321"/>
              <a:gd name="connsiteX15" fmla="*/ 313582 w 8945164"/>
              <a:gd name="connsiteY15" fmla="*/ 2944743 h 6152321"/>
              <a:gd name="connsiteX16" fmla="*/ 149282 w 8945164"/>
              <a:gd name="connsiteY16" fmla="*/ 3317764 h 6152321"/>
              <a:gd name="connsiteX17" fmla="*/ 51575 w 8945164"/>
              <a:gd name="connsiteY17" fmla="*/ 3584713 h 6152321"/>
              <a:gd name="connsiteX18" fmla="*/ 140 w 8945164"/>
              <a:gd name="connsiteY18" fmla="*/ 3825046 h 6152321"/>
              <a:gd name="connsiteX19" fmla="*/ 69521 w 8945164"/>
              <a:gd name="connsiteY19" fmla="*/ 4253947 h 6152321"/>
              <a:gd name="connsiteX20" fmla="*/ 208669 w 8945164"/>
              <a:gd name="connsiteY20" fmla="*/ 4532243 h 6152321"/>
              <a:gd name="connsiteX21" fmla="*/ 39703 w 8945164"/>
              <a:gd name="connsiteY21" fmla="*/ 4780721 h 6152321"/>
              <a:gd name="connsiteX22" fmla="*/ 29764 w 8945164"/>
              <a:gd name="connsiteY22" fmla="*/ 5317434 h 6152321"/>
              <a:gd name="connsiteX23" fmla="*/ 59582 w 8945164"/>
              <a:gd name="connsiteY23" fmla="*/ 5744817 h 6152321"/>
              <a:gd name="connsiteX24" fmla="*/ 139095 w 8945164"/>
              <a:gd name="connsiteY24" fmla="*/ 6013173 h 6152321"/>
              <a:gd name="connsiteX25" fmla="*/ 248425 w 8945164"/>
              <a:gd name="connsiteY25" fmla="*/ 6152321 h 6152321"/>
              <a:gd name="connsiteX26" fmla="*/ 8945164 w 8945164"/>
              <a:gd name="connsiteY26" fmla="*/ 6122504 h 6152321"/>
              <a:gd name="connsiteX27" fmla="*/ 8945164 w 8945164"/>
              <a:gd name="connsiteY27" fmla="*/ 3130826 h 6152321"/>
              <a:gd name="connsiteX0" fmla="*/ 8945144 w 8945144"/>
              <a:gd name="connsiteY0" fmla="*/ 3130826 h 6152321"/>
              <a:gd name="connsiteX1" fmla="*/ 6679022 w 8945144"/>
              <a:gd name="connsiteY1" fmla="*/ 1868556 h 6152321"/>
              <a:gd name="connsiteX2" fmla="*/ 5526083 w 8945144"/>
              <a:gd name="connsiteY2" fmla="*/ 1282147 h 6152321"/>
              <a:gd name="connsiteX3" fmla="*/ 5088762 w 8945144"/>
              <a:gd name="connsiteY3" fmla="*/ 1103243 h 6152321"/>
              <a:gd name="connsiteX4" fmla="*/ 4482475 w 8945144"/>
              <a:gd name="connsiteY4" fmla="*/ 715617 h 6152321"/>
              <a:gd name="connsiteX5" fmla="*/ 3896066 w 8945144"/>
              <a:gd name="connsiteY5" fmla="*/ 318052 h 6152321"/>
              <a:gd name="connsiteX6" fmla="*/ 3528318 w 8945144"/>
              <a:gd name="connsiteY6" fmla="*/ 0 h 6152321"/>
              <a:gd name="connsiteX7" fmla="*/ 1351649 w 8945144"/>
              <a:gd name="connsiteY7" fmla="*/ 0 h 6152321"/>
              <a:gd name="connsiteX8" fmla="*/ 1490796 w 8945144"/>
              <a:gd name="connsiteY8" fmla="*/ 516834 h 6152321"/>
              <a:gd name="connsiteX9" fmla="*/ 1739275 w 8945144"/>
              <a:gd name="connsiteY9" fmla="*/ 944217 h 6152321"/>
              <a:gd name="connsiteX10" fmla="*/ 1848605 w 8945144"/>
              <a:gd name="connsiteY10" fmla="*/ 1053547 h 6152321"/>
              <a:gd name="connsiteX11" fmla="*/ 586335 w 8945144"/>
              <a:gd name="connsiteY11" fmla="*/ 1411356 h 6152321"/>
              <a:gd name="connsiteX12" fmla="*/ 556518 w 8945144"/>
              <a:gd name="connsiteY12" fmla="*/ 1461052 h 6152321"/>
              <a:gd name="connsiteX13" fmla="*/ 832053 w 8945144"/>
              <a:gd name="connsiteY13" fmla="*/ 2402067 h 6152321"/>
              <a:gd name="connsiteX14" fmla="*/ 616153 w 8945144"/>
              <a:gd name="connsiteY14" fmla="*/ 2544417 h 6152321"/>
              <a:gd name="connsiteX15" fmla="*/ 313562 w 8945144"/>
              <a:gd name="connsiteY15" fmla="*/ 2944743 h 6152321"/>
              <a:gd name="connsiteX16" fmla="*/ 149262 w 8945144"/>
              <a:gd name="connsiteY16" fmla="*/ 3317764 h 6152321"/>
              <a:gd name="connsiteX17" fmla="*/ 51555 w 8945144"/>
              <a:gd name="connsiteY17" fmla="*/ 3584713 h 6152321"/>
              <a:gd name="connsiteX18" fmla="*/ 120 w 8945144"/>
              <a:gd name="connsiteY18" fmla="*/ 3825046 h 6152321"/>
              <a:gd name="connsiteX19" fmla="*/ 79661 w 8945144"/>
              <a:gd name="connsiteY19" fmla="*/ 4246327 h 6152321"/>
              <a:gd name="connsiteX20" fmla="*/ 208649 w 8945144"/>
              <a:gd name="connsiteY20" fmla="*/ 4532243 h 6152321"/>
              <a:gd name="connsiteX21" fmla="*/ 39683 w 8945144"/>
              <a:gd name="connsiteY21" fmla="*/ 4780721 h 6152321"/>
              <a:gd name="connsiteX22" fmla="*/ 29744 w 8945144"/>
              <a:gd name="connsiteY22" fmla="*/ 5317434 h 6152321"/>
              <a:gd name="connsiteX23" fmla="*/ 59562 w 8945144"/>
              <a:gd name="connsiteY23" fmla="*/ 5744817 h 6152321"/>
              <a:gd name="connsiteX24" fmla="*/ 139075 w 8945144"/>
              <a:gd name="connsiteY24" fmla="*/ 6013173 h 6152321"/>
              <a:gd name="connsiteX25" fmla="*/ 248405 w 8945144"/>
              <a:gd name="connsiteY25" fmla="*/ 6152321 h 6152321"/>
              <a:gd name="connsiteX26" fmla="*/ 8945144 w 8945144"/>
              <a:gd name="connsiteY26" fmla="*/ 6122504 h 6152321"/>
              <a:gd name="connsiteX27" fmla="*/ 8945144 w 8945144"/>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39789 w 8945250"/>
              <a:gd name="connsiteY21" fmla="*/ 47807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39789 w 8945250"/>
              <a:gd name="connsiteY21" fmla="*/ 47807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39789 w 8945250"/>
              <a:gd name="connsiteY21" fmla="*/ 47807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 name="connsiteX0" fmla="*/ 8945250 w 8945250"/>
              <a:gd name="connsiteY0" fmla="*/ 3130826 h 6152321"/>
              <a:gd name="connsiteX1" fmla="*/ 6679128 w 8945250"/>
              <a:gd name="connsiteY1" fmla="*/ 1868556 h 6152321"/>
              <a:gd name="connsiteX2" fmla="*/ 5526189 w 8945250"/>
              <a:gd name="connsiteY2" fmla="*/ 1282147 h 6152321"/>
              <a:gd name="connsiteX3" fmla="*/ 5088868 w 8945250"/>
              <a:gd name="connsiteY3" fmla="*/ 1103243 h 6152321"/>
              <a:gd name="connsiteX4" fmla="*/ 4482581 w 8945250"/>
              <a:gd name="connsiteY4" fmla="*/ 715617 h 6152321"/>
              <a:gd name="connsiteX5" fmla="*/ 3896172 w 8945250"/>
              <a:gd name="connsiteY5" fmla="*/ 318052 h 6152321"/>
              <a:gd name="connsiteX6" fmla="*/ 3528424 w 8945250"/>
              <a:gd name="connsiteY6" fmla="*/ 0 h 6152321"/>
              <a:gd name="connsiteX7" fmla="*/ 1351755 w 8945250"/>
              <a:gd name="connsiteY7" fmla="*/ 0 h 6152321"/>
              <a:gd name="connsiteX8" fmla="*/ 1490902 w 8945250"/>
              <a:gd name="connsiteY8" fmla="*/ 516834 h 6152321"/>
              <a:gd name="connsiteX9" fmla="*/ 1739381 w 8945250"/>
              <a:gd name="connsiteY9" fmla="*/ 944217 h 6152321"/>
              <a:gd name="connsiteX10" fmla="*/ 1848711 w 8945250"/>
              <a:gd name="connsiteY10" fmla="*/ 1053547 h 6152321"/>
              <a:gd name="connsiteX11" fmla="*/ 586441 w 8945250"/>
              <a:gd name="connsiteY11" fmla="*/ 1411356 h 6152321"/>
              <a:gd name="connsiteX12" fmla="*/ 556624 w 8945250"/>
              <a:gd name="connsiteY12" fmla="*/ 1461052 h 6152321"/>
              <a:gd name="connsiteX13" fmla="*/ 832159 w 8945250"/>
              <a:gd name="connsiteY13" fmla="*/ 2402067 h 6152321"/>
              <a:gd name="connsiteX14" fmla="*/ 616259 w 8945250"/>
              <a:gd name="connsiteY14" fmla="*/ 2544417 h 6152321"/>
              <a:gd name="connsiteX15" fmla="*/ 313668 w 8945250"/>
              <a:gd name="connsiteY15" fmla="*/ 2944743 h 6152321"/>
              <a:gd name="connsiteX16" fmla="*/ 149368 w 8945250"/>
              <a:gd name="connsiteY16" fmla="*/ 3317764 h 6152321"/>
              <a:gd name="connsiteX17" fmla="*/ 51661 w 8945250"/>
              <a:gd name="connsiteY17" fmla="*/ 3584713 h 6152321"/>
              <a:gd name="connsiteX18" fmla="*/ 226 w 8945250"/>
              <a:gd name="connsiteY18" fmla="*/ 3825046 h 6152321"/>
              <a:gd name="connsiteX19" fmla="*/ 79767 w 8945250"/>
              <a:gd name="connsiteY19" fmla="*/ 4246327 h 6152321"/>
              <a:gd name="connsiteX20" fmla="*/ 208755 w 8945250"/>
              <a:gd name="connsiteY20" fmla="*/ 4532243 h 6152321"/>
              <a:gd name="connsiteX21" fmla="*/ 57569 w 8945250"/>
              <a:gd name="connsiteY21" fmla="*/ 4793421 h 6152321"/>
              <a:gd name="connsiteX22" fmla="*/ 29850 w 8945250"/>
              <a:gd name="connsiteY22" fmla="*/ 5317434 h 6152321"/>
              <a:gd name="connsiteX23" fmla="*/ 59668 w 8945250"/>
              <a:gd name="connsiteY23" fmla="*/ 5744817 h 6152321"/>
              <a:gd name="connsiteX24" fmla="*/ 139181 w 8945250"/>
              <a:gd name="connsiteY24" fmla="*/ 6013173 h 6152321"/>
              <a:gd name="connsiteX25" fmla="*/ 248511 w 8945250"/>
              <a:gd name="connsiteY25" fmla="*/ 6152321 h 6152321"/>
              <a:gd name="connsiteX26" fmla="*/ 8945250 w 8945250"/>
              <a:gd name="connsiteY26" fmla="*/ 6122504 h 6152321"/>
              <a:gd name="connsiteX27" fmla="*/ 8945250 w 8945250"/>
              <a:gd name="connsiteY27" fmla="*/ 3130826 h 6152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945250" h="6152321">
                <a:moveTo>
                  <a:pt x="8945250" y="3130826"/>
                </a:moveTo>
                <a:lnTo>
                  <a:pt x="6679128" y="1868556"/>
                </a:lnTo>
                <a:lnTo>
                  <a:pt x="5526189" y="1282147"/>
                </a:lnTo>
                <a:lnTo>
                  <a:pt x="5088868" y="1103243"/>
                </a:lnTo>
                <a:lnTo>
                  <a:pt x="4482581" y="715617"/>
                </a:lnTo>
                <a:lnTo>
                  <a:pt x="3896172" y="318052"/>
                </a:lnTo>
                <a:lnTo>
                  <a:pt x="3528424" y="0"/>
                </a:lnTo>
                <a:lnTo>
                  <a:pt x="1351755" y="0"/>
                </a:lnTo>
                <a:lnTo>
                  <a:pt x="1490902" y="516834"/>
                </a:lnTo>
                <a:lnTo>
                  <a:pt x="1739381" y="944217"/>
                </a:lnTo>
                <a:lnTo>
                  <a:pt x="1848711" y="1053547"/>
                </a:lnTo>
                <a:lnTo>
                  <a:pt x="586441" y="1411356"/>
                </a:lnTo>
                <a:lnTo>
                  <a:pt x="556624" y="1461052"/>
                </a:lnTo>
                <a:lnTo>
                  <a:pt x="832159" y="2402067"/>
                </a:lnTo>
                <a:lnTo>
                  <a:pt x="616259" y="2544417"/>
                </a:lnTo>
                <a:cubicBezTo>
                  <a:pt x="515395" y="2677859"/>
                  <a:pt x="399292" y="2796061"/>
                  <a:pt x="313668" y="2944743"/>
                </a:cubicBezTo>
                <a:lnTo>
                  <a:pt x="149368" y="3317764"/>
                </a:lnTo>
                <a:cubicBezTo>
                  <a:pt x="127171" y="3407382"/>
                  <a:pt x="92908" y="3467155"/>
                  <a:pt x="51661" y="3584713"/>
                </a:cubicBezTo>
                <a:cubicBezTo>
                  <a:pt x="19911" y="3666517"/>
                  <a:pt x="7211" y="3745782"/>
                  <a:pt x="226" y="3825046"/>
                </a:cubicBezTo>
                <a:cubicBezTo>
                  <a:pt x="-3087" y="4010577"/>
                  <a:pt x="30182" y="4010438"/>
                  <a:pt x="79767" y="4246327"/>
                </a:cubicBezTo>
                <a:lnTo>
                  <a:pt x="208755" y="4532243"/>
                </a:lnTo>
                <a:cubicBezTo>
                  <a:pt x="152433" y="4615069"/>
                  <a:pt x="103731" y="4662335"/>
                  <a:pt x="57569" y="4793421"/>
                </a:cubicBezTo>
                <a:cubicBezTo>
                  <a:pt x="22929" y="4970632"/>
                  <a:pt x="39090" y="5142763"/>
                  <a:pt x="29850" y="5317434"/>
                </a:cubicBezTo>
                <a:cubicBezTo>
                  <a:pt x="39789" y="5459895"/>
                  <a:pt x="26869" y="5584576"/>
                  <a:pt x="59668" y="5744817"/>
                </a:cubicBezTo>
                <a:cubicBezTo>
                  <a:pt x="70932" y="5844429"/>
                  <a:pt x="92357" y="5905941"/>
                  <a:pt x="139181" y="6013173"/>
                </a:cubicBezTo>
                <a:cubicBezTo>
                  <a:pt x="173084" y="6067176"/>
                  <a:pt x="212068" y="6105938"/>
                  <a:pt x="248511" y="6152321"/>
                </a:cubicBezTo>
                <a:lnTo>
                  <a:pt x="8945250" y="6122504"/>
                </a:lnTo>
                <a:lnTo>
                  <a:pt x="8945250" y="3130826"/>
                </a:lnTo>
                <a:close/>
              </a:path>
            </a:pathLst>
          </a:custGeom>
          <a:solidFill>
            <a:srgbClr val="141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Rounded Corners 17">
            <a:extLst>
              <a:ext uri="{FF2B5EF4-FFF2-40B4-BE49-F238E27FC236}">
                <a16:creationId xmlns:a16="http://schemas.microsoft.com/office/drawing/2014/main" id="{CC6EA32E-06A2-4190-816A-E81E139FD604}"/>
              </a:ext>
            </a:extLst>
          </p:cNvPr>
          <p:cNvSpPr/>
          <p:nvPr/>
        </p:nvSpPr>
        <p:spPr>
          <a:xfrm rot="21057878">
            <a:off x="3567587" y="3649558"/>
            <a:ext cx="4163707" cy="3848522"/>
          </a:xfrm>
          <a:prstGeom prst="roundRect">
            <a:avLst>
              <a:gd name="adj" fmla="val 2647"/>
            </a:avLst>
          </a:prstGeom>
          <a:solidFill>
            <a:srgbClr val="EDA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14131E"/>
                </a:solidFill>
                <a:latin typeface="Arial" panose="020B0604020202020204" pitchFamily="34" charset="0"/>
                <a:cs typeface="Arial" panose="020B0604020202020204" pitchFamily="34" charset="0"/>
              </a:rPr>
              <a:t>Smart</a:t>
            </a:r>
          </a:p>
          <a:p>
            <a:pPr algn="ctr"/>
            <a:r>
              <a:rPr lang="en-US" sz="4000" b="1" dirty="0">
                <a:solidFill>
                  <a:srgbClr val="14131E"/>
                </a:solidFill>
                <a:latin typeface="Arial" panose="020B0604020202020204" pitchFamily="34" charset="0"/>
                <a:cs typeface="Arial" panose="020B0604020202020204" pitchFamily="34" charset="0"/>
              </a:rPr>
              <a:t>Home</a:t>
            </a:r>
            <a:endParaRPr lang="vi-VN" sz="4000" b="1" dirty="0">
              <a:solidFill>
                <a:srgbClr val="14131E"/>
              </a:solidFill>
              <a:latin typeface="Arial" panose="020B0604020202020204" pitchFamily="34" charset="0"/>
              <a:cs typeface="Arial" panose="020B0604020202020204" pitchFamily="34" charset="0"/>
            </a:endParaRPr>
          </a:p>
        </p:txBody>
      </p:sp>
      <p:sp>
        <p:nvSpPr>
          <p:cNvPr id="19" name="Rectangle: Rounded Corners 18">
            <a:extLst>
              <a:ext uri="{FF2B5EF4-FFF2-40B4-BE49-F238E27FC236}">
                <a16:creationId xmlns:a16="http://schemas.microsoft.com/office/drawing/2014/main" id="{9833B9D6-0D90-4507-9B3A-B20ACA8B34B0}"/>
              </a:ext>
            </a:extLst>
          </p:cNvPr>
          <p:cNvSpPr/>
          <p:nvPr/>
        </p:nvSpPr>
        <p:spPr>
          <a:xfrm rot="19697322">
            <a:off x="2403190" y="699561"/>
            <a:ext cx="3654001" cy="2528114"/>
          </a:xfrm>
          <a:prstGeom prst="roundRect">
            <a:avLst>
              <a:gd name="adj" fmla="val 2647"/>
            </a:avLst>
          </a:prstGeom>
          <a:solidFill>
            <a:srgbClr val="EDA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14131E"/>
                </a:solidFill>
                <a:latin typeface="Arial" panose="020B0604020202020204" pitchFamily="34" charset="0"/>
                <a:cs typeface="Arial" panose="020B0604020202020204" pitchFamily="34" charset="0"/>
              </a:rPr>
              <a:t>Big </a:t>
            </a:r>
          </a:p>
          <a:p>
            <a:pPr algn="ctr"/>
            <a:r>
              <a:rPr lang="en-US" sz="4800" b="1" dirty="0">
                <a:solidFill>
                  <a:srgbClr val="14131E"/>
                </a:solidFill>
                <a:latin typeface="Arial" panose="020B0604020202020204" pitchFamily="34" charset="0"/>
                <a:cs typeface="Arial" panose="020B0604020202020204" pitchFamily="34" charset="0"/>
              </a:rPr>
              <a:t>City Boy</a:t>
            </a:r>
            <a:endParaRPr lang="vi-VN" sz="4800" b="1" dirty="0">
              <a:solidFill>
                <a:srgbClr val="14131E"/>
              </a:solidFill>
              <a:latin typeface="Arial" panose="020B0604020202020204" pitchFamily="34" charset="0"/>
              <a:cs typeface="Arial" panose="020B0604020202020204" pitchFamily="34" charset="0"/>
            </a:endParaRPr>
          </a:p>
        </p:txBody>
      </p:sp>
      <p:sp>
        <p:nvSpPr>
          <p:cNvPr id="15" name="Freeform: Shape 14">
            <a:extLst>
              <a:ext uri="{FF2B5EF4-FFF2-40B4-BE49-F238E27FC236}">
                <a16:creationId xmlns:a16="http://schemas.microsoft.com/office/drawing/2014/main" id="{072F4AE7-1A89-4852-BDC5-E9249512C562}"/>
              </a:ext>
            </a:extLst>
          </p:cNvPr>
          <p:cNvSpPr/>
          <p:nvPr/>
        </p:nvSpPr>
        <p:spPr>
          <a:xfrm>
            <a:off x="2246117" y="3644873"/>
            <a:ext cx="2629520" cy="3316725"/>
          </a:xfrm>
          <a:custGeom>
            <a:avLst/>
            <a:gdLst>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160"/>
              <a:gd name="connsiteY0" fmla="*/ 436880 h 2931160"/>
              <a:gd name="connsiteX1" fmla="*/ 1122680 w 2296160"/>
              <a:gd name="connsiteY1" fmla="*/ 609600 h 2931160"/>
              <a:gd name="connsiteX2" fmla="*/ 1320800 w 2296160"/>
              <a:gd name="connsiteY2" fmla="*/ 1021080 h 2931160"/>
              <a:gd name="connsiteX3" fmla="*/ 1361440 w 2296160"/>
              <a:gd name="connsiteY3" fmla="*/ 1295400 h 2931160"/>
              <a:gd name="connsiteX4" fmla="*/ 1346200 w 2296160"/>
              <a:gd name="connsiteY4" fmla="*/ 1432560 h 2931160"/>
              <a:gd name="connsiteX5" fmla="*/ 1285240 w 2296160"/>
              <a:gd name="connsiteY5" fmla="*/ 1539240 h 2931160"/>
              <a:gd name="connsiteX6" fmla="*/ 1661160 w 2296160"/>
              <a:gd name="connsiteY6" fmla="*/ 1635760 h 2931160"/>
              <a:gd name="connsiteX7" fmla="*/ 1894840 w 2296160"/>
              <a:gd name="connsiteY7" fmla="*/ 1767840 h 2931160"/>
              <a:gd name="connsiteX8" fmla="*/ 2153920 w 2296160"/>
              <a:gd name="connsiteY8" fmla="*/ 2098040 h 2931160"/>
              <a:gd name="connsiteX9" fmla="*/ 2260600 w 2296160"/>
              <a:gd name="connsiteY9" fmla="*/ 2453640 h 2931160"/>
              <a:gd name="connsiteX10" fmla="*/ 2296160 w 2296160"/>
              <a:gd name="connsiteY10" fmla="*/ 2738120 h 2931160"/>
              <a:gd name="connsiteX11" fmla="*/ 2270760 w 2296160"/>
              <a:gd name="connsiteY11" fmla="*/ 2910840 h 2931160"/>
              <a:gd name="connsiteX12" fmla="*/ 238760 w 2296160"/>
              <a:gd name="connsiteY12" fmla="*/ 2931160 h 2931160"/>
              <a:gd name="connsiteX13" fmla="*/ 0 w 2296160"/>
              <a:gd name="connsiteY13" fmla="*/ 386080 h 2931160"/>
              <a:gd name="connsiteX14" fmla="*/ 233680 w 2296160"/>
              <a:gd name="connsiteY14" fmla="*/ 0 h 2931160"/>
              <a:gd name="connsiteX15" fmla="*/ 914400 w 2296160"/>
              <a:gd name="connsiteY15" fmla="*/ 436880 h 2931160"/>
              <a:gd name="connsiteX0" fmla="*/ 914400 w 2296450"/>
              <a:gd name="connsiteY0" fmla="*/ 436880 h 2931160"/>
              <a:gd name="connsiteX1" fmla="*/ 1122680 w 2296450"/>
              <a:gd name="connsiteY1" fmla="*/ 609600 h 2931160"/>
              <a:gd name="connsiteX2" fmla="*/ 1320800 w 2296450"/>
              <a:gd name="connsiteY2" fmla="*/ 1021080 h 2931160"/>
              <a:gd name="connsiteX3" fmla="*/ 1361440 w 2296450"/>
              <a:gd name="connsiteY3" fmla="*/ 1295400 h 2931160"/>
              <a:gd name="connsiteX4" fmla="*/ 1346200 w 2296450"/>
              <a:gd name="connsiteY4" fmla="*/ 1432560 h 2931160"/>
              <a:gd name="connsiteX5" fmla="*/ 1285240 w 2296450"/>
              <a:gd name="connsiteY5" fmla="*/ 1539240 h 2931160"/>
              <a:gd name="connsiteX6" fmla="*/ 1661160 w 2296450"/>
              <a:gd name="connsiteY6" fmla="*/ 1635760 h 2931160"/>
              <a:gd name="connsiteX7" fmla="*/ 1894840 w 2296450"/>
              <a:gd name="connsiteY7" fmla="*/ 1767840 h 2931160"/>
              <a:gd name="connsiteX8" fmla="*/ 2153920 w 2296450"/>
              <a:gd name="connsiteY8" fmla="*/ 2098040 h 2931160"/>
              <a:gd name="connsiteX9" fmla="*/ 2260600 w 2296450"/>
              <a:gd name="connsiteY9" fmla="*/ 2453640 h 2931160"/>
              <a:gd name="connsiteX10" fmla="*/ 2296160 w 2296450"/>
              <a:gd name="connsiteY10" fmla="*/ 2738120 h 2931160"/>
              <a:gd name="connsiteX11" fmla="*/ 2270760 w 2296450"/>
              <a:gd name="connsiteY11" fmla="*/ 2910840 h 2931160"/>
              <a:gd name="connsiteX12" fmla="*/ 238760 w 2296450"/>
              <a:gd name="connsiteY12" fmla="*/ 2931160 h 2931160"/>
              <a:gd name="connsiteX13" fmla="*/ 0 w 2296450"/>
              <a:gd name="connsiteY13" fmla="*/ 386080 h 2931160"/>
              <a:gd name="connsiteX14" fmla="*/ 233680 w 2296450"/>
              <a:gd name="connsiteY14" fmla="*/ 0 h 2931160"/>
              <a:gd name="connsiteX15" fmla="*/ 914400 w 2296450"/>
              <a:gd name="connsiteY15" fmla="*/ 436880 h 2931160"/>
              <a:gd name="connsiteX0" fmla="*/ 914400 w 2296450"/>
              <a:gd name="connsiteY0" fmla="*/ 436880 h 2931160"/>
              <a:gd name="connsiteX1" fmla="*/ 1122680 w 2296450"/>
              <a:gd name="connsiteY1" fmla="*/ 609600 h 2931160"/>
              <a:gd name="connsiteX2" fmla="*/ 1320800 w 2296450"/>
              <a:gd name="connsiteY2" fmla="*/ 1021080 h 2931160"/>
              <a:gd name="connsiteX3" fmla="*/ 1361440 w 2296450"/>
              <a:gd name="connsiteY3" fmla="*/ 1295400 h 2931160"/>
              <a:gd name="connsiteX4" fmla="*/ 1346200 w 2296450"/>
              <a:gd name="connsiteY4" fmla="*/ 1432560 h 2931160"/>
              <a:gd name="connsiteX5" fmla="*/ 1285240 w 2296450"/>
              <a:gd name="connsiteY5" fmla="*/ 1539240 h 2931160"/>
              <a:gd name="connsiteX6" fmla="*/ 1661160 w 2296450"/>
              <a:gd name="connsiteY6" fmla="*/ 1635760 h 2931160"/>
              <a:gd name="connsiteX7" fmla="*/ 1894840 w 2296450"/>
              <a:gd name="connsiteY7" fmla="*/ 1767840 h 2931160"/>
              <a:gd name="connsiteX8" fmla="*/ 2153920 w 2296450"/>
              <a:gd name="connsiteY8" fmla="*/ 2098040 h 2931160"/>
              <a:gd name="connsiteX9" fmla="*/ 2260600 w 2296450"/>
              <a:gd name="connsiteY9" fmla="*/ 2453640 h 2931160"/>
              <a:gd name="connsiteX10" fmla="*/ 2296160 w 2296450"/>
              <a:gd name="connsiteY10" fmla="*/ 2738120 h 2931160"/>
              <a:gd name="connsiteX11" fmla="*/ 2270760 w 2296450"/>
              <a:gd name="connsiteY11" fmla="*/ 2910840 h 2931160"/>
              <a:gd name="connsiteX12" fmla="*/ 238760 w 2296450"/>
              <a:gd name="connsiteY12" fmla="*/ 2931160 h 2931160"/>
              <a:gd name="connsiteX13" fmla="*/ 0 w 2296450"/>
              <a:gd name="connsiteY13" fmla="*/ 386080 h 2931160"/>
              <a:gd name="connsiteX14" fmla="*/ 233680 w 2296450"/>
              <a:gd name="connsiteY14" fmla="*/ 0 h 2931160"/>
              <a:gd name="connsiteX15" fmla="*/ 914400 w 2296450"/>
              <a:gd name="connsiteY15" fmla="*/ 436880 h 2931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96450" h="2931160">
                <a:moveTo>
                  <a:pt x="914400" y="436880"/>
                </a:moveTo>
                <a:cubicBezTo>
                  <a:pt x="1009227" y="471593"/>
                  <a:pt x="1053253" y="552027"/>
                  <a:pt x="1122680" y="609600"/>
                </a:cubicBezTo>
                <a:cubicBezTo>
                  <a:pt x="1224280" y="739140"/>
                  <a:pt x="1254760" y="883920"/>
                  <a:pt x="1320800" y="1021080"/>
                </a:cubicBezTo>
                <a:cubicBezTo>
                  <a:pt x="1357207" y="1112520"/>
                  <a:pt x="1373293" y="1178560"/>
                  <a:pt x="1361440" y="1295400"/>
                </a:cubicBezTo>
                <a:lnTo>
                  <a:pt x="1346200" y="1432560"/>
                </a:lnTo>
                <a:lnTo>
                  <a:pt x="1285240" y="1539240"/>
                </a:lnTo>
                <a:lnTo>
                  <a:pt x="1661160" y="1635760"/>
                </a:lnTo>
                <a:cubicBezTo>
                  <a:pt x="1754293" y="1672167"/>
                  <a:pt x="1816947" y="1706668"/>
                  <a:pt x="1894840" y="1767840"/>
                </a:cubicBezTo>
                <a:cubicBezTo>
                  <a:pt x="1988820" y="1879812"/>
                  <a:pt x="2067560" y="1987973"/>
                  <a:pt x="2153920" y="2098040"/>
                </a:cubicBezTo>
                <a:cubicBezTo>
                  <a:pt x="2208530" y="2220383"/>
                  <a:pt x="2234565" y="2323677"/>
                  <a:pt x="2260600" y="2453640"/>
                </a:cubicBezTo>
                <a:cubicBezTo>
                  <a:pt x="2272453" y="2548467"/>
                  <a:pt x="2299547" y="2633768"/>
                  <a:pt x="2296160" y="2738120"/>
                </a:cubicBezTo>
                <a:cubicBezTo>
                  <a:pt x="2293408" y="2795693"/>
                  <a:pt x="2279227" y="2853267"/>
                  <a:pt x="2270760" y="2910840"/>
                </a:cubicBezTo>
                <a:lnTo>
                  <a:pt x="238760" y="2931160"/>
                </a:lnTo>
                <a:lnTo>
                  <a:pt x="0" y="386080"/>
                </a:lnTo>
                <a:lnTo>
                  <a:pt x="233680" y="0"/>
                </a:lnTo>
                <a:cubicBezTo>
                  <a:pt x="460587" y="145627"/>
                  <a:pt x="687493" y="273473"/>
                  <a:pt x="914400" y="436880"/>
                </a:cubicBezTo>
                <a:close/>
              </a:path>
            </a:pathLst>
          </a:custGeom>
          <a:solidFill>
            <a:srgbClr val="141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Freeform: Shape 11">
            <a:extLst>
              <a:ext uri="{FF2B5EF4-FFF2-40B4-BE49-F238E27FC236}">
                <a16:creationId xmlns:a16="http://schemas.microsoft.com/office/drawing/2014/main" id="{A0FCDDC3-97E4-4B29-8A6D-63C23FB99846}"/>
              </a:ext>
            </a:extLst>
          </p:cNvPr>
          <p:cNvSpPr/>
          <p:nvPr/>
        </p:nvSpPr>
        <p:spPr>
          <a:xfrm>
            <a:off x="2508336" y="4546649"/>
            <a:ext cx="664104" cy="985422"/>
          </a:xfrm>
          <a:custGeom>
            <a:avLst/>
            <a:gdLst>
              <a:gd name="connsiteX0" fmla="*/ 45720 w 586740"/>
              <a:gd name="connsiteY0" fmla="*/ 441960 h 830580"/>
              <a:gd name="connsiteX1" fmla="*/ 0 w 586740"/>
              <a:gd name="connsiteY1" fmla="*/ 38100 h 830580"/>
              <a:gd name="connsiteX2" fmla="*/ 182880 w 586740"/>
              <a:gd name="connsiteY2" fmla="*/ 0 h 830580"/>
              <a:gd name="connsiteX3" fmla="*/ 312420 w 586740"/>
              <a:gd name="connsiteY3" fmla="*/ 53340 h 830580"/>
              <a:gd name="connsiteX4" fmla="*/ 472440 w 586740"/>
              <a:gd name="connsiteY4" fmla="*/ 396240 h 830580"/>
              <a:gd name="connsiteX5" fmla="*/ 586740 w 586740"/>
              <a:gd name="connsiteY5" fmla="*/ 746760 h 830580"/>
              <a:gd name="connsiteX6" fmla="*/ 586740 w 586740"/>
              <a:gd name="connsiteY6" fmla="*/ 830580 h 830580"/>
              <a:gd name="connsiteX7" fmla="*/ 45720 w 586740"/>
              <a:gd name="connsiteY7" fmla="*/ 441960 h 830580"/>
              <a:gd name="connsiteX0" fmla="*/ 3810 w 544830"/>
              <a:gd name="connsiteY0" fmla="*/ 441960 h 830580"/>
              <a:gd name="connsiteX1" fmla="*/ 0 w 544830"/>
              <a:gd name="connsiteY1" fmla="*/ 41910 h 830580"/>
              <a:gd name="connsiteX2" fmla="*/ 140970 w 544830"/>
              <a:gd name="connsiteY2" fmla="*/ 0 h 830580"/>
              <a:gd name="connsiteX3" fmla="*/ 270510 w 544830"/>
              <a:gd name="connsiteY3" fmla="*/ 53340 h 830580"/>
              <a:gd name="connsiteX4" fmla="*/ 430530 w 544830"/>
              <a:gd name="connsiteY4" fmla="*/ 396240 h 830580"/>
              <a:gd name="connsiteX5" fmla="*/ 544830 w 544830"/>
              <a:gd name="connsiteY5" fmla="*/ 746760 h 830580"/>
              <a:gd name="connsiteX6" fmla="*/ 544830 w 544830"/>
              <a:gd name="connsiteY6" fmla="*/ 830580 h 830580"/>
              <a:gd name="connsiteX7" fmla="*/ 3810 w 544830"/>
              <a:gd name="connsiteY7" fmla="*/ 441960 h 830580"/>
              <a:gd name="connsiteX0" fmla="*/ 3810 w 544830"/>
              <a:gd name="connsiteY0" fmla="*/ 441960 h 830580"/>
              <a:gd name="connsiteX1" fmla="*/ 0 w 544830"/>
              <a:gd name="connsiteY1" fmla="*/ 41910 h 830580"/>
              <a:gd name="connsiteX2" fmla="*/ 140970 w 544830"/>
              <a:gd name="connsiteY2" fmla="*/ 0 h 830580"/>
              <a:gd name="connsiteX3" fmla="*/ 270510 w 544830"/>
              <a:gd name="connsiteY3" fmla="*/ 53340 h 830580"/>
              <a:gd name="connsiteX4" fmla="*/ 430530 w 544830"/>
              <a:gd name="connsiteY4" fmla="*/ 396240 h 830580"/>
              <a:gd name="connsiteX5" fmla="*/ 544830 w 544830"/>
              <a:gd name="connsiteY5" fmla="*/ 746760 h 830580"/>
              <a:gd name="connsiteX6" fmla="*/ 544830 w 544830"/>
              <a:gd name="connsiteY6" fmla="*/ 830580 h 830580"/>
              <a:gd name="connsiteX7" fmla="*/ 3810 w 544830"/>
              <a:gd name="connsiteY7" fmla="*/ 441960 h 830580"/>
              <a:gd name="connsiteX0" fmla="*/ 31345 w 572365"/>
              <a:gd name="connsiteY0" fmla="*/ 441960 h 830580"/>
              <a:gd name="connsiteX1" fmla="*/ 27535 w 572365"/>
              <a:gd name="connsiteY1" fmla="*/ 41910 h 830580"/>
              <a:gd name="connsiteX2" fmla="*/ 168505 w 572365"/>
              <a:gd name="connsiteY2" fmla="*/ 0 h 830580"/>
              <a:gd name="connsiteX3" fmla="*/ 298045 w 572365"/>
              <a:gd name="connsiteY3" fmla="*/ 53340 h 830580"/>
              <a:gd name="connsiteX4" fmla="*/ 458065 w 572365"/>
              <a:gd name="connsiteY4" fmla="*/ 396240 h 830580"/>
              <a:gd name="connsiteX5" fmla="*/ 572365 w 572365"/>
              <a:gd name="connsiteY5" fmla="*/ 746760 h 830580"/>
              <a:gd name="connsiteX6" fmla="*/ 572365 w 572365"/>
              <a:gd name="connsiteY6" fmla="*/ 830580 h 830580"/>
              <a:gd name="connsiteX7" fmla="*/ 31345 w 572365"/>
              <a:gd name="connsiteY7" fmla="*/ 441960 h 830580"/>
              <a:gd name="connsiteX0" fmla="*/ 31345 w 572365"/>
              <a:gd name="connsiteY0" fmla="*/ 441960 h 830580"/>
              <a:gd name="connsiteX1" fmla="*/ 27535 w 572365"/>
              <a:gd name="connsiteY1" fmla="*/ 34290 h 830580"/>
              <a:gd name="connsiteX2" fmla="*/ 168505 w 572365"/>
              <a:gd name="connsiteY2" fmla="*/ 0 h 830580"/>
              <a:gd name="connsiteX3" fmla="*/ 298045 w 572365"/>
              <a:gd name="connsiteY3" fmla="*/ 53340 h 830580"/>
              <a:gd name="connsiteX4" fmla="*/ 458065 w 572365"/>
              <a:gd name="connsiteY4" fmla="*/ 396240 h 830580"/>
              <a:gd name="connsiteX5" fmla="*/ 572365 w 572365"/>
              <a:gd name="connsiteY5" fmla="*/ 746760 h 830580"/>
              <a:gd name="connsiteX6" fmla="*/ 572365 w 572365"/>
              <a:gd name="connsiteY6" fmla="*/ 830580 h 830580"/>
              <a:gd name="connsiteX7" fmla="*/ 31345 w 572365"/>
              <a:gd name="connsiteY7" fmla="*/ 441960 h 830580"/>
              <a:gd name="connsiteX0" fmla="*/ 31345 w 572365"/>
              <a:gd name="connsiteY0" fmla="*/ 449863 h 838483"/>
              <a:gd name="connsiteX1" fmla="*/ 27535 w 572365"/>
              <a:gd name="connsiteY1" fmla="*/ 42193 h 838483"/>
              <a:gd name="connsiteX2" fmla="*/ 168505 w 572365"/>
              <a:gd name="connsiteY2" fmla="*/ 7903 h 838483"/>
              <a:gd name="connsiteX3" fmla="*/ 298045 w 572365"/>
              <a:gd name="connsiteY3" fmla="*/ 61243 h 838483"/>
              <a:gd name="connsiteX4" fmla="*/ 458065 w 572365"/>
              <a:gd name="connsiteY4" fmla="*/ 404143 h 838483"/>
              <a:gd name="connsiteX5" fmla="*/ 572365 w 572365"/>
              <a:gd name="connsiteY5" fmla="*/ 754663 h 838483"/>
              <a:gd name="connsiteX6" fmla="*/ 572365 w 572365"/>
              <a:gd name="connsiteY6" fmla="*/ 838483 h 838483"/>
              <a:gd name="connsiteX7" fmla="*/ 31345 w 572365"/>
              <a:gd name="connsiteY7" fmla="*/ 449863 h 838483"/>
              <a:gd name="connsiteX0" fmla="*/ 31345 w 572365"/>
              <a:gd name="connsiteY0" fmla="*/ 449863 h 838483"/>
              <a:gd name="connsiteX1" fmla="*/ 27535 w 572365"/>
              <a:gd name="connsiteY1" fmla="*/ 42193 h 838483"/>
              <a:gd name="connsiteX2" fmla="*/ 168505 w 572365"/>
              <a:gd name="connsiteY2" fmla="*/ 7903 h 838483"/>
              <a:gd name="connsiteX3" fmla="*/ 286615 w 572365"/>
              <a:gd name="connsiteY3" fmla="*/ 63148 h 838483"/>
              <a:gd name="connsiteX4" fmla="*/ 458065 w 572365"/>
              <a:gd name="connsiteY4" fmla="*/ 404143 h 838483"/>
              <a:gd name="connsiteX5" fmla="*/ 572365 w 572365"/>
              <a:gd name="connsiteY5" fmla="*/ 754663 h 838483"/>
              <a:gd name="connsiteX6" fmla="*/ 572365 w 572365"/>
              <a:gd name="connsiteY6" fmla="*/ 838483 h 838483"/>
              <a:gd name="connsiteX7" fmla="*/ 31345 w 572365"/>
              <a:gd name="connsiteY7" fmla="*/ 449863 h 838483"/>
              <a:gd name="connsiteX0" fmla="*/ 31345 w 572365"/>
              <a:gd name="connsiteY0" fmla="*/ 449863 h 838483"/>
              <a:gd name="connsiteX1" fmla="*/ 27535 w 572365"/>
              <a:gd name="connsiteY1" fmla="*/ 42193 h 838483"/>
              <a:gd name="connsiteX2" fmla="*/ 168505 w 572365"/>
              <a:gd name="connsiteY2" fmla="*/ 7903 h 838483"/>
              <a:gd name="connsiteX3" fmla="*/ 286615 w 572365"/>
              <a:gd name="connsiteY3" fmla="*/ 63148 h 838483"/>
              <a:gd name="connsiteX4" fmla="*/ 458065 w 572365"/>
              <a:gd name="connsiteY4" fmla="*/ 404143 h 838483"/>
              <a:gd name="connsiteX5" fmla="*/ 572365 w 572365"/>
              <a:gd name="connsiteY5" fmla="*/ 754663 h 838483"/>
              <a:gd name="connsiteX6" fmla="*/ 572365 w 572365"/>
              <a:gd name="connsiteY6" fmla="*/ 838483 h 838483"/>
              <a:gd name="connsiteX7" fmla="*/ 31345 w 572365"/>
              <a:gd name="connsiteY7" fmla="*/ 449863 h 838483"/>
              <a:gd name="connsiteX0" fmla="*/ 31345 w 572365"/>
              <a:gd name="connsiteY0" fmla="*/ 449863 h 838483"/>
              <a:gd name="connsiteX1" fmla="*/ 27535 w 572365"/>
              <a:gd name="connsiteY1" fmla="*/ 42193 h 838483"/>
              <a:gd name="connsiteX2" fmla="*/ 168505 w 572365"/>
              <a:gd name="connsiteY2" fmla="*/ 7903 h 838483"/>
              <a:gd name="connsiteX3" fmla="*/ 286615 w 572365"/>
              <a:gd name="connsiteY3" fmla="*/ 63148 h 838483"/>
              <a:gd name="connsiteX4" fmla="*/ 458065 w 572365"/>
              <a:gd name="connsiteY4" fmla="*/ 404143 h 838483"/>
              <a:gd name="connsiteX5" fmla="*/ 572365 w 572365"/>
              <a:gd name="connsiteY5" fmla="*/ 754663 h 838483"/>
              <a:gd name="connsiteX6" fmla="*/ 572365 w 572365"/>
              <a:gd name="connsiteY6" fmla="*/ 838483 h 838483"/>
              <a:gd name="connsiteX7" fmla="*/ 31345 w 572365"/>
              <a:gd name="connsiteY7" fmla="*/ 449863 h 838483"/>
              <a:gd name="connsiteX0" fmla="*/ 31345 w 579985"/>
              <a:gd name="connsiteY0" fmla="*/ 449863 h 870868"/>
              <a:gd name="connsiteX1" fmla="*/ 27535 w 579985"/>
              <a:gd name="connsiteY1" fmla="*/ 42193 h 870868"/>
              <a:gd name="connsiteX2" fmla="*/ 168505 w 579985"/>
              <a:gd name="connsiteY2" fmla="*/ 7903 h 870868"/>
              <a:gd name="connsiteX3" fmla="*/ 286615 w 579985"/>
              <a:gd name="connsiteY3" fmla="*/ 63148 h 870868"/>
              <a:gd name="connsiteX4" fmla="*/ 458065 w 579985"/>
              <a:gd name="connsiteY4" fmla="*/ 404143 h 870868"/>
              <a:gd name="connsiteX5" fmla="*/ 572365 w 579985"/>
              <a:gd name="connsiteY5" fmla="*/ 754663 h 870868"/>
              <a:gd name="connsiteX6" fmla="*/ 579985 w 579985"/>
              <a:gd name="connsiteY6" fmla="*/ 870868 h 870868"/>
              <a:gd name="connsiteX7" fmla="*/ 31345 w 579985"/>
              <a:gd name="connsiteY7" fmla="*/ 449863 h 870868"/>
              <a:gd name="connsiteX0" fmla="*/ 31345 w 579985"/>
              <a:gd name="connsiteY0" fmla="*/ 449863 h 870868"/>
              <a:gd name="connsiteX1" fmla="*/ 27535 w 579985"/>
              <a:gd name="connsiteY1" fmla="*/ 42193 h 870868"/>
              <a:gd name="connsiteX2" fmla="*/ 168505 w 579985"/>
              <a:gd name="connsiteY2" fmla="*/ 7903 h 870868"/>
              <a:gd name="connsiteX3" fmla="*/ 286615 w 579985"/>
              <a:gd name="connsiteY3" fmla="*/ 63148 h 870868"/>
              <a:gd name="connsiteX4" fmla="*/ 458065 w 579985"/>
              <a:gd name="connsiteY4" fmla="*/ 404143 h 870868"/>
              <a:gd name="connsiteX5" fmla="*/ 572365 w 579985"/>
              <a:gd name="connsiteY5" fmla="*/ 754663 h 870868"/>
              <a:gd name="connsiteX6" fmla="*/ 579985 w 579985"/>
              <a:gd name="connsiteY6" fmla="*/ 870868 h 870868"/>
              <a:gd name="connsiteX7" fmla="*/ 31345 w 579985"/>
              <a:gd name="connsiteY7" fmla="*/ 449863 h 870868"/>
              <a:gd name="connsiteX0" fmla="*/ 31345 w 579985"/>
              <a:gd name="connsiteY0" fmla="*/ 449863 h 870868"/>
              <a:gd name="connsiteX1" fmla="*/ 27535 w 579985"/>
              <a:gd name="connsiteY1" fmla="*/ 42193 h 870868"/>
              <a:gd name="connsiteX2" fmla="*/ 168505 w 579985"/>
              <a:gd name="connsiteY2" fmla="*/ 7903 h 870868"/>
              <a:gd name="connsiteX3" fmla="*/ 286615 w 579985"/>
              <a:gd name="connsiteY3" fmla="*/ 63148 h 870868"/>
              <a:gd name="connsiteX4" fmla="*/ 458065 w 579985"/>
              <a:gd name="connsiteY4" fmla="*/ 404143 h 870868"/>
              <a:gd name="connsiteX5" fmla="*/ 572365 w 579985"/>
              <a:gd name="connsiteY5" fmla="*/ 754663 h 870868"/>
              <a:gd name="connsiteX6" fmla="*/ 579985 w 579985"/>
              <a:gd name="connsiteY6" fmla="*/ 870868 h 870868"/>
              <a:gd name="connsiteX7" fmla="*/ 31345 w 579985"/>
              <a:gd name="connsiteY7" fmla="*/ 449863 h 870868"/>
              <a:gd name="connsiteX0" fmla="*/ 31345 w 579985"/>
              <a:gd name="connsiteY0" fmla="*/ 449863 h 870868"/>
              <a:gd name="connsiteX1" fmla="*/ 27535 w 579985"/>
              <a:gd name="connsiteY1" fmla="*/ 42193 h 870868"/>
              <a:gd name="connsiteX2" fmla="*/ 168505 w 579985"/>
              <a:gd name="connsiteY2" fmla="*/ 7903 h 870868"/>
              <a:gd name="connsiteX3" fmla="*/ 286615 w 579985"/>
              <a:gd name="connsiteY3" fmla="*/ 63148 h 870868"/>
              <a:gd name="connsiteX4" fmla="*/ 458065 w 579985"/>
              <a:gd name="connsiteY4" fmla="*/ 404143 h 870868"/>
              <a:gd name="connsiteX5" fmla="*/ 572365 w 579985"/>
              <a:gd name="connsiteY5" fmla="*/ 754663 h 870868"/>
              <a:gd name="connsiteX6" fmla="*/ 579985 w 579985"/>
              <a:gd name="connsiteY6" fmla="*/ 870868 h 870868"/>
              <a:gd name="connsiteX7" fmla="*/ 31345 w 579985"/>
              <a:gd name="connsiteY7" fmla="*/ 449863 h 87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985" h="870868">
                <a:moveTo>
                  <a:pt x="31345" y="449863"/>
                </a:moveTo>
                <a:cubicBezTo>
                  <a:pt x="30075" y="316513"/>
                  <a:pt x="-35965" y="167923"/>
                  <a:pt x="27535" y="42193"/>
                </a:cubicBezTo>
                <a:cubicBezTo>
                  <a:pt x="76430" y="-4162"/>
                  <a:pt x="119610" y="-6702"/>
                  <a:pt x="168505" y="7903"/>
                </a:cubicBezTo>
                <a:cubicBezTo>
                  <a:pt x="207875" y="26318"/>
                  <a:pt x="251055" y="39018"/>
                  <a:pt x="286615" y="63148"/>
                </a:cubicBezTo>
                <a:lnTo>
                  <a:pt x="458065" y="404143"/>
                </a:lnTo>
                <a:lnTo>
                  <a:pt x="572365" y="754663"/>
                </a:lnTo>
                <a:lnTo>
                  <a:pt x="579985" y="870868"/>
                </a:lnTo>
                <a:cubicBezTo>
                  <a:pt x="370435" y="747678"/>
                  <a:pt x="197080" y="620678"/>
                  <a:pt x="31345" y="449863"/>
                </a:cubicBezTo>
                <a:close/>
              </a:path>
            </a:pathLst>
          </a:cu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Freeform: Shape 12">
            <a:extLst>
              <a:ext uri="{FF2B5EF4-FFF2-40B4-BE49-F238E27FC236}">
                <a16:creationId xmlns:a16="http://schemas.microsoft.com/office/drawing/2014/main" id="{34F4F23A-6A9E-4F39-8C0B-4B4AD1CC7592}"/>
              </a:ext>
            </a:extLst>
          </p:cNvPr>
          <p:cNvSpPr/>
          <p:nvPr/>
        </p:nvSpPr>
        <p:spPr>
          <a:xfrm>
            <a:off x="3220430" y="5994675"/>
            <a:ext cx="1119004" cy="957924"/>
          </a:xfrm>
          <a:custGeom>
            <a:avLst/>
            <a:gdLst>
              <a:gd name="connsiteX0" fmla="*/ 0 w 975360"/>
              <a:gd name="connsiteY0" fmla="*/ 320040 h 845820"/>
              <a:gd name="connsiteX1" fmla="*/ 11430 w 975360"/>
              <a:gd name="connsiteY1" fmla="*/ 693420 h 845820"/>
              <a:gd name="connsiteX2" fmla="*/ 167640 w 975360"/>
              <a:gd name="connsiteY2" fmla="*/ 845820 h 845820"/>
              <a:gd name="connsiteX3" fmla="*/ 975360 w 975360"/>
              <a:gd name="connsiteY3" fmla="*/ 822960 h 845820"/>
              <a:gd name="connsiteX4" fmla="*/ 765810 w 975360"/>
              <a:gd name="connsiteY4" fmla="*/ 34290 h 845820"/>
              <a:gd name="connsiteX5" fmla="*/ 605790 w 975360"/>
              <a:gd name="connsiteY5" fmla="*/ 0 h 845820"/>
              <a:gd name="connsiteX6" fmla="*/ 274320 w 975360"/>
              <a:gd name="connsiteY6" fmla="*/ 102870 h 845820"/>
              <a:gd name="connsiteX7" fmla="*/ 0 w 975360"/>
              <a:gd name="connsiteY7" fmla="*/ 320040 h 845820"/>
              <a:gd name="connsiteX0" fmla="*/ 0 w 975360"/>
              <a:gd name="connsiteY0" fmla="*/ 320040 h 845820"/>
              <a:gd name="connsiteX1" fmla="*/ 11430 w 975360"/>
              <a:gd name="connsiteY1" fmla="*/ 693420 h 845820"/>
              <a:gd name="connsiteX2" fmla="*/ 167640 w 975360"/>
              <a:gd name="connsiteY2" fmla="*/ 845820 h 845820"/>
              <a:gd name="connsiteX3" fmla="*/ 975360 w 975360"/>
              <a:gd name="connsiteY3" fmla="*/ 822960 h 845820"/>
              <a:gd name="connsiteX4" fmla="*/ 765810 w 975360"/>
              <a:gd name="connsiteY4" fmla="*/ 34290 h 845820"/>
              <a:gd name="connsiteX5" fmla="*/ 605790 w 975360"/>
              <a:gd name="connsiteY5" fmla="*/ 0 h 845820"/>
              <a:gd name="connsiteX6" fmla="*/ 274320 w 975360"/>
              <a:gd name="connsiteY6" fmla="*/ 102870 h 845820"/>
              <a:gd name="connsiteX7" fmla="*/ 0 w 975360"/>
              <a:gd name="connsiteY7" fmla="*/ 320040 h 845820"/>
              <a:gd name="connsiteX0" fmla="*/ 0 w 975360"/>
              <a:gd name="connsiteY0" fmla="*/ 320787 h 846567"/>
              <a:gd name="connsiteX1" fmla="*/ 11430 w 975360"/>
              <a:gd name="connsiteY1" fmla="*/ 694167 h 846567"/>
              <a:gd name="connsiteX2" fmla="*/ 167640 w 975360"/>
              <a:gd name="connsiteY2" fmla="*/ 846567 h 846567"/>
              <a:gd name="connsiteX3" fmla="*/ 975360 w 975360"/>
              <a:gd name="connsiteY3" fmla="*/ 823707 h 846567"/>
              <a:gd name="connsiteX4" fmla="*/ 765810 w 975360"/>
              <a:gd name="connsiteY4" fmla="*/ 35037 h 846567"/>
              <a:gd name="connsiteX5" fmla="*/ 605790 w 975360"/>
              <a:gd name="connsiteY5" fmla="*/ 747 h 846567"/>
              <a:gd name="connsiteX6" fmla="*/ 274320 w 975360"/>
              <a:gd name="connsiteY6" fmla="*/ 103617 h 846567"/>
              <a:gd name="connsiteX7" fmla="*/ 0 w 975360"/>
              <a:gd name="connsiteY7" fmla="*/ 320787 h 846567"/>
              <a:gd name="connsiteX0" fmla="*/ 0 w 975360"/>
              <a:gd name="connsiteY0" fmla="*/ 320787 h 846567"/>
              <a:gd name="connsiteX1" fmla="*/ 11430 w 975360"/>
              <a:gd name="connsiteY1" fmla="*/ 694167 h 846567"/>
              <a:gd name="connsiteX2" fmla="*/ 167640 w 975360"/>
              <a:gd name="connsiteY2" fmla="*/ 846567 h 846567"/>
              <a:gd name="connsiteX3" fmla="*/ 975360 w 975360"/>
              <a:gd name="connsiteY3" fmla="*/ 823707 h 846567"/>
              <a:gd name="connsiteX4" fmla="*/ 765810 w 975360"/>
              <a:gd name="connsiteY4" fmla="*/ 35037 h 846567"/>
              <a:gd name="connsiteX5" fmla="*/ 605790 w 975360"/>
              <a:gd name="connsiteY5" fmla="*/ 747 h 846567"/>
              <a:gd name="connsiteX6" fmla="*/ 274320 w 975360"/>
              <a:gd name="connsiteY6" fmla="*/ 103617 h 846567"/>
              <a:gd name="connsiteX7" fmla="*/ 0 w 975360"/>
              <a:gd name="connsiteY7" fmla="*/ 320787 h 846567"/>
              <a:gd name="connsiteX0" fmla="*/ 0 w 977265"/>
              <a:gd name="connsiteY0" fmla="*/ 320787 h 846567"/>
              <a:gd name="connsiteX1" fmla="*/ 11430 w 977265"/>
              <a:gd name="connsiteY1" fmla="*/ 694167 h 846567"/>
              <a:gd name="connsiteX2" fmla="*/ 167640 w 977265"/>
              <a:gd name="connsiteY2" fmla="*/ 846567 h 846567"/>
              <a:gd name="connsiteX3" fmla="*/ 977265 w 977265"/>
              <a:gd name="connsiteY3" fmla="*/ 835137 h 846567"/>
              <a:gd name="connsiteX4" fmla="*/ 765810 w 977265"/>
              <a:gd name="connsiteY4" fmla="*/ 35037 h 846567"/>
              <a:gd name="connsiteX5" fmla="*/ 605790 w 977265"/>
              <a:gd name="connsiteY5" fmla="*/ 747 h 846567"/>
              <a:gd name="connsiteX6" fmla="*/ 274320 w 977265"/>
              <a:gd name="connsiteY6" fmla="*/ 103617 h 846567"/>
              <a:gd name="connsiteX7" fmla="*/ 0 w 977265"/>
              <a:gd name="connsiteY7" fmla="*/ 320787 h 846567"/>
              <a:gd name="connsiteX0" fmla="*/ 0 w 977265"/>
              <a:gd name="connsiteY0" fmla="*/ 320787 h 846567"/>
              <a:gd name="connsiteX1" fmla="*/ 11430 w 977265"/>
              <a:gd name="connsiteY1" fmla="*/ 694167 h 846567"/>
              <a:gd name="connsiteX2" fmla="*/ 167640 w 977265"/>
              <a:gd name="connsiteY2" fmla="*/ 846567 h 846567"/>
              <a:gd name="connsiteX3" fmla="*/ 977265 w 977265"/>
              <a:gd name="connsiteY3" fmla="*/ 835137 h 846567"/>
              <a:gd name="connsiteX4" fmla="*/ 765810 w 977265"/>
              <a:gd name="connsiteY4" fmla="*/ 35037 h 846567"/>
              <a:gd name="connsiteX5" fmla="*/ 605790 w 977265"/>
              <a:gd name="connsiteY5" fmla="*/ 747 h 846567"/>
              <a:gd name="connsiteX6" fmla="*/ 274320 w 977265"/>
              <a:gd name="connsiteY6" fmla="*/ 103617 h 846567"/>
              <a:gd name="connsiteX7" fmla="*/ 0 w 977265"/>
              <a:gd name="connsiteY7" fmla="*/ 320787 h 846567"/>
              <a:gd name="connsiteX0" fmla="*/ 2273 w 979538"/>
              <a:gd name="connsiteY0" fmla="*/ 320787 h 846567"/>
              <a:gd name="connsiteX1" fmla="*/ 13703 w 979538"/>
              <a:gd name="connsiteY1" fmla="*/ 694167 h 846567"/>
              <a:gd name="connsiteX2" fmla="*/ 169913 w 979538"/>
              <a:gd name="connsiteY2" fmla="*/ 846567 h 846567"/>
              <a:gd name="connsiteX3" fmla="*/ 979538 w 979538"/>
              <a:gd name="connsiteY3" fmla="*/ 835137 h 846567"/>
              <a:gd name="connsiteX4" fmla="*/ 768083 w 979538"/>
              <a:gd name="connsiteY4" fmla="*/ 35037 h 846567"/>
              <a:gd name="connsiteX5" fmla="*/ 608063 w 979538"/>
              <a:gd name="connsiteY5" fmla="*/ 747 h 846567"/>
              <a:gd name="connsiteX6" fmla="*/ 276593 w 979538"/>
              <a:gd name="connsiteY6" fmla="*/ 103617 h 846567"/>
              <a:gd name="connsiteX7" fmla="*/ 2273 w 979538"/>
              <a:gd name="connsiteY7" fmla="*/ 320787 h 846567"/>
              <a:gd name="connsiteX0" fmla="*/ 0 w 977265"/>
              <a:gd name="connsiteY0" fmla="*/ 320787 h 846567"/>
              <a:gd name="connsiteX1" fmla="*/ 24765 w 977265"/>
              <a:gd name="connsiteY1" fmla="*/ 692262 h 846567"/>
              <a:gd name="connsiteX2" fmla="*/ 167640 w 977265"/>
              <a:gd name="connsiteY2" fmla="*/ 846567 h 846567"/>
              <a:gd name="connsiteX3" fmla="*/ 977265 w 977265"/>
              <a:gd name="connsiteY3" fmla="*/ 835137 h 846567"/>
              <a:gd name="connsiteX4" fmla="*/ 765810 w 977265"/>
              <a:gd name="connsiteY4" fmla="*/ 35037 h 846567"/>
              <a:gd name="connsiteX5" fmla="*/ 605790 w 977265"/>
              <a:gd name="connsiteY5" fmla="*/ 747 h 846567"/>
              <a:gd name="connsiteX6" fmla="*/ 274320 w 977265"/>
              <a:gd name="connsiteY6" fmla="*/ 103617 h 846567"/>
              <a:gd name="connsiteX7" fmla="*/ 0 w 977265"/>
              <a:gd name="connsiteY7" fmla="*/ 320787 h 846567"/>
              <a:gd name="connsiteX0" fmla="*/ 0 w 977265"/>
              <a:gd name="connsiteY0" fmla="*/ 320787 h 846567"/>
              <a:gd name="connsiteX1" fmla="*/ 24765 w 977265"/>
              <a:gd name="connsiteY1" fmla="*/ 692262 h 846567"/>
              <a:gd name="connsiteX2" fmla="*/ 167640 w 977265"/>
              <a:gd name="connsiteY2" fmla="*/ 846567 h 846567"/>
              <a:gd name="connsiteX3" fmla="*/ 977265 w 977265"/>
              <a:gd name="connsiteY3" fmla="*/ 835137 h 846567"/>
              <a:gd name="connsiteX4" fmla="*/ 765810 w 977265"/>
              <a:gd name="connsiteY4" fmla="*/ 35037 h 846567"/>
              <a:gd name="connsiteX5" fmla="*/ 605790 w 977265"/>
              <a:gd name="connsiteY5" fmla="*/ 747 h 846567"/>
              <a:gd name="connsiteX6" fmla="*/ 274320 w 977265"/>
              <a:gd name="connsiteY6" fmla="*/ 103617 h 846567"/>
              <a:gd name="connsiteX7" fmla="*/ 0 w 977265"/>
              <a:gd name="connsiteY7" fmla="*/ 320787 h 846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7265" h="846567">
                <a:moveTo>
                  <a:pt x="0" y="320787"/>
                </a:moveTo>
                <a:cubicBezTo>
                  <a:pt x="3810" y="445247"/>
                  <a:pt x="0" y="548752"/>
                  <a:pt x="24765" y="692262"/>
                </a:cubicBezTo>
                <a:cubicBezTo>
                  <a:pt x="64770" y="762747"/>
                  <a:pt x="120015" y="795132"/>
                  <a:pt x="167640" y="846567"/>
                </a:cubicBezTo>
                <a:lnTo>
                  <a:pt x="977265" y="835137"/>
                </a:lnTo>
                <a:cubicBezTo>
                  <a:pt x="922655" y="568437"/>
                  <a:pt x="860425" y="297927"/>
                  <a:pt x="765810" y="35037"/>
                </a:cubicBezTo>
                <a:cubicBezTo>
                  <a:pt x="712470" y="23607"/>
                  <a:pt x="662940" y="-4968"/>
                  <a:pt x="605790" y="747"/>
                </a:cubicBezTo>
                <a:lnTo>
                  <a:pt x="274320" y="103617"/>
                </a:lnTo>
                <a:cubicBezTo>
                  <a:pt x="182880" y="176007"/>
                  <a:pt x="80010" y="225537"/>
                  <a:pt x="0" y="320787"/>
                </a:cubicBezTo>
                <a:close/>
              </a:path>
            </a:pathLst>
          </a:custGeom>
          <a:solidFill>
            <a:srgbClr val="E3C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Freeform: Shape 15">
            <a:extLst>
              <a:ext uri="{FF2B5EF4-FFF2-40B4-BE49-F238E27FC236}">
                <a16:creationId xmlns:a16="http://schemas.microsoft.com/office/drawing/2014/main" id="{DF1063A2-6E1D-400A-95C0-910D169F24AD}"/>
              </a:ext>
            </a:extLst>
          </p:cNvPr>
          <p:cNvSpPr/>
          <p:nvPr/>
        </p:nvSpPr>
        <p:spPr>
          <a:xfrm>
            <a:off x="3394715" y="-1128018"/>
            <a:ext cx="6739448" cy="7986018"/>
          </a:xfrm>
          <a:custGeom>
            <a:avLst/>
            <a:gdLst>
              <a:gd name="connsiteX0" fmla="*/ 99392 w 5416827"/>
              <a:gd name="connsiteY0" fmla="*/ 894522 h 5933661"/>
              <a:gd name="connsiteX1" fmla="*/ 665922 w 5416827"/>
              <a:gd name="connsiteY1" fmla="*/ 1441174 h 5933661"/>
              <a:gd name="connsiteX2" fmla="*/ 1580322 w 5416827"/>
              <a:gd name="connsiteY2" fmla="*/ 2047461 h 5933661"/>
              <a:gd name="connsiteX3" fmla="*/ 2236305 w 5416827"/>
              <a:gd name="connsiteY3" fmla="*/ 2524540 h 5933661"/>
              <a:gd name="connsiteX4" fmla="*/ 2574235 w 5416827"/>
              <a:gd name="connsiteY4" fmla="*/ 2832653 h 5933661"/>
              <a:gd name="connsiteX5" fmla="*/ 2981740 w 5416827"/>
              <a:gd name="connsiteY5" fmla="*/ 3468757 h 5933661"/>
              <a:gd name="connsiteX6" fmla="*/ 3200400 w 5416827"/>
              <a:gd name="connsiteY6" fmla="*/ 3955774 h 5933661"/>
              <a:gd name="connsiteX7" fmla="*/ 3379305 w 5416827"/>
              <a:gd name="connsiteY7" fmla="*/ 5059018 h 5933661"/>
              <a:gd name="connsiteX8" fmla="*/ 3518453 w 5416827"/>
              <a:gd name="connsiteY8" fmla="*/ 5933661 h 5933661"/>
              <a:gd name="connsiteX9" fmla="*/ 5416827 w 5416827"/>
              <a:gd name="connsiteY9" fmla="*/ 5883966 h 5933661"/>
              <a:gd name="connsiteX10" fmla="*/ 5357192 w 5416827"/>
              <a:gd name="connsiteY10" fmla="*/ 3110948 h 5933661"/>
              <a:gd name="connsiteX11" fmla="*/ 3120887 w 5416827"/>
              <a:gd name="connsiteY11" fmla="*/ 1182757 h 5933661"/>
              <a:gd name="connsiteX12" fmla="*/ 1570383 w 5416827"/>
              <a:gd name="connsiteY12" fmla="*/ 0 h 5933661"/>
              <a:gd name="connsiteX13" fmla="*/ 0 w 5416827"/>
              <a:gd name="connsiteY13" fmla="*/ 89453 h 5933661"/>
              <a:gd name="connsiteX14" fmla="*/ 99392 w 5416827"/>
              <a:gd name="connsiteY14" fmla="*/ 894522 h 5933661"/>
              <a:gd name="connsiteX0" fmla="*/ 99392 w 5416827"/>
              <a:gd name="connsiteY0" fmla="*/ 1417326 h 6456465"/>
              <a:gd name="connsiteX1" fmla="*/ 665922 w 5416827"/>
              <a:gd name="connsiteY1" fmla="*/ 1963978 h 6456465"/>
              <a:gd name="connsiteX2" fmla="*/ 1580322 w 5416827"/>
              <a:gd name="connsiteY2" fmla="*/ 2570265 h 6456465"/>
              <a:gd name="connsiteX3" fmla="*/ 2236305 w 5416827"/>
              <a:gd name="connsiteY3" fmla="*/ 3047344 h 6456465"/>
              <a:gd name="connsiteX4" fmla="*/ 2574235 w 5416827"/>
              <a:gd name="connsiteY4" fmla="*/ 3355457 h 6456465"/>
              <a:gd name="connsiteX5" fmla="*/ 2981740 w 5416827"/>
              <a:gd name="connsiteY5" fmla="*/ 3991561 h 6456465"/>
              <a:gd name="connsiteX6" fmla="*/ 3200400 w 5416827"/>
              <a:gd name="connsiteY6" fmla="*/ 4478578 h 6456465"/>
              <a:gd name="connsiteX7" fmla="*/ 3379305 w 5416827"/>
              <a:gd name="connsiteY7" fmla="*/ 5581822 h 6456465"/>
              <a:gd name="connsiteX8" fmla="*/ 3518453 w 5416827"/>
              <a:gd name="connsiteY8" fmla="*/ 6456465 h 6456465"/>
              <a:gd name="connsiteX9" fmla="*/ 5416827 w 5416827"/>
              <a:gd name="connsiteY9" fmla="*/ 6406770 h 6456465"/>
              <a:gd name="connsiteX10" fmla="*/ 5357192 w 5416827"/>
              <a:gd name="connsiteY10" fmla="*/ 3633752 h 6456465"/>
              <a:gd name="connsiteX11" fmla="*/ 3120887 w 5416827"/>
              <a:gd name="connsiteY11" fmla="*/ 1705561 h 6456465"/>
              <a:gd name="connsiteX12" fmla="*/ 1570383 w 5416827"/>
              <a:gd name="connsiteY12" fmla="*/ 522804 h 6456465"/>
              <a:gd name="connsiteX13" fmla="*/ 0 w 5416827"/>
              <a:gd name="connsiteY13" fmla="*/ 612257 h 6456465"/>
              <a:gd name="connsiteX14" fmla="*/ 99392 w 5416827"/>
              <a:gd name="connsiteY14" fmla="*/ 1417326 h 6456465"/>
              <a:gd name="connsiteX0" fmla="*/ 516332 w 5833767"/>
              <a:gd name="connsiteY0" fmla="*/ 1417326 h 6456465"/>
              <a:gd name="connsiteX1" fmla="*/ 1082862 w 5833767"/>
              <a:gd name="connsiteY1" fmla="*/ 1963978 h 6456465"/>
              <a:gd name="connsiteX2" fmla="*/ 1997262 w 5833767"/>
              <a:gd name="connsiteY2" fmla="*/ 2570265 h 6456465"/>
              <a:gd name="connsiteX3" fmla="*/ 2653245 w 5833767"/>
              <a:gd name="connsiteY3" fmla="*/ 3047344 h 6456465"/>
              <a:gd name="connsiteX4" fmla="*/ 2991175 w 5833767"/>
              <a:gd name="connsiteY4" fmla="*/ 3355457 h 6456465"/>
              <a:gd name="connsiteX5" fmla="*/ 3398680 w 5833767"/>
              <a:gd name="connsiteY5" fmla="*/ 3991561 h 6456465"/>
              <a:gd name="connsiteX6" fmla="*/ 3617340 w 5833767"/>
              <a:gd name="connsiteY6" fmla="*/ 4478578 h 6456465"/>
              <a:gd name="connsiteX7" fmla="*/ 3796245 w 5833767"/>
              <a:gd name="connsiteY7" fmla="*/ 5581822 h 6456465"/>
              <a:gd name="connsiteX8" fmla="*/ 3935393 w 5833767"/>
              <a:gd name="connsiteY8" fmla="*/ 6456465 h 6456465"/>
              <a:gd name="connsiteX9" fmla="*/ 5833767 w 5833767"/>
              <a:gd name="connsiteY9" fmla="*/ 6406770 h 6456465"/>
              <a:gd name="connsiteX10" fmla="*/ 5774132 w 5833767"/>
              <a:gd name="connsiteY10" fmla="*/ 3633752 h 6456465"/>
              <a:gd name="connsiteX11" fmla="*/ 3537827 w 5833767"/>
              <a:gd name="connsiteY11" fmla="*/ 1705561 h 6456465"/>
              <a:gd name="connsiteX12" fmla="*/ 1987323 w 5833767"/>
              <a:gd name="connsiteY12" fmla="*/ 522804 h 6456465"/>
              <a:gd name="connsiteX13" fmla="*/ 416940 w 5833767"/>
              <a:gd name="connsiteY13" fmla="*/ 612257 h 6456465"/>
              <a:gd name="connsiteX14" fmla="*/ 516332 w 5833767"/>
              <a:gd name="connsiteY14" fmla="*/ 1417326 h 6456465"/>
              <a:gd name="connsiteX0" fmla="*/ 634668 w 5952103"/>
              <a:gd name="connsiteY0" fmla="*/ 2018515 h 7057654"/>
              <a:gd name="connsiteX1" fmla="*/ 1201198 w 5952103"/>
              <a:gd name="connsiteY1" fmla="*/ 2565167 h 7057654"/>
              <a:gd name="connsiteX2" fmla="*/ 2115598 w 5952103"/>
              <a:gd name="connsiteY2" fmla="*/ 3171454 h 7057654"/>
              <a:gd name="connsiteX3" fmla="*/ 2771581 w 5952103"/>
              <a:gd name="connsiteY3" fmla="*/ 3648533 h 7057654"/>
              <a:gd name="connsiteX4" fmla="*/ 3109511 w 5952103"/>
              <a:gd name="connsiteY4" fmla="*/ 3956646 h 7057654"/>
              <a:gd name="connsiteX5" fmla="*/ 3517016 w 5952103"/>
              <a:gd name="connsiteY5" fmla="*/ 4592750 h 7057654"/>
              <a:gd name="connsiteX6" fmla="*/ 3735676 w 5952103"/>
              <a:gd name="connsiteY6" fmla="*/ 5079767 h 7057654"/>
              <a:gd name="connsiteX7" fmla="*/ 3914581 w 5952103"/>
              <a:gd name="connsiteY7" fmla="*/ 6183011 h 7057654"/>
              <a:gd name="connsiteX8" fmla="*/ 4053729 w 5952103"/>
              <a:gd name="connsiteY8" fmla="*/ 7057654 h 7057654"/>
              <a:gd name="connsiteX9" fmla="*/ 5952103 w 5952103"/>
              <a:gd name="connsiteY9" fmla="*/ 7007959 h 7057654"/>
              <a:gd name="connsiteX10" fmla="*/ 5892468 w 5952103"/>
              <a:gd name="connsiteY10" fmla="*/ 4234941 h 7057654"/>
              <a:gd name="connsiteX11" fmla="*/ 3656163 w 5952103"/>
              <a:gd name="connsiteY11" fmla="*/ 2306750 h 7057654"/>
              <a:gd name="connsiteX12" fmla="*/ 2105659 w 5952103"/>
              <a:gd name="connsiteY12" fmla="*/ 1123993 h 7057654"/>
              <a:gd name="connsiteX13" fmla="*/ 383648 w 5952103"/>
              <a:gd name="connsiteY13" fmla="*/ 456489 h 7057654"/>
              <a:gd name="connsiteX14" fmla="*/ 634668 w 5952103"/>
              <a:gd name="connsiteY14" fmla="*/ 2018515 h 7057654"/>
              <a:gd name="connsiteX0" fmla="*/ 568357 w 5885792"/>
              <a:gd name="connsiteY0" fmla="*/ 2018515 h 7057654"/>
              <a:gd name="connsiteX1" fmla="*/ 1134887 w 5885792"/>
              <a:gd name="connsiteY1" fmla="*/ 2565167 h 7057654"/>
              <a:gd name="connsiteX2" fmla="*/ 2049287 w 5885792"/>
              <a:gd name="connsiteY2" fmla="*/ 3171454 h 7057654"/>
              <a:gd name="connsiteX3" fmla="*/ 2705270 w 5885792"/>
              <a:gd name="connsiteY3" fmla="*/ 3648533 h 7057654"/>
              <a:gd name="connsiteX4" fmla="*/ 3043200 w 5885792"/>
              <a:gd name="connsiteY4" fmla="*/ 3956646 h 7057654"/>
              <a:gd name="connsiteX5" fmla="*/ 3450705 w 5885792"/>
              <a:gd name="connsiteY5" fmla="*/ 4592750 h 7057654"/>
              <a:gd name="connsiteX6" fmla="*/ 3669365 w 5885792"/>
              <a:gd name="connsiteY6" fmla="*/ 5079767 h 7057654"/>
              <a:gd name="connsiteX7" fmla="*/ 3848270 w 5885792"/>
              <a:gd name="connsiteY7" fmla="*/ 6183011 h 7057654"/>
              <a:gd name="connsiteX8" fmla="*/ 3987418 w 5885792"/>
              <a:gd name="connsiteY8" fmla="*/ 7057654 h 7057654"/>
              <a:gd name="connsiteX9" fmla="*/ 5885792 w 5885792"/>
              <a:gd name="connsiteY9" fmla="*/ 7007959 h 7057654"/>
              <a:gd name="connsiteX10" fmla="*/ 5826157 w 5885792"/>
              <a:gd name="connsiteY10" fmla="*/ 4234941 h 7057654"/>
              <a:gd name="connsiteX11" fmla="*/ 3589852 w 5885792"/>
              <a:gd name="connsiteY11" fmla="*/ 2306750 h 7057654"/>
              <a:gd name="connsiteX12" fmla="*/ 2039348 w 5885792"/>
              <a:gd name="connsiteY12" fmla="*/ 1123993 h 7057654"/>
              <a:gd name="connsiteX13" fmla="*/ 317337 w 5885792"/>
              <a:gd name="connsiteY13" fmla="*/ 456489 h 7057654"/>
              <a:gd name="connsiteX14" fmla="*/ 568357 w 5885792"/>
              <a:gd name="connsiteY14" fmla="*/ 2018515 h 705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85792" h="7057654">
                <a:moveTo>
                  <a:pt x="568357" y="2018515"/>
                </a:moveTo>
                <a:lnTo>
                  <a:pt x="1134887" y="2565167"/>
                </a:lnTo>
                <a:lnTo>
                  <a:pt x="2049287" y="3171454"/>
                </a:lnTo>
                <a:lnTo>
                  <a:pt x="2705270" y="3648533"/>
                </a:lnTo>
                <a:lnTo>
                  <a:pt x="3043200" y="3956646"/>
                </a:lnTo>
                <a:lnTo>
                  <a:pt x="3450705" y="4592750"/>
                </a:lnTo>
                <a:lnTo>
                  <a:pt x="3669365" y="5079767"/>
                </a:lnTo>
                <a:lnTo>
                  <a:pt x="3848270" y="6183011"/>
                </a:lnTo>
                <a:lnTo>
                  <a:pt x="3987418" y="7057654"/>
                </a:lnTo>
                <a:lnTo>
                  <a:pt x="5885792" y="7007959"/>
                </a:lnTo>
                <a:lnTo>
                  <a:pt x="5826157" y="4234941"/>
                </a:lnTo>
                <a:lnTo>
                  <a:pt x="3589852" y="2306750"/>
                </a:lnTo>
                <a:lnTo>
                  <a:pt x="2039348" y="1123993"/>
                </a:lnTo>
                <a:cubicBezTo>
                  <a:pt x="1515887" y="1153811"/>
                  <a:pt x="901449" y="-882659"/>
                  <a:pt x="317337" y="456489"/>
                </a:cubicBezTo>
                <a:cubicBezTo>
                  <a:pt x="-508760" y="960115"/>
                  <a:pt x="535226" y="1750159"/>
                  <a:pt x="568357" y="2018515"/>
                </a:cubicBezTo>
                <a:close/>
              </a:path>
            </a:pathLst>
          </a:custGeom>
          <a:solidFill>
            <a:srgbClr val="141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1382159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A192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A16553-583E-4382-91CD-1FA3C713F8A3}"/>
              </a:ext>
            </a:extLst>
          </p:cNvPr>
          <p:cNvSpPr/>
          <p:nvPr/>
        </p:nvSpPr>
        <p:spPr>
          <a:xfrm>
            <a:off x="1653540" y="923536"/>
            <a:ext cx="8884920" cy="4846320"/>
          </a:xfrm>
          <a:prstGeom prst="rect">
            <a:avLst/>
          </a:prstGeom>
          <a:solidFill>
            <a:srgbClr val="161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52" name="Group 51">
            <a:extLst>
              <a:ext uri="{FF2B5EF4-FFF2-40B4-BE49-F238E27FC236}">
                <a16:creationId xmlns:a16="http://schemas.microsoft.com/office/drawing/2014/main" id="{5E70A03C-5A76-4733-90F7-CF24342439EF}"/>
              </a:ext>
            </a:extLst>
          </p:cNvPr>
          <p:cNvGrpSpPr/>
          <p:nvPr/>
        </p:nvGrpSpPr>
        <p:grpSpPr>
          <a:xfrm rot="20884012">
            <a:off x="4845383" y="850072"/>
            <a:ext cx="3200400" cy="4927600"/>
            <a:chOff x="4495800" y="924560"/>
            <a:chExt cx="3200400" cy="4927600"/>
          </a:xfrm>
        </p:grpSpPr>
        <p:sp>
          <p:nvSpPr>
            <p:cNvPr id="53" name="Rectangle: Rounded Corners 52">
              <a:extLst>
                <a:ext uri="{FF2B5EF4-FFF2-40B4-BE49-F238E27FC236}">
                  <a16:creationId xmlns:a16="http://schemas.microsoft.com/office/drawing/2014/main" id="{2C5E0C7B-6324-450B-9607-727F466F4F7A}"/>
                </a:ext>
              </a:extLst>
            </p:cNvPr>
            <p:cNvSpPr/>
            <p:nvPr/>
          </p:nvSpPr>
          <p:spPr>
            <a:xfrm>
              <a:off x="4495800" y="924560"/>
              <a:ext cx="3200400" cy="4927600"/>
            </a:xfrm>
            <a:prstGeom prst="roundRect">
              <a:avLst>
                <a:gd name="adj" fmla="val 5556"/>
              </a:avLst>
            </a:prstGeom>
            <a:solidFill>
              <a:srgbClr val="17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4" name="Picture 53" descr="Icon&#10;&#10;Description automatically generated">
              <a:extLst>
                <a:ext uri="{FF2B5EF4-FFF2-40B4-BE49-F238E27FC236}">
                  <a16:creationId xmlns:a16="http://schemas.microsoft.com/office/drawing/2014/main" id="{3F506481-8840-48A5-8227-3D5532E3EC95}"/>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4641270" y="1068326"/>
              <a:ext cx="270145" cy="348487"/>
            </a:xfrm>
            <a:prstGeom prst="rect">
              <a:avLst/>
            </a:prstGeom>
          </p:spPr>
        </p:pic>
        <p:pic>
          <p:nvPicPr>
            <p:cNvPr id="55" name="Picture 54" descr="Icon&#10;&#10;Description automatically generated">
              <a:extLst>
                <a:ext uri="{FF2B5EF4-FFF2-40B4-BE49-F238E27FC236}">
                  <a16:creationId xmlns:a16="http://schemas.microsoft.com/office/drawing/2014/main" id="{EC7B0D8F-21FB-4478-8269-F25658AAC81E}"/>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643175" y="5343909"/>
              <a:ext cx="270145" cy="348487"/>
            </a:xfrm>
            <a:prstGeom prst="rect">
              <a:avLst/>
            </a:prstGeom>
          </p:spPr>
        </p:pic>
        <p:pic>
          <p:nvPicPr>
            <p:cNvPr id="56" name="Picture 55" descr="Icon&#10;&#10;Description automatically generated">
              <a:extLst>
                <a:ext uri="{FF2B5EF4-FFF2-40B4-BE49-F238E27FC236}">
                  <a16:creationId xmlns:a16="http://schemas.microsoft.com/office/drawing/2014/main" id="{B535E6A5-9ABF-4D65-9F3F-B022492F71C4}"/>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24214" y="5340099"/>
              <a:ext cx="270145" cy="348487"/>
            </a:xfrm>
            <a:prstGeom prst="rect">
              <a:avLst/>
            </a:prstGeom>
          </p:spPr>
        </p:pic>
        <p:pic>
          <p:nvPicPr>
            <p:cNvPr id="57" name="Picture 56" descr="Icon&#10;&#10;Description automatically generated">
              <a:extLst>
                <a:ext uri="{FF2B5EF4-FFF2-40B4-BE49-F238E27FC236}">
                  <a16:creationId xmlns:a16="http://schemas.microsoft.com/office/drawing/2014/main" id="{326BEEF2-AE36-47EF-A6F4-71D6F7FE49DB}"/>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7224214" y="1068325"/>
              <a:ext cx="270145" cy="348487"/>
            </a:xfrm>
            <a:prstGeom prst="rect">
              <a:avLst/>
            </a:prstGeom>
          </p:spPr>
        </p:pic>
        <p:sp>
          <p:nvSpPr>
            <p:cNvPr id="58" name="TextBox 57">
              <a:extLst>
                <a:ext uri="{FF2B5EF4-FFF2-40B4-BE49-F238E27FC236}">
                  <a16:creationId xmlns:a16="http://schemas.microsoft.com/office/drawing/2014/main" id="{3C6B7400-E460-4347-9D2A-146066FE07F6}"/>
                </a:ext>
              </a:extLst>
            </p:cNvPr>
            <p:cNvSpPr txBox="1"/>
            <p:nvPr/>
          </p:nvSpPr>
          <p:spPr>
            <a:xfrm>
              <a:off x="4728210" y="2980699"/>
              <a:ext cx="2735580" cy="461665"/>
            </a:xfrm>
            <a:prstGeom prst="rect">
              <a:avLst/>
            </a:prstGeom>
            <a:noFill/>
          </p:spPr>
          <p:txBody>
            <a:bodyPr wrap="square" rtlCol="0">
              <a:spAutoFit/>
            </a:bodyPr>
            <a:lstStyle/>
            <a:p>
              <a:pPr algn="ctr"/>
              <a:r>
                <a:rPr lang="en-US" sz="2400" b="1" dirty="0" err="1">
                  <a:solidFill>
                    <a:schemeClr val="bg1"/>
                  </a:solidFill>
                  <a:latin typeface="Arial" panose="020B0604020202020204" pitchFamily="34" charset="0"/>
                  <a:cs typeface="Arial" panose="020B0604020202020204" pitchFamily="34" charset="0"/>
                </a:rPr>
                <a:t>TeamMember</a:t>
              </a:r>
              <a:endParaRPr lang="vi-VN" sz="2400" b="1"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85668911"/>
      </p:ext>
    </p:extLst>
  </p:cSld>
  <p:clrMapOvr>
    <a:masterClrMapping/>
  </p:clrMapOvr>
  <p:transition spd="slow" advTm="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A192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A16553-583E-4382-91CD-1FA3C713F8A3}"/>
              </a:ext>
            </a:extLst>
          </p:cNvPr>
          <p:cNvSpPr/>
          <p:nvPr/>
        </p:nvSpPr>
        <p:spPr>
          <a:xfrm>
            <a:off x="1653540" y="923536"/>
            <a:ext cx="8884920" cy="4846320"/>
          </a:xfrm>
          <a:prstGeom prst="rect">
            <a:avLst/>
          </a:prstGeom>
          <a:solidFill>
            <a:srgbClr val="161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79" name="Group 78">
            <a:extLst>
              <a:ext uri="{FF2B5EF4-FFF2-40B4-BE49-F238E27FC236}">
                <a16:creationId xmlns:a16="http://schemas.microsoft.com/office/drawing/2014/main" id="{E81DD501-5F1F-465B-9CAF-90107F7180B6}"/>
              </a:ext>
            </a:extLst>
          </p:cNvPr>
          <p:cNvGrpSpPr/>
          <p:nvPr/>
        </p:nvGrpSpPr>
        <p:grpSpPr>
          <a:xfrm rot="20884012">
            <a:off x="4830421" y="865491"/>
            <a:ext cx="3200400" cy="4927600"/>
            <a:chOff x="4495800" y="924560"/>
            <a:chExt cx="3200400" cy="4927600"/>
          </a:xfrm>
        </p:grpSpPr>
        <p:sp>
          <p:nvSpPr>
            <p:cNvPr id="80" name="Rectangle: Rounded Corners 79">
              <a:extLst>
                <a:ext uri="{FF2B5EF4-FFF2-40B4-BE49-F238E27FC236}">
                  <a16:creationId xmlns:a16="http://schemas.microsoft.com/office/drawing/2014/main" id="{D5B0225D-4A19-4A07-9543-C10777BA2104}"/>
                </a:ext>
              </a:extLst>
            </p:cNvPr>
            <p:cNvSpPr/>
            <p:nvPr/>
          </p:nvSpPr>
          <p:spPr>
            <a:xfrm>
              <a:off x="4495800" y="924560"/>
              <a:ext cx="3200400" cy="4927600"/>
            </a:xfrm>
            <a:prstGeom prst="roundRect">
              <a:avLst>
                <a:gd name="adj" fmla="val 5556"/>
              </a:avLst>
            </a:prstGeom>
            <a:solidFill>
              <a:srgbClr val="EDA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81" name="Picture 80" descr="Icon&#10;&#10;Description automatically generated">
              <a:extLst>
                <a:ext uri="{FF2B5EF4-FFF2-40B4-BE49-F238E27FC236}">
                  <a16:creationId xmlns:a16="http://schemas.microsoft.com/office/drawing/2014/main" id="{5ECBCC58-FBF9-4056-9CE2-6CA6558B2E9F}"/>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4641270" y="1068326"/>
              <a:ext cx="270145" cy="348487"/>
            </a:xfrm>
            <a:prstGeom prst="rect">
              <a:avLst/>
            </a:prstGeom>
          </p:spPr>
        </p:pic>
        <p:pic>
          <p:nvPicPr>
            <p:cNvPr id="82" name="Picture 81" descr="Icon&#10;&#10;Description automatically generated">
              <a:extLst>
                <a:ext uri="{FF2B5EF4-FFF2-40B4-BE49-F238E27FC236}">
                  <a16:creationId xmlns:a16="http://schemas.microsoft.com/office/drawing/2014/main" id="{0FE12401-FC14-4F10-A517-DD7C7A12B9A6}"/>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643175" y="5343909"/>
              <a:ext cx="270145" cy="348487"/>
            </a:xfrm>
            <a:prstGeom prst="rect">
              <a:avLst/>
            </a:prstGeom>
          </p:spPr>
        </p:pic>
        <p:pic>
          <p:nvPicPr>
            <p:cNvPr id="83" name="Picture 82" descr="Icon&#10;&#10;Description automatically generated">
              <a:extLst>
                <a:ext uri="{FF2B5EF4-FFF2-40B4-BE49-F238E27FC236}">
                  <a16:creationId xmlns:a16="http://schemas.microsoft.com/office/drawing/2014/main" id="{04DF6DF6-F70A-4770-AF90-4FB31FB629D9}"/>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24214" y="5340099"/>
              <a:ext cx="270145" cy="348487"/>
            </a:xfrm>
            <a:prstGeom prst="rect">
              <a:avLst/>
            </a:prstGeom>
          </p:spPr>
        </p:pic>
        <p:pic>
          <p:nvPicPr>
            <p:cNvPr id="84" name="Picture 83" descr="Icon&#10;&#10;Description automatically generated">
              <a:extLst>
                <a:ext uri="{FF2B5EF4-FFF2-40B4-BE49-F238E27FC236}">
                  <a16:creationId xmlns:a16="http://schemas.microsoft.com/office/drawing/2014/main" id="{9080E186-85DD-4810-96DE-F59498FDB132}"/>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7224214" y="1068325"/>
              <a:ext cx="270145" cy="348487"/>
            </a:xfrm>
            <a:prstGeom prst="rect">
              <a:avLst/>
            </a:prstGeom>
          </p:spPr>
        </p:pic>
        <p:pic>
          <p:nvPicPr>
            <p:cNvPr id="85" name="Picture 84" descr="Icon&#10;&#10;Description automatically generated">
              <a:extLst>
                <a:ext uri="{FF2B5EF4-FFF2-40B4-BE49-F238E27FC236}">
                  <a16:creationId xmlns:a16="http://schemas.microsoft.com/office/drawing/2014/main" id="{B9D7563A-C399-4673-A31D-FF465F7B3F77}"/>
                </a:ext>
              </a:extLst>
            </p:cNvPr>
            <p:cNvPicPr>
              <a:picLocks noChangeAspect="1"/>
            </p:cNvPicPr>
            <p:nvPr/>
          </p:nvPicPr>
          <p:blipFill rotWithShape="1">
            <a:blip r:embed="rId4">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l="52895" t="-5663" b="50000"/>
            <a:stretch/>
          </p:blipFill>
          <p:spPr>
            <a:xfrm>
              <a:off x="5091012" y="2010769"/>
              <a:ext cx="2036930" cy="2627639"/>
            </a:xfrm>
            <a:prstGeom prst="rect">
              <a:avLst/>
            </a:prstGeom>
          </p:spPr>
        </p:pic>
      </p:grpSp>
      <p:grpSp>
        <p:nvGrpSpPr>
          <p:cNvPr id="86" name="Group 85">
            <a:extLst>
              <a:ext uri="{FF2B5EF4-FFF2-40B4-BE49-F238E27FC236}">
                <a16:creationId xmlns:a16="http://schemas.microsoft.com/office/drawing/2014/main" id="{A66D6AA7-8E34-491B-BE59-9011FEA770D0}"/>
              </a:ext>
            </a:extLst>
          </p:cNvPr>
          <p:cNvGrpSpPr/>
          <p:nvPr/>
        </p:nvGrpSpPr>
        <p:grpSpPr>
          <a:xfrm rot="20849576">
            <a:off x="4689574" y="844923"/>
            <a:ext cx="3574694" cy="4927600"/>
            <a:chOff x="1787071" y="244608"/>
            <a:chExt cx="3574694" cy="4927600"/>
          </a:xfrm>
        </p:grpSpPr>
        <p:sp>
          <p:nvSpPr>
            <p:cNvPr id="87" name="Rectangle: Rounded Corners 86">
              <a:extLst>
                <a:ext uri="{FF2B5EF4-FFF2-40B4-BE49-F238E27FC236}">
                  <a16:creationId xmlns:a16="http://schemas.microsoft.com/office/drawing/2014/main" id="{59254071-55A5-4F37-8A4B-67BAED644356}"/>
                </a:ext>
              </a:extLst>
            </p:cNvPr>
            <p:cNvSpPr/>
            <p:nvPr/>
          </p:nvSpPr>
          <p:spPr>
            <a:xfrm>
              <a:off x="1952102" y="244608"/>
              <a:ext cx="3200400" cy="4927600"/>
            </a:xfrm>
            <a:prstGeom prst="roundRect">
              <a:avLst>
                <a:gd name="adj" fmla="val 555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88" name="Graphic 87" descr="Diamond Suit with solid fill">
              <a:extLst>
                <a:ext uri="{FF2B5EF4-FFF2-40B4-BE49-F238E27FC236}">
                  <a16:creationId xmlns:a16="http://schemas.microsoft.com/office/drawing/2014/main" id="{DD574730-AC7D-45CE-B8C9-2A63541DF03A}"/>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3252" y="4673251"/>
              <a:ext cx="376378" cy="376378"/>
            </a:xfrm>
            <a:prstGeom prst="rect">
              <a:avLst/>
            </a:prstGeom>
          </p:spPr>
        </p:pic>
        <p:pic>
          <p:nvPicPr>
            <p:cNvPr id="89" name="Graphic 88" descr="Club Suit with solid fill">
              <a:extLst>
                <a:ext uri="{FF2B5EF4-FFF2-40B4-BE49-F238E27FC236}">
                  <a16:creationId xmlns:a16="http://schemas.microsoft.com/office/drawing/2014/main" id="{1395E35B-E90E-42C6-886D-E9983DCC78F9}"/>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61837" y="4719060"/>
              <a:ext cx="376378" cy="376378"/>
            </a:xfrm>
            <a:prstGeom prst="rect">
              <a:avLst/>
            </a:prstGeom>
          </p:spPr>
        </p:pic>
        <p:pic>
          <p:nvPicPr>
            <p:cNvPr id="90" name="Graphic 89" descr="Spade Suit with solid fill">
              <a:extLst>
                <a:ext uri="{FF2B5EF4-FFF2-40B4-BE49-F238E27FC236}">
                  <a16:creationId xmlns:a16="http://schemas.microsoft.com/office/drawing/2014/main" id="{65D7D8E4-3E55-489D-8DA5-253B7CD2F7F4}"/>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58848" y="354041"/>
              <a:ext cx="411540" cy="411540"/>
            </a:xfrm>
            <a:prstGeom prst="rect">
              <a:avLst/>
            </a:prstGeom>
          </p:spPr>
        </p:pic>
        <p:pic>
          <p:nvPicPr>
            <p:cNvPr id="91" name="Graphic 90" descr="Heart with solid fill">
              <a:extLst>
                <a:ext uri="{FF2B5EF4-FFF2-40B4-BE49-F238E27FC236}">
                  <a16:creationId xmlns:a16="http://schemas.microsoft.com/office/drawing/2014/main" id="{0A8D0C6A-C636-4804-84A0-FCF78EDC264E}"/>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590104" y="394064"/>
              <a:ext cx="376378" cy="376378"/>
            </a:xfrm>
            <a:prstGeom prst="rect">
              <a:avLst/>
            </a:prstGeom>
          </p:spPr>
        </p:pic>
        <p:pic>
          <p:nvPicPr>
            <p:cNvPr id="92" name="Graphic 91" descr="Diamond Suit with solid fill">
              <a:extLst>
                <a:ext uri="{FF2B5EF4-FFF2-40B4-BE49-F238E27FC236}">
                  <a16:creationId xmlns:a16="http://schemas.microsoft.com/office/drawing/2014/main" id="{013DE2C9-1F21-4C6E-90B6-864F2E06DF2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87071" y="891344"/>
              <a:ext cx="3574694" cy="3574694"/>
            </a:xfrm>
            <a:prstGeom prst="rect">
              <a:avLst/>
            </a:prstGeom>
          </p:spPr>
        </p:pic>
      </p:grpSp>
      <p:grpSp>
        <p:nvGrpSpPr>
          <p:cNvPr id="93" name="Group 92">
            <a:extLst>
              <a:ext uri="{FF2B5EF4-FFF2-40B4-BE49-F238E27FC236}">
                <a16:creationId xmlns:a16="http://schemas.microsoft.com/office/drawing/2014/main" id="{265B5B3F-F257-4522-B79D-CC3149B6E9E0}"/>
              </a:ext>
            </a:extLst>
          </p:cNvPr>
          <p:cNvGrpSpPr/>
          <p:nvPr/>
        </p:nvGrpSpPr>
        <p:grpSpPr>
          <a:xfrm rot="20861618">
            <a:off x="4832428" y="854667"/>
            <a:ext cx="3200400" cy="4927600"/>
            <a:chOff x="1952102" y="244608"/>
            <a:chExt cx="3200400" cy="4927600"/>
          </a:xfrm>
        </p:grpSpPr>
        <p:sp>
          <p:nvSpPr>
            <p:cNvPr id="94" name="Rectangle: Rounded Corners 93">
              <a:extLst>
                <a:ext uri="{FF2B5EF4-FFF2-40B4-BE49-F238E27FC236}">
                  <a16:creationId xmlns:a16="http://schemas.microsoft.com/office/drawing/2014/main" id="{BCE282A1-9BBE-4BCE-9BB0-63E823E35290}"/>
                </a:ext>
              </a:extLst>
            </p:cNvPr>
            <p:cNvSpPr/>
            <p:nvPr/>
          </p:nvSpPr>
          <p:spPr>
            <a:xfrm>
              <a:off x="1952102" y="244608"/>
              <a:ext cx="3200400" cy="4927600"/>
            </a:xfrm>
            <a:prstGeom prst="roundRect">
              <a:avLst>
                <a:gd name="adj" fmla="val 5556"/>
              </a:avLst>
            </a:prstGeom>
            <a:solidFill>
              <a:srgbClr val="B3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95" name="Graphic 94" descr="Diamond Suit with solid fill">
              <a:extLst>
                <a:ext uri="{FF2B5EF4-FFF2-40B4-BE49-F238E27FC236}">
                  <a16:creationId xmlns:a16="http://schemas.microsoft.com/office/drawing/2014/main" id="{FB11BCD7-D027-4E2C-842B-B06E39B5441E}"/>
                </a:ext>
              </a:extLst>
            </p:cNvPr>
            <p:cNvPicPr>
              <a:picLocks noChangeAspect="1"/>
            </p:cNvPicPr>
            <p:nvPr/>
          </p:nvPicPr>
          <p:blipFill>
            <a:blip r:embed="rId14" cstate="hq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113252" y="4673251"/>
              <a:ext cx="376378" cy="376378"/>
            </a:xfrm>
            <a:prstGeom prst="rect">
              <a:avLst/>
            </a:prstGeom>
          </p:spPr>
        </p:pic>
        <p:pic>
          <p:nvPicPr>
            <p:cNvPr id="96" name="Graphic 95" descr="Club Suit with solid fill">
              <a:extLst>
                <a:ext uri="{FF2B5EF4-FFF2-40B4-BE49-F238E27FC236}">
                  <a16:creationId xmlns:a16="http://schemas.microsoft.com/office/drawing/2014/main" id="{4811F28F-BE35-4EBF-B55C-BC53B577FF27}"/>
                </a:ext>
              </a:extLst>
            </p:cNvPr>
            <p:cNvPicPr>
              <a:picLocks noChangeAspect="1"/>
            </p:cNvPicPr>
            <p:nvPr/>
          </p:nvPicPr>
          <p:blipFill>
            <a:blip r:embed="rId16" cstate="hq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61837" y="4719060"/>
              <a:ext cx="376378" cy="376378"/>
            </a:xfrm>
            <a:prstGeom prst="rect">
              <a:avLst/>
            </a:prstGeom>
          </p:spPr>
        </p:pic>
        <p:pic>
          <p:nvPicPr>
            <p:cNvPr id="97" name="Graphic 96" descr="Spade Suit with solid fill">
              <a:extLst>
                <a:ext uri="{FF2B5EF4-FFF2-40B4-BE49-F238E27FC236}">
                  <a16:creationId xmlns:a16="http://schemas.microsoft.com/office/drawing/2014/main" id="{E677B437-AEDC-4BC5-BF95-636300195B50}"/>
                </a:ext>
              </a:extLst>
            </p:cNvPr>
            <p:cNvPicPr>
              <a:picLocks noChangeAspect="1"/>
            </p:cNvPicPr>
            <p:nvPr/>
          </p:nvPicPr>
          <p:blipFill>
            <a:blip r:embed="rId18" cstate="hq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058848" y="354041"/>
              <a:ext cx="411540" cy="411540"/>
            </a:xfrm>
            <a:prstGeom prst="rect">
              <a:avLst/>
            </a:prstGeom>
          </p:spPr>
        </p:pic>
        <p:pic>
          <p:nvPicPr>
            <p:cNvPr id="98" name="Graphic 97" descr="Heart with solid fill">
              <a:extLst>
                <a:ext uri="{FF2B5EF4-FFF2-40B4-BE49-F238E27FC236}">
                  <a16:creationId xmlns:a16="http://schemas.microsoft.com/office/drawing/2014/main" id="{E2EB9760-DE26-4A55-9A1D-CA149699097B}"/>
                </a:ext>
              </a:extLst>
            </p:cNvPr>
            <p:cNvPicPr>
              <a:picLocks noChangeAspect="1"/>
            </p:cNvPicPr>
            <p:nvPr/>
          </p:nvPicPr>
          <p:blipFill>
            <a:blip r:embed="rId20" cstate="hq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590104" y="394064"/>
              <a:ext cx="376378" cy="376378"/>
            </a:xfrm>
            <a:prstGeom prst="rect">
              <a:avLst/>
            </a:prstGeom>
          </p:spPr>
        </p:pic>
        <p:pic>
          <p:nvPicPr>
            <p:cNvPr id="99" name="Graphic 98" descr="Spade Suit with solid fill">
              <a:extLst>
                <a:ext uri="{FF2B5EF4-FFF2-40B4-BE49-F238E27FC236}">
                  <a16:creationId xmlns:a16="http://schemas.microsoft.com/office/drawing/2014/main" id="{DEE510BE-0EF8-4C4A-A359-9E43B58BD5F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066112" y="1139452"/>
              <a:ext cx="2982835" cy="2982835"/>
            </a:xfrm>
            <a:prstGeom prst="rect">
              <a:avLst/>
            </a:prstGeom>
          </p:spPr>
        </p:pic>
      </p:grpSp>
      <p:grpSp>
        <p:nvGrpSpPr>
          <p:cNvPr id="100" name="Group 99">
            <a:extLst>
              <a:ext uri="{FF2B5EF4-FFF2-40B4-BE49-F238E27FC236}">
                <a16:creationId xmlns:a16="http://schemas.microsoft.com/office/drawing/2014/main" id="{115F31EF-A7BC-4723-982F-1D2D398D430E}"/>
              </a:ext>
            </a:extLst>
          </p:cNvPr>
          <p:cNvGrpSpPr/>
          <p:nvPr/>
        </p:nvGrpSpPr>
        <p:grpSpPr>
          <a:xfrm rot="20863095">
            <a:off x="4848795" y="853779"/>
            <a:ext cx="3200400" cy="4927600"/>
            <a:chOff x="1952102" y="244608"/>
            <a:chExt cx="3200400" cy="4927600"/>
          </a:xfrm>
        </p:grpSpPr>
        <p:sp>
          <p:nvSpPr>
            <p:cNvPr id="101" name="Rectangle: Rounded Corners 100">
              <a:extLst>
                <a:ext uri="{FF2B5EF4-FFF2-40B4-BE49-F238E27FC236}">
                  <a16:creationId xmlns:a16="http://schemas.microsoft.com/office/drawing/2014/main" id="{2196FB12-6C03-4508-8BE2-693AC769C85C}"/>
                </a:ext>
              </a:extLst>
            </p:cNvPr>
            <p:cNvSpPr/>
            <p:nvPr/>
          </p:nvSpPr>
          <p:spPr>
            <a:xfrm>
              <a:off x="1952102" y="244608"/>
              <a:ext cx="3200400" cy="4927600"/>
            </a:xfrm>
            <a:prstGeom prst="roundRect">
              <a:avLst>
                <a:gd name="adj" fmla="val 555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2" name="Graphic 101" descr="Diamond Suit with solid fill">
              <a:extLst>
                <a:ext uri="{FF2B5EF4-FFF2-40B4-BE49-F238E27FC236}">
                  <a16:creationId xmlns:a16="http://schemas.microsoft.com/office/drawing/2014/main" id="{64493B69-9401-4746-AB8A-5280E7288237}"/>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13252" y="4673251"/>
              <a:ext cx="376378" cy="376378"/>
            </a:xfrm>
            <a:prstGeom prst="rect">
              <a:avLst/>
            </a:prstGeom>
          </p:spPr>
        </p:pic>
        <p:pic>
          <p:nvPicPr>
            <p:cNvPr id="103" name="Graphic 102" descr="Club Suit with solid fill">
              <a:extLst>
                <a:ext uri="{FF2B5EF4-FFF2-40B4-BE49-F238E27FC236}">
                  <a16:creationId xmlns:a16="http://schemas.microsoft.com/office/drawing/2014/main" id="{0B728A2E-D0E4-4123-8F7D-D64C9A1C9F42}"/>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61837" y="4719060"/>
              <a:ext cx="376378" cy="376378"/>
            </a:xfrm>
            <a:prstGeom prst="rect">
              <a:avLst/>
            </a:prstGeom>
          </p:spPr>
        </p:pic>
        <p:pic>
          <p:nvPicPr>
            <p:cNvPr id="104" name="Graphic 103" descr="Spade Suit with solid fill">
              <a:extLst>
                <a:ext uri="{FF2B5EF4-FFF2-40B4-BE49-F238E27FC236}">
                  <a16:creationId xmlns:a16="http://schemas.microsoft.com/office/drawing/2014/main" id="{5A6FF0B7-A5AB-45C8-912A-E526349FC833}"/>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58848" y="354041"/>
              <a:ext cx="411540" cy="411540"/>
            </a:xfrm>
            <a:prstGeom prst="rect">
              <a:avLst/>
            </a:prstGeom>
          </p:spPr>
        </p:pic>
        <p:pic>
          <p:nvPicPr>
            <p:cNvPr id="105" name="Graphic 104" descr="Heart with solid fill">
              <a:extLst>
                <a:ext uri="{FF2B5EF4-FFF2-40B4-BE49-F238E27FC236}">
                  <a16:creationId xmlns:a16="http://schemas.microsoft.com/office/drawing/2014/main" id="{D1854477-77FE-47A2-82FE-3AB32DA01101}"/>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590104" y="394064"/>
              <a:ext cx="376378" cy="376378"/>
            </a:xfrm>
            <a:prstGeom prst="rect">
              <a:avLst/>
            </a:prstGeom>
          </p:spPr>
        </p:pic>
        <p:pic>
          <p:nvPicPr>
            <p:cNvPr id="106" name="Graphic 105" descr="Club Suit with solid fill">
              <a:extLst>
                <a:ext uri="{FF2B5EF4-FFF2-40B4-BE49-F238E27FC236}">
                  <a16:creationId xmlns:a16="http://schemas.microsoft.com/office/drawing/2014/main" id="{790E509A-F466-4EA5-B727-29F4987FC9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356616" y="1268926"/>
              <a:ext cx="2540878" cy="2540878"/>
            </a:xfrm>
            <a:prstGeom prst="rect">
              <a:avLst/>
            </a:prstGeom>
          </p:spPr>
        </p:pic>
      </p:grpSp>
      <p:grpSp>
        <p:nvGrpSpPr>
          <p:cNvPr id="107" name="Group 106">
            <a:extLst>
              <a:ext uri="{FF2B5EF4-FFF2-40B4-BE49-F238E27FC236}">
                <a16:creationId xmlns:a16="http://schemas.microsoft.com/office/drawing/2014/main" id="{AE27F4E9-DE7C-4DC0-910B-F2FEE600A38F}"/>
              </a:ext>
            </a:extLst>
          </p:cNvPr>
          <p:cNvGrpSpPr/>
          <p:nvPr/>
        </p:nvGrpSpPr>
        <p:grpSpPr>
          <a:xfrm rot="20884012">
            <a:off x="4875858" y="835268"/>
            <a:ext cx="3200400" cy="4927600"/>
            <a:chOff x="4495800" y="924560"/>
            <a:chExt cx="3200400" cy="4927600"/>
          </a:xfrm>
        </p:grpSpPr>
        <p:sp>
          <p:nvSpPr>
            <p:cNvPr id="108" name="Rectangle: Rounded Corners 107">
              <a:extLst>
                <a:ext uri="{FF2B5EF4-FFF2-40B4-BE49-F238E27FC236}">
                  <a16:creationId xmlns:a16="http://schemas.microsoft.com/office/drawing/2014/main" id="{EEFBA1DD-D1A1-4EAD-A6C2-CBFBBD4CCD15}"/>
                </a:ext>
              </a:extLst>
            </p:cNvPr>
            <p:cNvSpPr/>
            <p:nvPr/>
          </p:nvSpPr>
          <p:spPr>
            <a:xfrm>
              <a:off x="4495800" y="924560"/>
              <a:ext cx="3200400" cy="4927600"/>
            </a:xfrm>
            <a:prstGeom prst="roundRect">
              <a:avLst>
                <a:gd name="adj" fmla="val 5556"/>
              </a:avLst>
            </a:prstGeom>
            <a:solidFill>
              <a:srgbClr val="B3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9" name="Picture 108" descr="Icon&#10;&#10;Description automatically generated">
              <a:extLst>
                <a:ext uri="{FF2B5EF4-FFF2-40B4-BE49-F238E27FC236}">
                  <a16:creationId xmlns:a16="http://schemas.microsoft.com/office/drawing/2014/main" id="{22E71A60-30F0-4EA5-BBE7-56FD44E19D55}"/>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4641270" y="1068326"/>
              <a:ext cx="270145" cy="348487"/>
            </a:xfrm>
            <a:prstGeom prst="rect">
              <a:avLst/>
            </a:prstGeom>
          </p:spPr>
        </p:pic>
        <p:pic>
          <p:nvPicPr>
            <p:cNvPr id="110" name="Picture 109" descr="Icon&#10;&#10;Description automatically generated">
              <a:extLst>
                <a:ext uri="{FF2B5EF4-FFF2-40B4-BE49-F238E27FC236}">
                  <a16:creationId xmlns:a16="http://schemas.microsoft.com/office/drawing/2014/main" id="{DBC5F06B-3B0F-44F5-80CD-3389FB292D57}"/>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643175" y="5343909"/>
              <a:ext cx="270145" cy="348487"/>
            </a:xfrm>
            <a:prstGeom prst="rect">
              <a:avLst/>
            </a:prstGeom>
          </p:spPr>
        </p:pic>
        <p:pic>
          <p:nvPicPr>
            <p:cNvPr id="111" name="Picture 110" descr="Icon&#10;&#10;Description automatically generated">
              <a:extLst>
                <a:ext uri="{FF2B5EF4-FFF2-40B4-BE49-F238E27FC236}">
                  <a16:creationId xmlns:a16="http://schemas.microsoft.com/office/drawing/2014/main" id="{BEF6C9E9-13F6-4194-8E66-B30DE7D6B97A}"/>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24214" y="5340099"/>
              <a:ext cx="270145" cy="348487"/>
            </a:xfrm>
            <a:prstGeom prst="rect">
              <a:avLst/>
            </a:prstGeom>
          </p:spPr>
        </p:pic>
        <p:pic>
          <p:nvPicPr>
            <p:cNvPr id="112" name="Picture 111" descr="Icon&#10;&#10;Description automatically generated">
              <a:extLst>
                <a:ext uri="{FF2B5EF4-FFF2-40B4-BE49-F238E27FC236}">
                  <a16:creationId xmlns:a16="http://schemas.microsoft.com/office/drawing/2014/main" id="{D50F74E7-9476-4552-B39E-1B6FA41A366F}"/>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7224214" y="1068325"/>
              <a:ext cx="270145" cy="348487"/>
            </a:xfrm>
            <a:prstGeom prst="rect">
              <a:avLst/>
            </a:prstGeom>
          </p:spPr>
        </p:pic>
        <p:pic>
          <p:nvPicPr>
            <p:cNvPr id="113" name="Picture 112" descr="Icon&#10;&#10;Description automatically generated">
              <a:extLst>
                <a:ext uri="{FF2B5EF4-FFF2-40B4-BE49-F238E27FC236}">
                  <a16:creationId xmlns:a16="http://schemas.microsoft.com/office/drawing/2014/main" id="{3F8864C1-113F-4CAC-A107-915079846B63}"/>
                </a:ext>
              </a:extLst>
            </p:cNvPr>
            <p:cNvPicPr>
              <a:picLocks noChangeAspect="1"/>
            </p:cNvPicPr>
            <p:nvPr/>
          </p:nvPicPr>
          <p:blipFill rotWithShape="1">
            <a:blip r:embed="rId4">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l="52895" t="-5663" b="50000"/>
            <a:stretch/>
          </p:blipFill>
          <p:spPr>
            <a:xfrm>
              <a:off x="5091012" y="2010769"/>
              <a:ext cx="2036930" cy="2627639"/>
            </a:xfrm>
            <a:prstGeom prst="rect">
              <a:avLst/>
            </a:prstGeom>
          </p:spPr>
        </p:pic>
      </p:grpSp>
      <p:grpSp>
        <p:nvGrpSpPr>
          <p:cNvPr id="114" name="Group 113">
            <a:extLst>
              <a:ext uri="{FF2B5EF4-FFF2-40B4-BE49-F238E27FC236}">
                <a16:creationId xmlns:a16="http://schemas.microsoft.com/office/drawing/2014/main" id="{01C3715B-C863-45F8-9458-705EC6DC7914}"/>
              </a:ext>
            </a:extLst>
          </p:cNvPr>
          <p:cNvGrpSpPr/>
          <p:nvPr/>
        </p:nvGrpSpPr>
        <p:grpSpPr>
          <a:xfrm rot="20884012">
            <a:off x="4867170" y="846069"/>
            <a:ext cx="3200400" cy="4927600"/>
            <a:chOff x="4495800" y="924560"/>
            <a:chExt cx="3200400" cy="4927600"/>
          </a:xfrm>
        </p:grpSpPr>
        <p:sp>
          <p:nvSpPr>
            <p:cNvPr id="115" name="Rectangle: Rounded Corners 114">
              <a:extLst>
                <a:ext uri="{FF2B5EF4-FFF2-40B4-BE49-F238E27FC236}">
                  <a16:creationId xmlns:a16="http://schemas.microsoft.com/office/drawing/2014/main" id="{8E1B06B5-1710-40F2-951E-53A0743D664E}"/>
                </a:ext>
              </a:extLst>
            </p:cNvPr>
            <p:cNvSpPr/>
            <p:nvPr/>
          </p:nvSpPr>
          <p:spPr>
            <a:xfrm>
              <a:off x="4495800" y="924560"/>
              <a:ext cx="3200400" cy="4927600"/>
            </a:xfrm>
            <a:prstGeom prst="roundRect">
              <a:avLst>
                <a:gd name="adj" fmla="val 5556"/>
              </a:avLst>
            </a:prstGeom>
            <a:solidFill>
              <a:srgbClr val="0C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16" name="Picture 115" descr="Icon&#10;&#10;Description automatically generated">
              <a:extLst>
                <a:ext uri="{FF2B5EF4-FFF2-40B4-BE49-F238E27FC236}">
                  <a16:creationId xmlns:a16="http://schemas.microsoft.com/office/drawing/2014/main" id="{A5437B60-E8DB-4790-A476-F5AAD911C431}"/>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4641270" y="1068326"/>
              <a:ext cx="270145" cy="348487"/>
            </a:xfrm>
            <a:prstGeom prst="rect">
              <a:avLst/>
            </a:prstGeom>
          </p:spPr>
        </p:pic>
        <p:pic>
          <p:nvPicPr>
            <p:cNvPr id="117" name="Picture 116" descr="Icon&#10;&#10;Description automatically generated">
              <a:extLst>
                <a:ext uri="{FF2B5EF4-FFF2-40B4-BE49-F238E27FC236}">
                  <a16:creationId xmlns:a16="http://schemas.microsoft.com/office/drawing/2014/main" id="{0D7B06CB-80FD-4E09-A1CD-701D507D8174}"/>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643175" y="5343909"/>
              <a:ext cx="270145" cy="348487"/>
            </a:xfrm>
            <a:prstGeom prst="rect">
              <a:avLst/>
            </a:prstGeom>
          </p:spPr>
        </p:pic>
        <p:pic>
          <p:nvPicPr>
            <p:cNvPr id="118" name="Picture 117" descr="Icon&#10;&#10;Description automatically generated">
              <a:extLst>
                <a:ext uri="{FF2B5EF4-FFF2-40B4-BE49-F238E27FC236}">
                  <a16:creationId xmlns:a16="http://schemas.microsoft.com/office/drawing/2014/main" id="{2B4C6E16-3009-4B98-A9E7-5854093DB1CD}"/>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24214" y="5340099"/>
              <a:ext cx="270145" cy="348487"/>
            </a:xfrm>
            <a:prstGeom prst="rect">
              <a:avLst/>
            </a:prstGeom>
          </p:spPr>
        </p:pic>
        <p:pic>
          <p:nvPicPr>
            <p:cNvPr id="119" name="Picture 118" descr="Icon&#10;&#10;Description automatically generated">
              <a:extLst>
                <a:ext uri="{FF2B5EF4-FFF2-40B4-BE49-F238E27FC236}">
                  <a16:creationId xmlns:a16="http://schemas.microsoft.com/office/drawing/2014/main" id="{FA802C6E-2D05-403A-B077-FE604AEA345B}"/>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7224214" y="1068325"/>
              <a:ext cx="270145" cy="348487"/>
            </a:xfrm>
            <a:prstGeom prst="rect">
              <a:avLst/>
            </a:prstGeom>
          </p:spPr>
        </p:pic>
        <p:pic>
          <p:nvPicPr>
            <p:cNvPr id="120" name="Picture 119" descr="Icon&#10;&#10;Description automatically generated">
              <a:extLst>
                <a:ext uri="{FF2B5EF4-FFF2-40B4-BE49-F238E27FC236}">
                  <a16:creationId xmlns:a16="http://schemas.microsoft.com/office/drawing/2014/main" id="{0DF33726-6894-4356-A1D6-10E18A2DE6B0}"/>
                </a:ext>
              </a:extLst>
            </p:cNvPr>
            <p:cNvPicPr>
              <a:picLocks noChangeAspect="1"/>
            </p:cNvPicPr>
            <p:nvPr/>
          </p:nvPicPr>
          <p:blipFill rotWithShape="1">
            <a:blip r:embed="rId4">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960722" y="1963422"/>
              <a:ext cx="2266978" cy="2924400"/>
            </a:xfrm>
            <a:prstGeom prst="rect">
              <a:avLst/>
            </a:prstGeom>
          </p:spPr>
        </p:pic>
      </p:grpSp>
      <p:grpSp>
        <p:nvGrpSpPr>
          <p:cNvPr id="121" name="Group 120">
            <a:extLst>
              <a:ext uri="{FF2B5EF4-FFF2-40B4-BE49-F238E27FC236}">
                <a16:creationId xmlns:a16="http://schemas.microsoft.com/office/drawing/2014/main" id="{8E2E0B7B-0B3D-4D59-81D7-90E0A5EE8E1B}"/>
              </a:ext>
            </a:extLst>
          </p:cNvPr>
          <p:cNvGrpSpPr/>
          <p:nvPr/>
        </p:nvGrpSpPr>
        <p:grpSpPr>
          <a:xfrm rot="20884012">
            <a:off x="4845383" y="850072"/>
            <a:ext cx="3200400" cy="4927600"/>
            <a:chOff x="4495800" y="924560"/>
            <a:chExt cx="3200400" cy="4927600"/>
          </a:xfrm>
        </p:grpSpPr>
        <p:sp>
          <p:nvSpPr>
            <p:cNvPr id="122" name="Rectangle: Rounded Corners 121">
              <a:extLst>
                <a:ext uri="{FF2B5EF4-FFF2-40B4-BE49-F238E27FC236}">
                  <a16:creationId xmlns:a16="http://schemas.microsoft.com/office/drawing/2014/main" id="{0D036DDB-C9E7-4639-927C-5F8FC4F1C16F}"/>
                </a:ext>
              </a:extLst>
            </p:cNvPr>
            <p:cNvSpPr/>
            <p:nvPr/>
          </p:nvSpPr>
          <p:spPr>
            <a:xfrm>
              <a:off x="4495800" y="924560"/>
              <a:ext cx="3200400" cy="4927600"/>
            </a:xfrm>
            <a:prstGeom prst="roundRect">
              <a:avLst>
                <a:gd name="adj" fmla="val 5556"/>
              </a:avLst>
            </a:prstGeom>
            <a:solidFill>
              <a:srgbClr val="0E0D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3" name="Picture 122" descr="Icon&#10;&#10;Description automatically generated">
              <a:extLst>
                <a:ext uri="{FF2B5EF4-FFF2-40B4-BE49-F238E27FC236}">
                  <a16:creationId xmlns:a16="http://schemas.microsoft.com/office/drawing/2014/main" id="{AC1D68D7-83A7-4A48-97A7-DFA330BF84D1}"/>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4641270" y="1068326"/>
              <a:ext cx="270145" cy="348487"/>
            </a:xfrm>
            <a:prstGeom prst="rect">
              <a:avLst/>
            </a:prstGeom>
          </p:spPr>
        </p:pic>
        <p:pic>
          <p:nvPicPr>
            <p:cNvPr id="124" name="Picture 123" descr="Icon&#10;&#10;Description automatically generated">
              <a:extLst>
                <a:ext uri="{FF2B5EF4-FFF2-40B4-BE49-F238E27FC236}">
                  <a16:creationId xmlns:a16="http://schemas.microsoft.com/office/drawing/2014/main" id="{D4A7242B-EC09-464E-BECD-96F3ED9C3C52}"/>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643175" y="5343909"/>
              <a:ext cx="270145" cy="348487"/>
            </a:xfrm>
            <a:prstGeom prst="rect">
              <a:avLst/>
            </a:prstGeom>
          </p:spPr>
        </p:pic>
        <p:pic>
          <p:nvPicPr>
            <p:cNvPr id="125" name="Picture 124" descr="Icon&#10;&#10;Description automatically generated">
              <a:extLst>
                <a:ext uri="{FF2B5EF4-FFF2-40B4-BE49-F238E27FC236}">
                  <a16:creationId xmlns:a16="http://schemas.microsoft.com/office/drawing/2014/main" id="{E38BA3F5-64E3-4E01-901D-8E8E679082B3}"/>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24214" y="5340099"/>
              <a:ext cx="270145" cy="348487"/>
            </a:xfrm>
            <a:prstGeom prst="rect">
              <a:avLst/>
            </a:prstGeom>
          </p:spPr>
        </p:pic>
        <p:pic>
          <p:nvPicPr>
            <p:cNvPr id="126" name="Picture 125" descr="Icon&#10;&#10;Description automatically generated">
              <a:extLst>
                <a:ext uri="{FF2B5EF4-FFF2-40B4-BE49-F238E27FC236}">
                  <a16:creationId xmlns:a16="http://schemas.microsoft.com/office/drawing/2014/main" id="{EAB457FF-A987-483F-BD94-5DB693A07A95}"/>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7224214" y="1068325"/>
              <a:ext cx="270145" cy="348487"/>
            </a:xfrm>
            <a:prstGeom prst="rect">
              <a:avLst/>
            </a:prstGeom>
          </p:spPr>
        </p:pic>
        <p:sp>
          <p:nvSpPr>
            <p:cNvPr id="127" name="TextBox 126">
              <a:extLst>
                <a:ext uri="{FF2B5EF4-FFF2-40B4-BE49-F238E27FC236}">
                  <a16:creationId xmlns:a16="http://schemas.microsoft.com/office/drawing/2014/main" id="{01D35369-BE4D-4CC8-89BC-D91AFAD968C7}"/>
                </a:ext>
              </a:extLst>
            </p:cNvPr>
            <p:cNvSpPr txBox="1"/>
            <p:nvPr/>
          </p:nvSpPr>
          <p:spPr>
            <a:xfrm>
              <a:off x="4728210" y="2980699"/>
              <a:ext cx="2735580" cy="461665"/>
            </a:xfrm>
            <a:prstGeom prst="rect">
              <a:avLst/>
            </a:prstGeom>
            <a:noFill/>
          </p:spPr>
          <p:txBody>
            <a:bodyPr wrap="square" rtlCol="0">
              <a:spAutoFit/>
            </a:bodyPr>
            <a:lstStyle/>
            <a:p>
              <a:pPr algn="ctr"/>
              <a:r>
                <a:rPr lang="en-US" sz="2400" b="1" dirty="0">
                  <a:solidFill>
                    <a:schemeClr val="bg1"/>
                  </a:solidFill>
                  <a:latin typeface="Arial" panose="020B0604020202020204" pitchFamily="34" charset="0"/>
                  <a:cs typeface="Arial" panose="020B0604020202020204" pitchFamily="34" charset="0"/>
                </a:rPr>
                <a:t>Team Member</a:t>
              </a:r>
              <a:endParaRPr lang="vi-VN" sz="2400" b="1"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28157687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2000" decel="48000" fill="hold" nodeType="withEffect">
                                  <p:stCondLst>
                                    <p:cond delay="500"/>
                                  </p:stCondLst>
                                  <p:childTnLst>
                                    <p:animMotion origin="layout" path="M 0 2.59259E-6 L 0.28333 -0.10371 " pathEditMode="relative" rAng="0" ptsTypes="AA">
                                      <p:cBhvr>
                                        <p:cTn id="6" dur="1000" fill="hold"/>
                                        <p:tgtEl>
                                          <p:spTgt spid="86"/>
                                        </p:tgtEl>
                                        <p:attrNameLst>
                                          <p:attrName>ppt_x</p:attrName>
                                          <p:attrName>ppt_y</p:attrName>
                                        </p:attrNameLst>
                                      </p:cBhvr>
                                      <p:rCtr x="14167" y="-5185"/>
                                    </p:animMotion>
                                  </p:childTnLst>
                                </p:cTn>
                              </p:par>
                              <p:par>
                                <p:cTn id="7" presetID="42" presetClass="path" presetSubtype="0" accel="52000" decel="48000" fill="hold" nodeType="withEffect">
                                  <p:stCondLst>
                                    <p:cond delay="400"/>
                                  </p:stCondLst>
                                  <p:childTnLst>
                                    <p:animMotion origin="layout" path="M -4.16667E-6 3.7037E-6 L 0.56706 -0.20625 " pathEditMode="relative" rAng="0" ptsTypes="AA">
                                      <p:cBhvr>
                                        <p:cTn id="8" dur="1000" fill="hold"/>
                                        <p:tgtEl>
                                          <p:spTgt spid="93"/>
                                        </p:tgtEl>
                                        <p:attrNameLst>
                                          <p:attrName>ppt_x</p:attrName>
                                          <p:attrName>ppt_y</p:attrName>
                                        </p:attrNameLst>
                                      </p:cBhvr>
                                      <p:rCtr x="28346" y="-10324"/>
                                    </p:animMotion>
                                  </p:childTnLst>
                                </p:cTn>
                              </p:par>
                              <p:par>
                                <p:cTn id="9" presetID="42" presetClass="path" presetSubtype="0" accel="50000" decel="50000" fill="hold" nodeType="withEffect">
                                  <p:stCondLst>
                                    <p:cond delay="300"/>
                                  </p:stCondLst>
                                  <p:childTnLst>
                                    <p:animMotion origin="layout" path="M 3.75E-6 3.7037E-6 L 0.85234 -0.32107 " pathEditMode="relative" rAng="0" ptsTypes="AA">
                                      <p:cBhvr>
                                        <p:cTn id="10" dur="1000" fill="hold"/>
                                        <p:tgtEl>
                                          <p:spTgt spid="100"/>
                                        </p:tgtEl>
                                        <p:attrNameLst>
                                          <p:attrName>ppt_x</p:attrName>
                                          <p:attrName>ppt_y</p:attrName>
                                        </p:attrNameLst>
                                      </p:cBhvr>
                                      <p:rCtr x="42617" y="-16065"/>
                                    </p:animMotion>
                                  </p:childTnLst>
                                </p:cTn>
                              </p:par>
                              <p:par>
                                <p:cTn id="11" presetID="42" presetClass="path" presetSubtype="0" accel="50000" decel="50000" fill="hold" nodeType="withEffect">
                                  <p:stCondLst>
                                    <p:cond delay="200"/>
                                  </p:stCondLst>
                                  <p:childTnLst>
                                    <p:animMotion origin="layout" path="M 2.08333E-7 1.48148E-6 L 1.15156 -0.44074 " pathEditMode="relative" rAng="0" ptsTypes="AA">
                                      <p:cBhvr>
                                        <p:cTn id="12" dur="1000" fill="hold"/>
                                        <p:tgtEl>
                                          <p:spTgt spid="107"/>
                                        </p:tgtEl>
                                        <p:attrNameLst>
                                          <p:attrName>ppt_x</p:attrName>
                                          <p:attrName>ppt_y</p:attrName>
                                        </p:attrNameLst>
                                      </p:cBhvr>
                                      <p:rCtr x="57578" y="-22037"/>
                                    </p:animMotion>
                                  </p:childTnLst>
                                </p:cTn>
                              </p:par>
                              <p:par>
                                <p:cTn id="13" presetID="42" presetClass="path" presetSubtype="0" accel="50000" decel="50000" fill="hold" nodeType="withEffect">
                                  <p:stCondLst>
                                    <p:cond delay="100"/>
                                  </p:stCondLst>
                                  <p:childTnLst>
                                    <p:animMotion origin="layout" path="M 1.25E-6 1.11111E-6 L 1.4793 -0.56019 " pathEditMode="relative" rAng="0" ptsTypes="AA">
                                      <p:cBhvr>
                                        <p:cTn id="14" dur="1000" fill="hold"/>
                                        <p:tgtEl>
                                          <p:spTgt spid="114"/>
                                        </p:tgtEl>
                                        <p:attrNameLst>
                                          <p:attrName>ppt_x</p:attrName>
                                          <p:attrName>ppt_y</p:attrName>
                                        </p:attrNameLst>
                                      </p:cBhvr>
                                      <p:rCtr x="73958" y="-28009"/>
                                    </p:animMotion>
                                  </p:childTnLst>
                                </p:cTn>
                              </p:par>
                              <p:par>
                                <p:cTn id="15" presetID="42" presetClass="path" presetSubtype="0" accel="50000" decel="50000" fill="hold" nodeType="withEffect">
                                  <p:stCondLst>
                                    <p:cond delay="0"/>
                                  </p:stCondLst>
                                  <p:childTnLst>
                                    <p:animMotion origin="layout" path="M 4.16667E-6 -1.85185E-6 L 1.8039 -0.66528 " pathEditMode="relative" rAng="0" ptsTypes="AA">
                                      <p:cBhvr>
                                        <p:cTn id="16" dur="1000" fill="hold"/>
                                        <p:tgtEl>
                                          <p:spTgt spid="121"/>
                                        </p:tgtEl>
                                        <p:attrNameLst>
                                          <p:attrName>ppt_x</p:attrName>
                                          <p:attrName>ppt_y</p:attrName>
                                        </p:attrNameLst>
                                      </p:cBhvr>
                                      <p:rCtr x="90195" y="-332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A192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A16553-583E-4382-91CD-1FA3C713F8A3}"/>
              </a:ext>
            </a:extLst>
          </p:cNvPr>
          <p:cNvSpPr/>
          <p:nvPr/>
        </p:nvSpPr>
        <p:spPr>
          <a:xfrm>
            <a:off x="1653540" y="1005840"/>
            <a:ext cx="8884920" cy="4846320"/>
          </a:xfrm>
          <a:prstGeom prst="rect">
            <a:avLst/>
          </a:prstGeom>
          <a:solidFill>
            <a:srgbClr val="161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6" name="Group 45">
            <a:extLst>
              <a:ext uri="{FF2B5EF4-FFF2-40B4-BE49-F238E27FC236}">
                <a16:creationId xmlns:a16="http://schemas.microsoft.com/office/drawing/2014/main" id="{3F3A467F-8BB6-40CF-A8AE-859AACC96876}"/>
              </a:ext>
            </a:extLst>
          </p:cNvPr>
          <p:cNvGrpSpPr/>
          <p:nvPr/>
        </p:nvGrpSpPr>
        <p:grpSpPr>
          <a:xfrm rot="20951351">
            <a:off x="4736785" y="-580868"/>
            <a:ext cx="17794842" cy="5018777"/>
            <a:chOff x="4807496" y="747415"/>
            <a:chExt cx="17794842" cy="5018777"/>
          </a:xfrm>
        </p:grpSpPr>
        <p:grpSp>
          <p:nvGrpSpPr>
            <p:cNvPr id="8" name="Group 7">
              <a:extLst>
                <a:ext uri="{FF2B5EF4-FFF2-40B4-BE49-F238E27FC236}">
                  <a16:creationId xmlns:a16="http://schemas.microsoft.com/office/drawing/2014/main" id="{C7917452-7C79-4303-B439-7E06221FD97F}"/>
                </a:ext>
              </a:extLst>
            </p:cNvPr>
            <p:cNvGrpSpPr/>
            <p:nvPr/>
          </p:nvGrpSpPr>
          <p:grpSpPr>
            <a:xfrm>
              <a:off x="4807496" y="838592"/>
              <a:ext cx="3200400" cy="4927600"/>
              <a:chOff x="4746745" y="764384"/>
              <a:chExt cx="3200400" cy="4927600"/>
            </a:xfrm>
          </p:grpSpPr>
          <p:grpSp>
            <p:nvGrpSpPr>
              <p:cNvPr id="71" name="Group 70">
                <a:extLst>
                  <a:ext uri="{FF2B5EF4-FFF2-40B4-BE49-F238E27FC236}">
                    <a16:creationId xmlns:a16="http://schemas.microsoft.com/office/drawing/2014/main" id="{A2A05557-5202-4FDF-8441-900E0AD36ABF}"/>
                  </a:ext>
                </a:extLst>
              </p:cNvPr>
              <p:cNvGrpSpPr/>
              <p:nvPr/>
            </p:nvGrpSpPr>
            <p:grpSpPr>
              <a:xfrm>
                <a:off x="4746745" y="764384"/>
                <a:ext cx="3200400" cy="4927600"/>
                <a:chOff x="4495800" y="924560"/>
                <a:chExt cx="3200400" cy="4927600"/>
              </a:xfrm>
            </p:grpSpPr>
            <p:sp>
              <p:nvSpPr>
                <p:cNvPr id="72" name="Rectangle: Rounded Corners 71">
                  <a:extLst>
                    <a:ext uri="{FF2B5EF4-FFF2-40B4-BE49-F238E27FC236}">
                      <a16:creationId xmlns:a16="http://schemas.microsoft.com/office/drawing/2014/main" id="{A75A97B2-D7F8-4F01-943A-8E6662CBA89E}"/>
                    </a:ext>
                  </a:extLst>
                </p:cNvPr>
                <p:cNvSpPr/>
                <p:nvPr/>
              </p:nvSpPr>
              <p:spPr>
                <a:xfrm>
                  <a:off x="4495800" y="924560"/>
                  <a:ext cx="3200400" cy="4927600"/>
                </a:xfrm>
                <a:prstGeom prst="roundRect">
                  <a:avLst>
                    <a:gd name="adj" fmla="val 5556"/>
                  </a:avLst>
                </a:prstGeom>
                <a:solidFill>
                  <a:srgbClr val="EDA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73" name="Picture 72" descr="Icon&#10;&#10;Description automatically generated">
                  <a:extLst>
                    <a:ext uri="{FF2B5EF4-FFF2-40B4-BE49-F238E27FC236}">
                      <a16:creationId xmlns:a16="http://schemas.microsoft.com/office/drawing/2014/main" id="{882DDFDD-6FF0-487C-A160-6E31F6C0B0E2}"/>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4641270" y="1068326"/>
                  <a:ext cx="270145" cy="348487"/>
                </a:xfrm>
                <a:prstGeom prst="rect">
                  <a:avLst/>
                </a:prstGeom>
              </p:spPr>
            </p:pic>
            <p:pic>
              <p:nvPicPr>
                <p:cNvPr id="74" name="Picture 73" descr="Icon&#10;&#10;Description automatically generated">
                  <a:extLst>
                    <a:ext uri="{FF2B5EF4-FFF2-40B4-BE49-F238E27FC236}">
                      <a16:creationId xmlns:a16="http://schemas.microsoft.com/office/drawing/2014/main" id="{01460D7E-53C5-4BBD-A6E0-41E099C9D6D4}"/>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643175" y="5343909"/>
                  <a:ext cx="270145" cy="348487"/>
                </a:xfrm>
                <a:prstGeom prst="rect">
                  <a:avLst/>
                </a:prstGeom>
              </p:spPr>
            </p:pic>
            <p:pic>
              <p:nvPicPr>
                <p:cNvPr id="75" name="Picture 74" descr="Icon&#10;&#10;Description automatically generated">
                  <a:extLst>
                    <a:ext uri="{FF2B5EF4-FFF2-40B4-BE49-F238E27FC236}">
                      <a16:creationId xmlns:a16="http://schemas.microsoft.com/office/drawing/2014/main" id="{73935D97-11AC-48F5-9F5D-E7720DB6F65E}"/>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24214" y="5340099"/>
                  <a:ext cx="270145" cy="348487"/>
                </a:xfrm>
                <a:prstGeom prst="rect">
                  <a:avLst/>
                </a:prstGeom>
              </p:spPr>
            </p:pic>
            <p:pic>
              <p:nvPicPr>
                <p:cNvPr id="76" name="Picture 75" descr="Icon&#10;&#10;Description automatically generated">
                  <a:extLst>
                    <a:ext uri="{FF2B5EF4-FFF2-40B4-BE49-F238E27FC236}">
                      <a16:creationId xmlns:a16="http://schemas.microsoft.com/office/drawing/2014/main" id="{4498BB6A-F789-446B-987B-B8EEBF763E7B}"/>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7224214" y="1068325"/>
                  <a:ext cx="270145" cy="348487"/>
                </a:xfrm>
                <a:prstGeom prst="rect">
                  <a:avLst/>
                </a:prstGeom>
              </p:spPr>
            </p:pic>
          </p:grpSp>
          <p:sp>
            <p:nvSpPr>
              <p:cNvPr id="2" name="TextBox 1">
                <a:extLst>
                  <a:ext uri="{FF2B5EF4-FFF2-40B4-BE49-F238E27FC236}">
                    <a16:creationId xmlns:a16="http://schemas.microsoft.com/office/drawing/2014/main" id="{3436DCCC-D161-4755-B948-B4DBD22F41A3}"/>
                  </a:ext>
                </a:extLst>
              </p:cNvPr>
              <p:cNvSpPr txBox="1"/>
              <p:nvPr/>
            </p:nvSpPr>
            <p:spPr>
              <a:xfrm rot="34156">
                <a:off x="4931393" y="3097012"/>
                <a:ext cx="2809301" cy="1077218"/>
              </a:xfrm>
              <a:prstGeom prst="rect">
                <a:avLst/>
              </a:prstGeom>
              <a:noFill/>
            </p:spPr>
            <p:txBody>
              <a:bodyPr wrap="square" rtlCol="0">
                <a:spAutoFit/>
              </a:bodyPr>
              <a:lstStyle/>
              <a:p>
                <a:pPr algn="ctr"/>
                <a:r>
                  <a:rPr lang="en-US" sz="3200" b="1" dirty="0">
                    <a:solidFill>
                      <a:schemeClr val="bg1"/>
                    </a:solidFill>
                    <a:latin typeface="Arial" panose="020B0604020202020204" pitchFamily="34" charset="0"/>
                    <a:cs typeface="Arial" panose="020B0604020202020204" pitchFamily="34" charset="0"/>
                  </a:rPr>
                  <a:t>Trần Anh Phát</a:t>
                </a:r>
                <a:endParaRPr lang="vi-VN" sz="3200" b="1" dirty="0">
                  <a:solidFill>
                    <a:schemeClr val="bg1"/>
                  </a:solidFill>
                  <a:latin typeface="Arial" panose="020B0604020202020204" pitchFamily="34" charset="0"/>
                  <a:cs typeface="Arial" panose="020B0604020202020204" pitchFamily="34" charset="0"/>
                </a:endParaRPr>
              </a:p>
            </p:txBody>
          </p:sp>
        </p:grpSp>
        <p:grpSp>
          <p:nvGrpSpPr>
            <p:cNvPr id="30" name="Group 29">
              <a:extLst>
                <a:ext uri="{FF2B5EF4-FFF2-40B4-BE49-F238E27FC236}">
                  <a16:creationId xmlns:a16="http://schemas.microsoft.com/office/drawing/2014/main" id="{7F9C0439-053C-4CDE-A92C-3E135A7C1D8B}"/>
                </a:ext>
              </a:extLst>
            </p:cNvPr>
            <p:cNvGrpSpPr/>
            <p:nvPr/>
          </p:nvGrpSpPr>
          <p:grpSpPr>
            <a:xfrm rot="21589612">
              <a:off x="8304284" y="838592"/>
              <a:ext cx="3200400" cy="4927600"/>
              <a:chOff x="8417942" y="23490"/>
              <a:chExt cx="3200400" cy="4927600"/>
            </a:xfrm>
          </p:grpSpPr>
          <p:grpSp>
            <p:nvGrpSpPr>
              <p:cNvPr id="63" name="Group 62">
                <a:extLst>
                  <a:ext uri="{FF2B5EF4-FFF2-40B4-BE49-F238E27FC236}">
                    <a16:creationId xmlns:a16="http://schemas.microsoft.com/office/drawing/2014/main" id="{52368C4D-60B3-4E1D-9DE5-FE7D17D7F09A}"/>
                  </a:ext>
                </a:extLst>
              </p:cNvPr>
              <p:cNvGrpSpPr/>
              <p:nvPr/>
            </p:nvGrpSpPr>
            <p:grpSpPr>
              <a:xfrm>
                <a:off x="8417942" y="23490"/>
                <a:ext cx="3200400" cy="4927600"/>
                <a:chOff x="1952102" y="244608"/>
                <a:chExt cx="3200400" cy="4927600"/>
              </a:xfrm>
            </p:grpSpPr>
            <p:sp>
              <p:nvSpPr>
                <p:cNvPr id="64" name="Rectangle: Rounded Corners 63">
                  <a:extLst>
                    <a:ext uri="{FF2B5EF4-FFF2-40B4-BE49-F238E27FC236}">
                      <a16:creationId xmlns:a16="http://schemas.microsoft.com/office/drawing/2014/main" id="{97EBADFD-A4FB-45EF-B6CE-A683D91B78F5}"/>
                    </a:ext>
                  </a:extLst>
                </p:cNvPr>
                <p:cNvSpPr/>
                <p:nvPr/>
              </p:nvSpPr>
              <p:spPr>
                <a:xfrm>
                  <a:off x="1952102" y="244608"/>
                  <a:ext cx="3200400" cy="4927600"/>
                </a:xfrm>
                <a:prstGeom prst="roundRect">
                  <a:avLst>
                    <a:gd name="adj" fmla="val 555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65" name="Graphic 64" descr="Diamond Suit with solid fill">
                  <a:extLst>
                    <a:ext uri="{FF2B5EF4-FFF2-40B4-BE49-F238E27FC236}">
                      <a16:creationId xmlns:a16="http://schemas.microsoft.com/office/drawing/2014/main" id="{E9DA3B2C-C305-4D6C-8E19-8CB738272588}"/>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13252" y="4673251"/>
                  <a:ext cx="376378" cy="376378"/>
                </a:xfrm>
                <a:prstGeom prst="rect">
                  <a:avLst/>
                </a:prstGeom>
              </p:spPr>
            </p:pic>
            <p:pic>
              <p:nvPicPr>
                <p:cNvPr id="66" name="Graphic 65" descr="Club Suit with solid fill">
                  <a:extLst>
                    <a:ext uri="{FF2B5EF4-FFF2-40B4-BE49-F238E27FC236}">
                      <a16:creationId xmlns:a16="http://schemas.microsoft.com/office/drawing/2014/main" id="{605ED019-7901-4C9E-92EE-4B301F6CDC84}"/>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61837" y="4719060"/>
                  <a:ext cx="376378" cy="376378"/>
                </a:xfrm>
                <a:prstGeom prst="rect">
                  <a:avLst/>
                </a:prstGeom>
              </p:spPr>
            </p:pic>
            <p:pic>
              <p:nvPicPr>
                <p:cNvPr id="67" name="Graphic 66" descr="Spade Suit with solid fill">
                  <a:extLst>
                    <a:ext uri="{FF2B5EF4-FFF2-40B4-BE49-F238E27FC236}">
                      <a16:creationId xmlns:a16="http://schemas.microsoft.com/office/drawing/2014/main" id="{4C8E9B7E-649C-4511-B8EF-0C1E7DFF3E0D}"/>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8848" y="354041"/>
                  <a:ext cx="411540" cy="411540"/>
                </a:xfrm>
                <a:prstGeom prst="rect">
                  <a:avLst/>
                </a:prstGeom>
              </p:spPr>
            </p:pic>
            <p:pic>
              <p:nvPicPr>
                <p:cNvPr id="68" name="Graphic 67" descr="Heart with solid fill">
                  <a:extLst>
                    <a:ext uri="{FF2B5EF4-FFF2-40B4-BE49-F238E27FC236}">
                      <a16:creationId xmlns:a16="http://schemas.microsoft.com/office/drawing/2014/main" id="{D2AA4D73-C274-4D4E-92EE-83848BBA1CEC}"/>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590104" y="394064"/>
                  <a:ext cx="376378" cy="376378"/>
                </a:xfrm>
                <a:prstGeom prst="rect">
                  <a:avLst/>
                </a:prstGeom>
              </p:spPr>
            </p:pic>
          </p:grpSp>
          <p:sp>
            <p:nvSpPr>
              <p:cNvPr id="86" name="TextBox 85">
                <a:extLst>
                  <a:ext uri="{FF2B5EF4-FFF2-40B4-BE49-F238E27FC236}">
                    <a16:creationId xmlns:a16="http://schemas.microsoft.com/office/drawing/2014/main" id="{04306AD7-524E-47C5-BEFE-46F665EEE483}"/>
                  </a:ext>
                </a:extLst>
              </p:cNvPr>
              <p:cNvSpPr txBox="1"/>
              <p:nvPr/>
            </p:nvSpPr>
            <p:spPr>
              <a:xfrm>
                <a:off x="8695359" y="2660205"/>
                <a:ext cx="2809301" cy="1077218"/>
              </a:xfrm>
              <a:prstGeom prst="rect">
                <a:avLst/>
              </a:prstGeom>
              <a:noFill/>
            </p:spPr>
            <p:txBody>
              <a:bodyPr wrap="square" rtlCol="0">
                <a:spAutoFit/>
              </a:bodyPr>
              <a:lstStyle/>
              <a:p>
                <a:pPr algn="ctr"/>
                <a:r>
                  <a:rPr lang="en-US" sz="3200" b="1" dirty="0" err="1">
                    <a:solidFill>
                      <a:srgbClr val="B33D46"/>
                    </a:solidFill>
                    <a:latin typeface="Arial" panose="020B0604020202020204" pitchFamily="34" charset="0"/>
                    <a:cs typeface="Arial" panose="020B0604020202020204" pitchFamily="34" charset="0"/>
                  </a:rPr>
                  <a:t>Nguyễn</a:t>
                </a:r>
                <a:r>
                  <a:rPr lang="en-US" sz="3200" b="1" dirty="0">
                    <a:solidFill>
                      <a:srgbClr val="B33D46"/>
                    </a:solidFill>
                    <a:latin typeface="Arial" panose="020B0604020202020204" pitchFamily="34" charset="0"/>
                    <a:cs typeface="Arial" panose="020B0604020202020204" pitchFamily="34" charset="0"/>
                  </a:rPr>
                  <a:t> </a:t>
                </a:r>
                <a:r>
                  <a:rPr lang="en-US" sz="3200" b="1" dirty="0" err="1">
                    <a:solidFill>
                      <a:srgbClr val="B33D46"/>
                    </a:solidFill>
                    <a:latin typeface="Arial" panose="020B0604020202020204" pitchFamily="34" charset="0"/>
                    <a:cs typeface="Arial" panose="020B0604020202020204" pitchFamily="34" charset="0"/>
                  </a:rPr>
                  <a:t>Hồ</a:t>
                </a:r>
                <a:r>
                  <a:rPr lang="en-US" sz="3200" b="1" dirty="0">
                    <a:solidFill>
                      <a:srgbClr val="B33D46"/>
                    </a:solidFill>
                    <a:latin typeface="Arial" panose="020B0604020202020204" pitchFamily="34" charset="0"/>
                    <a:cs typeface="Arial" panose="020B0604020202020204" pitchFamily="34" charset="0"/>
                  </a:rPr>
                  <a:t> </a:t>
                </a:r>
                <a:r>
                  <a:rPr lang="en-US" sz="3200" b="1" dirty="0" err="1">
                    <a:solidFill>
                      <a:srgbClr val="B33D46"/>
                    </a:solidFill>
                    <a:latin typeface="Arial" panose="020B0604020202020204" pitchFamily="34" charset="0"/>
                    <a:cs typeface="Arial" panose="020B0604020202020204" pitchFamily="34" charset="0"/>
                  </a:rPr>
                  <a:t>Nhật</a:t>
                </a:r>
                <a:r>
                  <a:rPr lang="en-US" sz="3200" b="1" dirty="0">
                    <a:solidFill>
                      <a:srgbClr val="B33D46"/>
                    </a:solidFill>
                    <a:latin typeface="Arial" panose="020B0604020202020204" pitchFamily="34" charset="0"/>
                    <a:cs typeface="Arial" panose="020B0604020202020204" pitchFamily="34" charset="0"/>
                  </a:rPr>
                  <a:t> Minh</a:t>
                </a:r>
                <a:endParaRPr lang="vi-VN" sz="3200" b="1" dirty="0">
                  <a:solidFill>
                    <a:srgbClr val="B33D46"/>
                  </a:solidFill>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6E1E5B42-6752-4684-816B-E87FB1F17E46}"/>
                </a:ext>
              </a:extLst>
            </p:cNvPr>
            <p:cNvGrpSpPr/>
            <p:nvPr/>
          </p:nvGrpSpPr>
          <p:grpSpPr>
            <a:xfrm>
              <a:off x="11884773" y="838592"/>
              <a:ext cx="3200400" cy="4927600"/>
              <a:chOff x="10059445" y="-513918"/>
              <a:chExt cx="3200400" cy="4927600"/>
            </a:xfrm>
          </p:grpSpPr>
          <p:grpSp>
            <p:nvGrpSpPr>
              <p:cNvPr id="51" name="Group 50">
                <a:extLst>
                  <a:ext uri="{FF2B5EF4-FFF2-40B4-BE49-F238E27FC236}">
                    <a16:creationId xmlns:a16="http://schemas.microsoft.com/office/drawing/2014/main" id="{007A597A-70C6-488E-B274-8DE30F391275}"/>
                  </a:ext>
                </a:extLst>
              </p:cNvPr>
              <p:cNvGrpSpPr/>
              <p:nvPr/>
            </p:nvGrpSpPr>
            <p:grpSpPr>
              <a:xfrm>
                <a:off x="10059445" y="-513918"/>
                <a:ext cx="3200400" cy="4927600"/>
                <a:chOff x="1952102" y="244608"/>
                <a:chExt cx="3200400" cy="4927600"/>
              </a:xfrm>
            </p:grpSpPr>
            <p:sp>
              <p:nvSpPr>
                <p:cNvPr id="52" name="Rectangle: Rounded Corners 51">
                  <a:extLst>
                    <a:ext uri="{FF2B5EF4-FFF2-40B4-BE49-F238E27FC236}">
                      <a16:creationId xmlns:a16="http://schemas.microsoft.com/office/drawing/2014/main" id="{87667B44-2114-4203-AE3E-2A3A13EF65AA}"/>
                    </a:ext>
                  </a:extLst>
                </p:cNvPr>
                <p:cNvSpPr/>
                <p:nvPr/>
              </p:nvSpPr>
              <p:spPr>
                <a:xfrm>
                  <a:off x="1952102" y="244608"/>
                  <a:ext cx="3200400" cy="4927600"/>
                </a:xfrm>
                <a:prstGeom prst="roundRect">
                  <a:avLst>
                    <a:gd name="adj" fmla="val 5556"/>
                  </a:avLst>
                </a:prstGeom>
                <a:solidFill>
                  <a:srgbClr val="B3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3" name="Graphic 52" descr="Diamond Suit with solid fill">
                  <a:extLst>
                    <a:ext uri="{FF2B5EF4-FFF2-40B4-BE49-F238E27FC236}">
                      <a16:creationId xmlns:a16="http://schemas.microsoft.com/office/drawing/2014/main" id="{594BEF1F-BB1F-4C7B-951A-5B2F40F30D15}"/>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113252" y="4673251"/>
                  <a:ext cx="376378" cy="376378"/>
                </a:xfrm>
                <a:prstGeom prst="rect">
                  <a:avLst/>
                </a:prstGeom>
              </p:spPr>
            </p:pic>
            <p:pic>
              <p:nvPicPr>
                <p:cNvPr id="54" name="Graphic 53" descr="Club Suit with solid fill">
                  <a:extLst>
                    <a:ext uri="{FF2B5EF4-FFF2-40B4-BE49-F238E27FC236}">
                      <a16:creationId xmlns:a16="http://schemas.microsoft.com/office/drawing/2014/main" id="{3FD1CA96-A35A-41E3-9A9F-B57EFAD992EB}"/>
                    </a:ext>
                  </a:extLst>
                </p:cNvPr>
                <p:cNvPicPr>
                  <a:picLocks noChangeAspect="1"/>
                </p:cNvPicPr>
                <p:nvPr/>
              </p:nvPicPr>
              <p:blipFill>
                <a:blip r:embed="rId14" cstate="hq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61837" y="4719060"/>
                  <a:ext cx="376378" cy="376378"/>
                </a:xfrm>
                <a:prstGeom prst="rect">
                  <a:avLst/>
                </a:prstGeom>
              </p:spPr>
            </p:pic>
            <p:pic>
              <p:nvPicPr>
                <p:cNvPr id="55" name="Graphic 54" descr="Spade Suit with solid fill">
                  <a:extLst>
                    <a:ext uri="{FF2B5EF4-FFF2-40B4-BE49-F238E27FC236}">
                      <a16:creationId xmlns:a16="http://schemas.microsoft.com/office/drawing/2014/main" id="{F6C6D688-E7A1-4BDF-A680-01736596F565}"/>
                    </a:ext>
                  </a:extLst>
                </p:cNvPr>
                <p:cNvPicPr>
                  <a:picLocks noChangeAspect="1"/>
                </p:cNvPicPr>
                <p:nvPr/>
              </p:nvPicPr>
              <p:blipFill>
                <a:blip r:embed="rId16" cstate="hq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058848" y="354041"/>
                  <a:ext cx="411540" cy="411540"/>
                </a:xfrm>
                <a:prstGeom prst="rect">
                  <a:avLst/>
                </a:prstGeom>
              </p:spPr>
            </p:pic>
            <p:pic>
              <p:nvPicPr>
                <p:cNvPr id="56" name="Graphic 55" descr="Heart with solid fill">
                  <a:extLst>
                    <a:ext uri="{FF2B5EF4-FFF2-40B4-BE49-F238E27FC236}">
                      <a16:creationId xmlns:a16="http://schemas.microsoft.com/office/drawing/2014/main" id="{C8DDA1DD-17AC-4EAC-9B34-68858177B8D9}"/>
                    </a:ext>
                  </a:extLst>
                </p:cNvPr>
                <p:cNvPicPr>
                  <a:picLocks noChangeAspect="1"/>
                </p:cNvPicPr>
                <p:nvPr/>
              </p:nvPicPr>
              <p:blipFill>
                <a:blip r:embed="rId18" cstate="hq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590104" y="394064"/>
                  <a:ext cx="376378" cy="376378"/>
                </a:xfrm>
                <a:prstGeom prst="rect">
                  <a:avLst/>
                </a:prstGeom>
              </p:spPr>
            </p:pic>
          </p:grpSp>
          <p:sp>
            <p:nvSpPr>
              <p:cNvPr id="88" name="TextBox 87">
                <a:extLst>
                  <a:ext uri="{FF2B5EF4-FFF2-40B4-BE49-F238E27FC236}">
                    <a16:creationId xmlns:a16="http://schemas.microsoft.com/office/drawing/2014/main" id="{2091BE6D-1A65-4359-8AA7-597187A0906F}"/>
                  </a:ext>
                </a:extLst>
              </p:cNvPr>
              <p:cNvSpPr txBox="1"/>
              <p:nvPr/>
            </p:nvSpPr>
            <p:spPr>
              <a:xfrm>
                <a:off x="10290026" y="2393054"/>
                <a:ext cx="2809301" cy="584775"/>
              </a:xfrm>
              <a:prstGeom prst="rect">
                <a:avLst/>
              </a:prstGeom>
              <a:noFill/>
            </p:spPr>
            <p:txBody>
              <a:bodyPr wrap="square" rtlCol="0">
                <a:spAutoFit/>
              </a:bodyPr>
              <a:lstStyle/>
              <a:p>
                <a:pPr algn="ctr"/>
                <a:r>
                  <a:rPr lang="en-US" sz="3200" b="1" dirty="0" err="1">
                    <a:solidFill>
                      <a:schemeClr val="bg1"/>
                    </a:solidFill>
                    <a:latin typeface="Arial" panose="020B0604020202020204" pitchFamily="34" charset="0"/>
                    <a:cs typeface="Arial" panose="020B0604020202020204" pitchFamily="34" charset="0"/>
                  </a:rPr>
                  <a:t>Hoàng</a:t>
                </a:r>
                <a:r>
                  <a:rPr lang="en-US" sz="3200" b="1" dirty="0">
                    <a:solidFill>
                      <a:schemeClr val="bg1"/>
                    </a:solidFill>
                    <a:latin typeface="Arial" panose="020B0604020202020204" pitchFamily="34" charset="0"/>
                    <a:cs typeface="Arial" panose="020B0604020202020204" pitchFamily="34" charset="0"/>
                  </a:rPr>
                  <a:t> </a:t>
                </a:r>
                <a:r>
                  <a:rPr lang="en-US" sz="3200" b="1" dirty="0" err="1">
                    <a:solidFill>
                      <a:schemeClr val="bg1"/>
                    </a:solidFill>
                    <a:latin typeface="Arial" panose="020B0604020202020204" pitchFamily="34" charset="0"/>
                    <a:cs typeface="Arial" panose="020B0604020202020204" pitchFamily="34" charset="0"/>
                  </a:rPr>
                  <a:t>Nhi</a:t>
                </a:r>
                <a:endParaRPr lang="vi-VN" sz="3200" b="1" dirty="0">
                  <a:solidFill>
                    <a:schemeClr val="bg1"/>
                  </a:solidFill>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CE7CA203-5567-48FA-A6B0-895C1C94ECB8}"/>
                </a:ext>
              </a:extLst>
            </p:cNvPr>
            <p:cNvGrpSpPr/>
            <p:nvPr/>
          </p:nvGrpSpPr>
          <p:grpSpPr>
            <a:xfrm>
              <a:off x="15593019" y="838592"/>
              <a:ext cx="3200400" cy="4927600"/>
              <a:chOff x="15593019" y="892686"/>
              <a:chExt cx="3200400" cy="4927600"/>
            </a:xfrm>
          </p:grpSpPr>
          <p:grpSp>
            <p:nvGrpSpPr>
              <p:cNvPr id="49" name="Group 48">
                <a:extLst>
                  <a:ext uri="{FF2B5EF4-FFF2-40B4-BE49-F238E27FC236}">
                    <a16:creationId xmlns:a16="http://schemas.microsoft.com/office/drawing/2014/main" id="{15C41BF8-5748-4C78-8C4C-45601F2A9F57}"/>
                  </a:ext>
                </a:extLst>
              </p:cNvPr>
              <p:cNvGrpSpPr/>
              <p:nvPr/>
            </p:nvGrpSpPr>
            <p:grpSpPr>
              <a:xfrm rot="21599646">
                <a:off x="15593019" y="892686"/>
                <a:ext cx="3200400" cy="4927600"/>
                <a:chOff x="1952102" y="244608"/>
                <a:chExt cx="3200400" cy="4927600"/>
              </a:xfrm>
            </p:grpSpPr>
            <p:sp>
              <p:nvSpPr>
                <p:cNvPr id="33" name="Rectangle: Rounded Corners 32">
                  <a:extLst>
                    <a:ext uri="{FF2B5EF4-FFF2-40B4-BE49-F238E27FC236}">
                      <a16:creationId xmlns:a16="http://schemas.microsoft.com/office/drawing/2014/main" id="{6D066C8D-8B6A-4418-9F36-512B02D93F7C}"/>
                    </a:ext>
                  </a:extLst>
                </p:cNvPr>
                <p:cNvSpPr/>
                <p:nvPr/>
              </p:nvSpPr>
              <p:spPr>
                <a:xfrm>
                  <a:off x="1952102" y="244608"/>
                  <a:ext cx="3200400" cy="4927600"/>
                </a:xfrm>
                <a:prstGeom prst="roundRect">
                  <a:avLst>
                    <a:gd name="adj" fmla="val 555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1" name="Graphic 40" descr="Diamond Suit with solid fill">
                  <a:extLst>
                    <a:ext uri="{FF2B5EF4-FFF2-40B4-BE49-F238E27FC236}">
                      <a16:creationId xmlns:a16="http://schemas.microsoft.com/office/drawing/2014/main" id="{49987E9F-5A94-4B72-A1C0-701338E53AE6}"/>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13252" y="4673251"/>
                  <a:ext cx="376378" cy="376378"/>
                </a:xfrm>
                <a:prstGeom prst="rect">
                  <a:avLst/>
                </a:prstGeom>
              </p:spPr>
            </p:pic>
            <p:pic>
              <p:nvPicPr>
                <p:cNvPr id="43" name="Graphic 42" descr="Club Suit with solid fill">
                  <a:extLst>
                    <a:ext uri="{FF2B5EF4-FFF2-40B4-BE49-F238E27FC236}">
                      <a16:creationId xmlns:a16="http://schemas.microsoft.com/office/drawing/2014/main" id="{04D4ABE8-D311-4466-A50D-04CF401B6296}"/>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61837" y="4719060"/>
                  <a:ext cx="376378" cy="376378"/>
                </a:xfrm>
                <a:prstGeom prst="rect">
                  <a:avLst/>
                </a:prstGeom>
              </p:spPr>
            </p:pic>
            <p:pic>
              <p:nvPicPr>
                <p:cNvPr id="45" name="Graphic 44" descr="Spade Suit with solid fill">
                  <a:extLst>
                    <a:ext uri="{FF2B5EF4-FFF2-40B4-BE49-F238E27FC236}">
                      <a16:creationId xmlns:a16="http://schemas.microsoft.com/office/drawing/2014/main" id="{EA8CB9C2-E319-4E72-985B-AFD65F7D3C57}"/>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8848" y="354041"/>
                  <a:ext cx="411540" cy="411540"/>
                </a:xfrm>
                <a:prstGeom prst="rect">
                  <a:avLst/>
                </a:prstGeom>
              </p:spPr>
            </p:pic>
            <p:pic>
              <p:nvPicPr>
                <p:cNvPr id="47" name="Graphic 46" descr="Heart with solid fill">
                  <a:extLst>
                    <a:ext uri="{FF2B5EF4-FFF2-40B4-BE49-F238E27FC236}">
                      <a16:creationId xmlns:a16="http://schemas.microsoft.com/office/drawing/2014/main" id="{307878DE-5F52-4F8F-8EEA-58472423160D}"/>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590104" y="394064"/>
                  <a:ext cx="376378" cy="376378"/>
                </a:xfrm>
                <a:prstGeom prst="rect">
                  <a:avLst/>
                </a:prstGeom>
              </p:spPr>
            </p:pic>
          </p:grpSp>
          <p:sp>
            <p:nvSpPr>
              <p:cNvPr id="89" name="TextBox 88">
                <a:extLst>
                  <a:ext uri="{FF2B5EF4-FFF2-40B4-BE49-F238E27FC236}">
                    <a16:creationId xmlns:a16="http://schemas.microsoft.com/office/drawing/2014/main" id="{F5F2E2D3-ACC6-414F-A954-44C70B33BDE4}"/>
                  </a:ext>
                </a:extLst>
              </p:cNvPr>
              <p:cNvSpPr txBox="1"/>
              <p:nvPr/>
            </p:nvSpPr>
            <p:spPr>
              <a:xfrm rot="21589612">
                <a:off x="15869200" y="3917842"/>
                <a:ext cx="2809301" cy="584775"/>
              </a:xfrm>
              <a:prstGeom prst="rect">
                <a:avLst/>
              </a:prstGeom>
              <a:noFill/>
            </p:spPr>
            <p:txBody>
              <a:bodyPr wrap="square" rtlCol="0">
                <a:spAutoFit/>
              </a:bodyPr>
              <a:lstStyle/>
              <a:p>
                <a:pPr algn="ctr"/>
                <a:r>
                  <a:rPr lang="en-US" sz="3200" b="1" dirty="0">
                    <a:solidFill>
                      <a:srgbClr val="B33D46"/>
                    </a:solidFill>
                    <a:latin typeface="Arial" panose="020B0604020202020204" pitchFamily="34" charset="0"/>
                    <a:cs typeface="Arial" panose="020B0604020202020204" pitchFamily="34" charset="0"/>
                  </a:rPr>
                  <a:t>Mai </a:t>
                </a:r>
                <a:r>
                  <a:rPr lang="en-US" sz="3200" b="1" dirty="0" err="1">
                    <a:solidFill>
                      <a:srgbClr val="B33D46"/>
                    </a:solidFill>
                    <a:latin typeface="Arial" panose="020B0604020202020204" pitchFamily="34" charset="0"/>
                    <a:cs typeface="Arial" panose="020B0604020202020204" pitchFamily="34" charset="0"/>
                  </a:rPr>
                  <a:t>Văn</a:t>
                </a:r>
                <a:r>
                  <a:rPr lang="en-US" sz="3200" b="1" dirty="0">
                    <a:solidFill>
                      <a:srgbClr val="B33D46"/>
                    </a:solidFill>
                    <a:latin typeface="Arial" panose="020B0604020202020204" pitchFamily="34" charset="0"/>
                    <a:cs typeface="Arial" panose="020B0604020202020204" pitchFamily="34" charset="0"/>
                  </a:rPr>
                  <a:t> </a:t>
                </a:r>
                <a:r>
                  <a:rPr lang="en-US" sz="3200" b="1" dirty="0" err="1">
                    <a:solidFill>
                      <a:srgbClr val="B33D46"/>
                    </a:solidFill>
                    <a:latin typeface="Arial" panose="020B0604020202020204" pitchFamily="34" charset="0"/>
                    <a:cs typeface="Arial" panose="020B0604020202020204" pitchFamily="34" charset="0"/>
                  </a:rPr>
                  <a:t>Hải</a:t>
                </a:r>
                <a:endParaRPr lang="vi-VN" sz="3200" b="1" dirty="0">
                  <a:solidFill>
                    <a:srgbClr val="B33D46"/>
                  </a:solidFill>
                  <a:latin typeface="Arial" panose="020B0604020202020204" pitchFamily="34" charset="0"/>
                  <a:cs typeface="Arial" panose="020B0604020202020204" pitchFamily="34" charset="0"/>
                </a:endParaRPr>
              </a:p>
            </p:txBody>
          </p:sp>
        </p:grpSp>
        <p:grpSp>
          <p:nvGrpSpPr>
            <p:cNvPr id="92" name="Group 91">
              <a:extLst>
                <a:ext uri="{FF2B5EF4-FFF2-40B4-BE49-F238E27FC236}">
                  <a16:creationId xmlns:a16="http://schemas.microsoft.com/office/drawing/2014/main" id="{F1BED001-A52D-4575-945A-85B344396537}"/>
                </a:ext>
              </a:extLst>
            </p:cNvPr>
            <p:cNvGrpSpPr/>
            <p:nvPr/>
          </p:nvGrpSpPr>
          <p:grpSpPr>
            <a:xfrm>
              <a:off x="19401938" y="747415"/>
              <a:ext cx="3200400" cy="4927600"/>
              <a:chOff x="-3295076" y="833383"/>
              <a:chExt cx="3200400" cy="4927600"/>
            </a:xfrm>
          </p:grpSpPr>
          <p:sp>
            <p:nvSpPr>
              <p:cNvPr id="93" name="Rectangle: Rounded Corners 92">
                <a:extLst>
                  <a:ext uri="{FF2B5EF4-FFF2-40B4-BE49-F238E27FC236}">
                    <a16:creationId xmlns:a16="http://schemas.microsoft.com/office/drawing/2014/main" id="{E20CCECC-33C1-4A72-AEF3-F1E8E09C265B}"/>
                  </a:ext>
                </a:extLst>
              </p:cNvPr>
              <p:cNvSpPr/>
              <p:nvPr/>
            </p:nvSpPr>
            <p:spPr>
              <a:xfrm>
                <a:off x="-3295076" y="833383"/>
                <a:ext cx="3200400" cy="4927600"/>
              </a:xfrm>
              <a:prstGeom prst="roundRect">
                <a:avLst>
                  <a:gd name="adj" fmla="val 5556"/>
                </a:avLst>
              </a:prstGeom>
              <a:solidFill>
                <a:srgbClr val="0E0D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Team Member</a:t>
                </a:r>
                <a:endParaRPr lang="vi-VN" dirty="0"/>
              </a:p>
            </p:txBody>
          </p:sp>
          <p:pic>
            <p:nvPicPr>
              <p:cNvPr id="94" name="Picture 93" descr="Icon&#10;&#10;Description automatically generated">
                <a:extLst>
                  <a:ext uri="{FF2B5EF4-FFF2-40B4-BE49-F238E27FC236}">
                    <a16:creationId xmlns:a16="http://schemas.microsoft.com/office/drawing/2014/main" id="{726E2B19-4AE7-4AC5-B115-D7D4B847465D}"/>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3089723" y="1017659"/>
                <a:ext cx="270145" cy="348487"/>
              </a:xfrm>
              <a:prstGeom prst="rect">
                <a:avLst/>
              </a:prstGeom>
            </p:spPr>
          </p:pic>
          <p:pic>
            <p:nvPicPr>
              <p:cNvPr id="95" name="Picture 94" descr="Icon&#10;&#10;Description automatically generated">
                <a:extLst>
                  <a:ext uri="{FF2B5EF4-FFF2-40B4-BE49-F238E27FC236}">
                    <a16:creationId xmlns:a16="http://schemas.microsoft.com/office/drawing/2014/main" id="{400D028C-7477-402C-98D1-96BBA2518FDC}"/>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3091067" y="5143295"/>
                <a:ext cx="270145" cy="348487"/>
              </a:xfrm>
              <a:prstGeom prst="rect">
                <a:avLst/>
              </a:prstGeom>
            </p:spPr>
          </p:pic>
          <p:pic>
            <p:nvPicPr>
              <p:cNvPr id="96" name="Picture 95" descr="Icon&#10;&#10;Description automatically generated">
                <a:extLst>
                  <a:ext uri="{FF2B5EF4-FFF2-40B4-BE49-F238E27FC236}">
                    <a16:creationId xmlns:a16="http://schemas.microsoft.com/office/drawing/2014/main" id="{B3E2DD98-F382-4FC6-8CB8-3B33B45EAD31}"/>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4460" y="5028918"/>
                <a:ext cx="270145" cy="348487"/>
              </a:xfrm>
              <a:prstGeom prst="rect">
                <a:avLst/>
              </a:prstGeom>
            </p:spPr>
          </p:pic>
          <p:pic>
            <p:nvPicPr>
              <p:cNvPr id="97" name="Picture 96" descr="Icon&#10;&#10;Description automatically generated">
                <a:extLst>
                  <a:ext uri="{FF2B5EF4-FFF2-40B4-BE49-F238E27FC236}">
                    <a16:creationId xmlns:a16="http://schemas.microsoft.com/office/drawing/2014/main" id="{1432E3F6-4A04-41AF-A76E-24AD631BF822}"/>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651238" y="981686"/>
                <a:ext cx="270145" cy="348487"/>
              </a:xfrm>
              <a:prstGeom prst="rect">
                <a:avLst/>
              </a:prstGeom>
            </p:spPr>
          </p:pic>
        </p:grpSp>
      </p:grpSp>
      <p:sp>
        <p:nvSpPr>
          <p:cNvPr id="48" name="Rectangle 47">
            <a:extLst>
              <a:ext uri="{FF2B5EF4-FFF2-40B4-BE49-F238E27FC236}">
                <a16:creationId xmlns:a16="http://schemas.microsoft.com/office/drawing/2014/main" id="{B8587281-FFB9-4AB4-A88B-917E2E7B420D}"/>
              </a:ext>
            </a:extLst>
          </p:cNvPr>
          <p:cNvSpPr/>
          <p:nvPr/>
        </p:nvSpPr>
        <p:spPr>
          <a:xfrm rot="20855605">
            <a:off x="6570448" y="6717080"/>
            <a:ext cx="762004" cy="9470341"/>
          </a:xfrm>
          <a:custGeom>
            <a:avLst/>
            <a:gdLst>
              <a:gd name="connsiteX0" fmla="*/ 0 w 460548"/>
              <a:gd name="connsiteY0" fmla="*/ 0 h 9185563"/>
              <a:gd name="connsiteX1" fmla="*/ 460548 w 460548"/>
              <a:gd name="connsiteY1" fmla="*/ 0 h 9185563"/>
              <a:gd name="connsiteX2" fmla="*/ 460548 w 460548"/>
              <a:gd name="connsiteY2" fmla="*/ 9185563 h 9185563"/>
              <a:gd name="connsiteX3" fmla="*/ 0 w 460548"/>
              <a:gd name="connsiteY3" fmla="*/ 9185563 h 9185563"/>
              <a:gd name="connsiteX4" fmla="*/ 0 w 460548"/>
              <a:gd name="connsiteY4" fmla="*/ 0 h 9185563"/>
              <a:gd name="connsiteX0" fmla="*/ 0 w 554418"/>
              <a:gd name="connsiteY0" fmla="*/ 0 h 9279034"/>
              <a:gd name="connsiteX1" fmla="*/ 554418 w 554418"/>
              <a:gd name="connsiteY1" fmla="*/ 93471 h 9279034"/>
              <a:gd name="connsiteX2" fmla="*/ 554418 w 554418"/>
              <a:gd name="connsiteY2" fmla="*/ 9279034 h 9279034"/>
              <a:gd name="connsiteX3" fmla="*/ 93870 w 554418"/>
              <a:gd name="connsiteY3" fmla="*/ 9279034 h 9279034"/>
              <a:gd name="connsiteX4" fmla="*/ 0 w 554418"/>
              <a:gd name="connsiteY4" fmla="*/ 0 h 9279034"/>
              <a:gd name="connsiteX0" fmla="*/ 0 w 589743"/>
              <a:gd name="connsiteY0" fmla="*/ 0 h 9307611"/>
              <a:gd name="connsiteX1" fmla="*/ 589743 w 589743"/>
              <a:gd name="connsiteY1" fmla="*/ 122048 h 9307611"/>
              <a:gd name="connsiteX2" fmla="*/ 589743 w 589743"/>
              <a:gd name="connsiteY2" fmla="*/ 9307611 h 9307611"/>
              <a:gd name="connsiteX3" fmla="*/ 129195 w 589743"/>
              <a:gd name="connsiteY3" fmla="*/ 9307611 h 9307611"/>
              <a:gd name="connsiteX4" fmla="*/ 0 w 589743"/>
              <a:gd name="connsiteY4" fmla="*/ 0 h 9307611"/>
              <a:gd name="connsiteX0" fmla="*/ 0 w 762004"/>
              <a:gd name="connsiteY0" fmla="*/ 0 h 9470341"/>
              <a:gd name="connsiteX1" fmla="*/ 589743 w 762004"/>
              <a:gd name="connsiteY1" fmla="*/ 122048 h 9470341"/>
              <a:gd name="connsiteX2" fmla="*/ 762004 w 762004"/>
              <a:gd name="connsiteY2" fmla="*/ 9470341 h 9470341"/>
              <a:gd name="connsiteX3" fmla="*/ 129195 w 762004"/>
              <a:gd name="connsiteY3" fmla="*/ 9307611 h 9470341"/>
              <a:gd name="connsiteX4" fmla="*/ 0 w 762004"/>
              <a:gd name="connsiteY4" fmla="*/ 0 h 9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4" h="9470341">
                <a:moveTo>
                  <a:pt x="0" y="0"/>
                </a:moveTo>
                <a:lnTo>
                  <a:pt x="589743" y="122048"/>
                </a:lnTo>
                <a:lnTo>
                  <a:pt x="762004" y="9470341"/>
                </a:lnTo>
                <a:lnTo>
                  <a:pt x="129195" y="9307611"/>
                </a:lnTo>
                <a:lnTo>
                  <a:pt x="0"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5982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48000" decel="46000" fill="hold" nodeType="withEffect">
                                  <p:stCondLst>
                                    <p:cond delay="0"/>
                                  </p:stCondLst>
                                  <p:childTnLst>
                                    <p:animMotion origin="layout" path="M 0.40208 -0.18472 L -1.40573 0.43009 " pathEditMode="relative" rAng="0" ptsTypes="AA">
                                      <p:cBhvr>
                                        <p:cTn id="6" dur="4000" fill="hold"/>
                                        <p:tgtEl>
                                          <p:spTgt spid="46"/>
                                        </p:tgtEl>
                                        <p:attrNameLst>
                                          <p:attrName>ppt_x</p:attrName>
                                          <p:attrName>ppt_y</p:attrName>
                                        </p:attrNameLst>
                                      </p:cBhvr>
                                      <p:rCtr x="-90391" y="30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A192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A16553-583E-4382-91CD-1FA3C713F8A3}"/>
              </a:ext>
            </a:extLst>
          </p:cNvPr>
          <p:cNvSpPr/>
          <p:nvPr/>
        </p:nvSpPr>
        <p:spPr>
          <a:xfrm>
            <a:off x="1653540" y="1005840"/>
            <a:ext cx="8884920" cy="4846320"/>
          </a:xfrm>
          <a:prstGeom prst="rect">
            <a:avLst/>
          </a:prstGeom>
          <a:solidFill>
            <a:srgbClr val="161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6" name="Group 45">
            <a:extLst>
              <a:ext uri="{FF2B5EF4-FFF2-40B4-BE49-F238E27FC236}">
                <a16:creationId xmlns:a16="http://schemas.microsoft.com/office/drawing/2014/main" id="{3F3A467F-8BB6-40CF-A8AE-859AACC96876}"/>
              </a:ext>
            </a:extLst>
          </p:cNvPr>
          <p:cNvGrpSpPr/>
          <p:nvPr/>
        </p:nvGrpSpPr>
        <p:grpSpPr>
          <a:xfrm rot="20951351">
            <a:off x="-17479899" y="3037840"/>
            <a:ext cx="25585718" cy="4927600"/>
            <a:chOff x="4807496" y="838592"/>
            <a:chExt cx="25585718" cy="4927600"/>
          </a:xfrm>
        </p:grpSpPr>
        <p:grpSp>
          <p:nvGrpSpPr>
            <p:cNvPr id="8" name="Group 7">
              <a:extLst>
                <a:ext uri="{FF2B5EF4-FFF2-40B4-BE49-F238E27FC236}">
                  <a16:creationId xmlns:a16="http://schemas.microsoft.com/office/drawing/2014/main" id="{C7917452-7C79-4303-B439-7E06221FD97F}"/>
                </a:ext>
              </a:extLst>
            </p:cNvPr>
            <p:cNvGrpSpPr/>
            <p:nvPr/>
          </p:nvGrpSpPr>
          <p:grpSpPr>
            <a:xfrm>
              <a:off x="4807496" y="838592"/>
              <a:ext cx="3200400" cy="4927600"/>
              <a:chOff x="4746745" y="764384"/>
              <a:chExt cx="3200400" cy="4927600"/>
            </a:xfrm>
          </p:grpSpPr>
          <p:grpSp>
            <p:nvGrpSpPr>
              <p:cNvPr id="71" name="Group 70">
                <a:extLst>
                  <a:ext uri="{FF2B5EF4-FFF2-40B4-BE49-F238E27FC236}">
                    <a16:creationId xmlns:a16="http://schemas.microsoft.com/office/drawing/2014/main" id="{A2A05557-5202-4FDF-8441-900E0AD36ABF}"/>
                  </a:ext>
                </a:extLst>
              </p:cNvPr>
              <p:cNvGrpSpPr/>
              <p:nvPr/>
            </p:nvGrpSpPr>
            <p:grpSpPr>
              <a:xfrm>
                <a:off x="4746745" y="764384"/>
                <a:ext cx="3200400" cy="4927600"/>
                <a:chOff x="4495800" y="924560"/>
                <a:chExt cx="3200400" cy="4927600"/>
              </a:xfrm>
            </p:grpSpPr>
            <p:sp>
              <p:nvSpPr>
                <p:cNvPr id="72" name="Rectangle: Rounded Corners 71">
                  <a:extLst>
                    <a:ext uri="{FF2B5EF4-FFF2-40B4-BE49-F238E27FC236}">
                      <a16:creationId xmlns:a16="http://schemas.microsoft.com/office/drawing/2014/main" id="{A75A97B2-D7F8-4F01-943A-8E6662CBA89E}"/>
                    </a:ext>
                  </a:extLst>
                </p:cNvPr>
                <p:cNvSpPr/>
                <p:nvPr/>
              </p:nvSpPr>
              <p:spPr>
                <a:xfrm>
                  <a:off x="4495800" y="924560"/>
                  <a:ext cx="3200400" cy="4927600"/>
                </a:xfrm>
                <a:prstGeom prst="roundRect">
                  <a:avLst>
                    <a:gd name="adj" fmla="val 5556"/>
                  </a:avLst>
                </a:prstGeom>
                <a:solidFill>
                  <a:srgbClr val="EDA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73" name="Picture 72" descr="Icon&#10;&#10;Description automatically generated">
                  <a:extLst>
                    <a:ext uri="{FF2B5EF4-FFF2-40B4-BE49-F238E27FC236}">
                      <a16:creationId xmlns:a16="http://schemas.microsoft.com/office/drawing/2014/main" id="{882DDFDD-6FF0-487C-A160-6E31F6C0B0E2}"/>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4641270" y="1068326"/>
                  <a:ext cx="270145" cy="348487"/>
                </a:xfrm>
                <a:prstGeom prst="rect">
                  <a:avLst/>
                </a:prstGeom>
              </p:spPr>
            </p:pic>
            <p:pic>
              <p:nvPicPr>
                <p:cNvPr id="74" name="Picture 73" descr="Icon&#10;&#10;Description automatically generated">
                  <a:extLst>
                    <a:ext uri="{FF2B5EF4-FFF2-40B4-BE49-F238E27FC236}">
                      <a16:creationId xmlns:a16="http://schemas.microsoft.com/office/drawing/2014/main" id="{01460D7E-53C5-4BBD-A6E0-41E099C9D6D4}"/>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643175" y="5343909"/>
                  <a:ext cx="270145" cy="348487"/>
                </a:xfrm>
                <a:prstGeom prst="rect">
                  <a:avLst/>
                </a:prstGeom>
              </p:spPr>
            </p:pic>
            <p:pic>
              <p:nvPicPr>
                <p:cNvPr id="75" name="Picture 74" descr="Icon&#10;&#10;Description automatically generated">
                  <a:extLst>
                    <a:ext uri="{FF2B5EF4-FFF2-40B4-BE49-F238E27FC236}">
                      <a16:creationId xmlns:a16="http://schemas.microsoft.com/office/drawing/2014/main" id="{73935D97-11AC-48F5-9F5D-E7720DB6F65E}"/>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24214" y="5340099"/>
                  <a:ext cx="270145" cy="348487"/>
                </a:xfrm>
                <a:prstGeom prst="rect">
                  <a:avLst/>
                </a:prstGeom>
              </p:spPr>
            </p:pic>
            <p:pic>
              <p:nvPicPr>
                <p:cNvPr id="76" name="Picture 75" descr="Icon&#10;&#10;Description automatically generated">
                  <a:extLst>
                    <a:ext uri="{FF2B5EF4-FFF2-40B4-BE49-F238E27FC236}">
                      <a16:creationId xmlns:a16="http://schemas.microsoft.com/office/drawing/2014/main" id="{4498BB6A-F789-446B-987B-B8EEBF763E7B}"/>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7224214" y="1068325"/>
                  <a:ext cx="270145" cy="348487"/>
                </a:xfrm>
                <a:prstGeom prst="rect">
                  <a:avLst/>
                </a:prstGeom>
              </p:spPr>
            </p:pic>
            <p:pic>
              <p:nvPicPr>
                <p:cNvPr id="77" name="Picture 76">
                  <a:extLst>
                    <a:ext uri="{FF2B5EF4-FFF2-40B4-BE49-F238E27FC236}">
                      <a16:creationId xmlns:a16="http://schemas.microsoft.com/office/drawing/2014/main" id="{1F88727C-9B63-44A9-9F00-A0C7684F0833}"/>
                    </a:ext>
                  </a:extLst>
                </p:cNvPr>
                <p:cNvPicPr>
                  <a:picLocks noChangeAspect="1"/>
                </p:cNvPicPr>
                <p:nvPr/>
              </p:nvPicPr>
              <p:blipFill rotWithShape="1">
                <a:blip r:embed="rId4" cstate="hqprint">
                  <a:extLst>
                    <a:ext uri="{28A0092B-C50C-407E-A947-70E740481C1C}">
                      <a14:useLocalDpi xmlns:a14="http://schemas.microsoft.com/office/drawing/2010/main" val="0"/>
                    </a:ext>
                  </a:extLst>
                </a:blip>
                <a:srcRect t="544" b="544"/>
                <a:stretch/>
              </p:blipFill>
              <p:spPr>
                <a:xfrm>
                  <a:off x="5151088" y="1437642"/>
                  <a:ext cx="1894494" cy="1795816"/>
                </a:xfrm>
                <a:prstGeom prst="ellipse">
                  <a:avLst/>
                </a:prstGeom>
                <a:ln w="76200">
                  <a:solidFill>
                    <a:schemeClr val="bg1"/>
                  </a:solidFill>
                </a:ln>
              </p:spPr>
            </p:pic>
          </p:grpSp>
          <p:sp>
            <p:nvSpPr>
              <p:cNvPr id="2" name="TextBox 1">
                <a:extLst>
                  <a:ext uri="{FF2B5EF4-FFF2-40B4-BE49-F238E27FC236}">
                    <a16:creationId xmlns:a16="http://schemas.microsoft.com/office/drawing/2014/main" id="{3436DCCC-D161-4755-B948-B4DBD22F41A3}"/>
                  </a:ext>
                </a:extLst>
              </p:cNvPr>
              <p:cNvSpPr txBox="1"/>
              <p:nvPr/>
            </p:nvSpPr>
            <p:spPr>
              <a:xfrm rot="34156">
                <a:off x="4931393" y="3343233"/>
                <a:ext cx="2809301" cy="584775"/>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HỌ VÀ TÊN</a:t>
                </a:r>
                <a:endParaRPr lang="vi-VN" sz="3200" b="1">
                  <a:solidFill>
                    <a:schemeClr val="bg1"/>
                  </a:solidFill>
                  <a:latin typeface="Arial" panose="020B0604020202020204" pitchFamily="34" charset="0"/>
                  <a:cs typeface="Arial" panose="020B0604020202020204" pitchFamily="34" charset="0"/>
                </a:endParaRPr>
              </a:p>
            </p:txBody>
          </p:sp>
        </p:grpSp>
        <p:grpSp>
          <p:nvGrpSpPr>
            <p:cNvPr id="30" name="Group 29">
              <a:extLst>
                <a:ext uri="{FF2B5EF4-FFF2-40B4-BE49-F238E27FC236}">
                  <a16:creationId xmlns:a16="http://schemas.microsoft.com/office/drawing/2014/main" id="{7F9C0439-053C-4CDE-A92C-3E135A7C1D8B}"/>
                </a:ext>
              </a:extLst>
            </p:cNvPr>
            <p:cNvGrpSpPr/>
            <p:nvPr/>
          </p:nvGrpSpPr>
          <p:grpSpPr>
            <a:xfrm rot="21589612">
              <a:off x="8304284" y="838592"/>
              <a:ext cx="3200400" cy="4927600"/>
              <a:chOff x="8417942" y="23490"/>
              <a:chExt cx="3200400" cy="4927600"/>
            </a:xfrm>
          </p:grpSpPr>
          <p:grpSp>
            <p:nvGrpSpPr>
              <p:cNvPr id="63" name="Group 62">
                <a:extLst>
                  <a:ext uri="{FF2B5EF4-FFF2-40B4-BE49-F238E27FC236}">
                    <a16:creationId xmlns:a16="http://schemas.microsoft.com/office/drawing/2014/main" id="{52368C4D-60B3-4E1D-9DE5-FE7D17D7F09A}"/>
                  </a:ext>
                </a:extLst>
              </p:cNvPr>
              <p:cNvGrpSpPr/>
              <p:nvPr/>
            </p:nvGrpSpPr>
            <p:grpSpPr>
              <a:xfrm>
                <a:off x="8417942" y="23490"/>
                <a:ext cx="3200400" cy="4927600"/>
                <a:chOff x="1952102" y="244608"/>
                <a:chExt cx="3200400" cy="4927600"/>
              </a:xfrm>
            </p:grpSpPr>
            <p:sp>
              <p:nvSpPr>
                <p:cNvPr id="64" name="Rectangle: Rounded Corners 63">
                  <a:extLst>
                    <a:ext uri="{FF2B5EF4-FFF2-40B4-BE49-F238E27FC236}">
                      <a16:creationId xmlns:a16="http://schemas.microsoft.com/office/drawing/2014/main" id="{97EBADFD-A4FB-45EF-B6CE-A683D91B78F5}"/>
                    </a:ext>
                  </a:extLst>
                </p:cNvPr>
                <p:cNvSpPr/>
                <p:nvPr/>
              </p:nvSpPr>
              <p:spPr>
                <a:xfrm>
                  <a:off x="1952102" y="244608"/>
                  <a:ext cx="3200400" cy="4927600"/>
                </a:xfrm>
                <a:prstGeom prst="roundRect">
                  <a:avLst>
                    <a:gd name="adj" fmla="val 555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65" name="Graphic 64" descr="Diamond Suit with solid fill">
                  <a:extLst>
                    <a:ext uri="{FF2B5EF4-FFF2-40B4-BE49-F238E27FC236}">
                      <a16:creationId xmlns:a16="http://schemas.microsoft.com/office/drawing/2014/main" id="{E9DA3B2C-C305-4D6C-8E19-8CB738272588}"/>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13252" y="4673251"/>
                  <a:ext cx="376378" cy="376378"/>
                </a:xfrm>
                <a:prstGeom prst="rect">
                  <a:avLst/>
                </a:prstGeom>
              </p:spPr>
            </p:pic>
            <p:pic>
              <p:nvPicPr>
                <p:cNvPr id="66" name="Graphic 65" descr="Club Suit with solid fill">
                  <a:extLst>
                    <a:ext uri="{FF2B5EF4-FFF2-40B4-BE49-F238E27FC236}">
                      <a16:creationId xmlns:a16="http://schemas.microsoft.com/office/drawing/2014/main" id="{605ED019-7901-4C9E-92EE-4B301F6CDC84}"/>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61837" y="4719060"/>
                  <a:ext cx="376378" cy="376378"/>
                </a:xfrm>
                <a:prstGeom prst="rect">
                  <a:avLst/>
                </a:prstGeom>
              </p:spPr>
            </p:pic>
            <p:pic>
              <p:nvPicPr>
                <p:cNvPr id="67" name="Graphic 66" descr="Spade Suit with solid fill">
                  <a:extLst>
                    <a:ext uri="{FF2B5EF4-FFF2-40B4-BE49-F238E27FC236}">
                      <a16:creationId xmlns:a16="http://schemas.microsoft.com/office/drawing/2014/main" id="{4C8E9B7E-649C-4511-B8EF-0C1E7DFF3E0D}"/>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58848" y="354041"/>
                  <a:ext cx="411540" cy="411540"/>
                </a:xfrm>
                <a:prstGeom prst="rect">
                  <a:avLst/>
                </a:prstGeom>
              </p:spPr>
            </p:pic>
            <p:pic>
              <p:nvPicPr>
                <p:cNvPr id="68" name="Graphic 67" descr="Heart with solid fill">
                  <a:extLst>
                    <a:ext uri="{FF2B5EF4-FFF2-40B4-BE49-F238E27FC236}">
                      <a16:creationId xmlns:a16="http://schemas.microsoft.com/office/drawing/2014/main" id="{D2AA4D73-C274-4D4E-92EE-83848BBA1CEC}"/>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90104" y="394064"/>
                  <a:ext cx="376378" cy="376378"/>
                </a:xfrm>
                <a:prstGeom prst="rect">
                  <a:avLst/>
                </a:prstGeom>
              </p:spPr>
            </p:pic>
          </p:grpSp>
          <p:pic>
            <p:nvPicPr>
              <p:cNvPr id="22" name="Picture 21" descr="A person sitting at a desk&#10;&#10;Description automatically generated with medium confidence">
                <a:extLst>
                  <a:ext uri="{FF2B5EF4-FFF2-40B4-BE49-F238E27FC236}">
                    <a16:creationId xmlns:a16="http://schemas.microsoft.com/office/drawing/2014/main" id="{94C22D39-AFD5-4A09-9EC4-96064234C0BE}"/>
                  </a:ext>
                </a:extLst>
              </p:cNvPr>
              <p:cNvPicPr>
                <a:picLocks noChangeAspect="1"/>
              </p:cNvPicPr>
              <p:nvPr/>
            </p:nvPicPr>
            <p:blipFill rotWithShape="1">
              <a:blip r:embed="rId13">
                <a:extLst>
                  <a:ext uri="{28A0092B-C50C-407E-A947-70E740481C1C}">
                    <a14:useLocalDpi xmlns:a14="http://schemas.microsoft.com/office/drawing/2010/main" val="0"/>
                  </a:ext>
                </a:extLst>
              </a:blip>
              <a:srcRect l="18124" t="1390" r="25742" b="-1390"/>
              <a:stretch/>
            </p:blipFill>
            <p:spPr>
              <a:xfrm>
                <a:off x="9030706" y="579233"/>
                <a:ext cx="2111531" cy="2106466"/>
              </a:xfrm>
              <a:prstGeom prst="ellipse">
                <a:avLst/>
              </a:prstGeom>
              <a:ln w="76200">
                <a:solidFill>
                  <a:srgbClr val="B33D46"/>
                </a:solidFill>
              </a:ln>
            </p:spPr>
          </p:pic>
          <p:sp>
            <p:nvSpPr>
              <p:cNvPr id="86" name="TextBox 85">
                <a:extLst>
                  <a:ext uri="{FF2B5EF4-FFF2-40B4-BE49-F238E27FC236}">
                    <a16:creationId xmlns:a16="http://schemas.microsoft.com/office/drawing/2014/main" id="{04306AD7-524E-47C5-BEFE-46F665EEE483}"/>
                  </a:ext>
                </a:extLst>
              </p:cNvPr>
              <p:cNvSpPr txBox="1"/>
              <p:nvPr/>
            </p:nvSpPr>
            <p:spPr>
              <a:xfrm>
                <a:off x="8695359" y="2906426"/>
                <a:ext cx="2809301" cy="584775"/>
              </a:xfrm>
              <a:prstGeom prst="rect">
                <a:avLst/>
              </a:prstGeom>
              <a:noFill/>
            </p:spPr>
            <p:txBody>
              <a:bodyPr wrap="square" rtlCol="0">
                <a:spAutoFit/>
              </a:bodyPr>
              <a:lstStyle/>
              <a:p>
                <a:pPr algn="ctr"/>
                <a:r>
                  <a:rPr lang="en-US" sz="3200" b="1">
                    <a:solidFill>
                      <a:srgbClr val="B33D46"/>
                    </a:solidFill>
                    <a:latin typeface="Arial" panose="020B0604020202020204" pitchFamily="34" charset="0"/>
                    <a:cs typeface="Arial" panose="020B0604020202020204" pitchFamily="34" charset="0"/>
                  </a:rPr>
                  <a:t>HỌ VÀ TÊN</a:t>
                </a:r>
                <a:endParaRPr lang="vi-VN" sz="3200" b="1">
                  <a:solidFill>
                    <a:srgbClr val="B33D46"/>
                  </a:solidFill>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6E1E5B42-6752-4684-816B-E87FB1F17E46}"/>
                </a:ext>
              </a:extLst>
            </p:cNvPr>
            <p:cNvGrpSpPr/>
            <p:nvPr/>
          </p:nvGrpSpPr>
          <p:grpSpPr>
            <a:xfrm>
              <a:off x="11884773" y="838592"/>
              <a:ext cx="3200400" cy="4927600"/>
              <a:chOff x="10059445" y="-513918"/>
              <a:chExt cx="3200400" cy="4927600"/>
            </a:xfrm>
          </p:grpSpPr>
          <p:grpSp>
            <p:nvGrpSpPr>
              <p:cNvPr id="51" name="Group 50">
                <a:extLst>
                  <a:ext uri="{FF2B5EF4-FFF2-40B4-BE49-F238E27FC236}">
                    <a16:creationId xmlns:a16="http://schemas.microsoft.com/office/drawing/2014/main" id="{007A597A-70C6-488E-B274-8DE30F391275}"/>
                  </a:ext>
                </a:extLst>
              </p:cNvPr>
              <p:cNvGrpSpPr/>
              <p:nvPr/>
            </p:nvGrpSpPr>
            <p:grpSpPr>
              <a:xfrm>
                <a:off x="10059445" y="-513918"/>
                <a:ext cx="3200400" cy="4927600"/>
                <a:chOff x="1952102" y="244608"/>
                <a:chExt cx="3200400" cy="4927600"/>
              </a:xfrm>
            </p:grpSpPr>
            <p:sp>
              <p:nvSpPr>
                <p:cNvPr id="52" name="Rectangle: Rounded Corners 51">
                  <a:extLst>
                    <a:ext uri="{FF2B5EF4-FFF2-40B4-BE49-F238E27FC236}">
                      <a16:creationId xmlns:a16="http://schemas.microsoft.com/office/drawing/2014/main" id="{87667B44-2114-4203-AE3E-2A3A13EF65AA}"/>
                    </a:ext>
                  </a:extLst>
                </p:cNvPr>
                <p:cNvSpPr/>
                <p:nvPr/>
              </p:nvSpPr>
              <p:spPr>
                <a:xfrm>
                  <a:off x="1952102" y="244608"/>
                  <a:ext cx="3200400" cy="4927600"/>
                </a:xfrm>
                <a:prstGeom prst="roundRect">
                  <a:avLst>
                    <a:gd name="adj" fmla="val 5556"/>
                  </a:avLst>
                </a:prstGeom>
                <a:solidFill>
                  <a:srgbClr val="B3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3" name="Graphic 52" descr="Diamond Suit with solid fill">
                  <a:extLst>
                    <a:ext uri="{FF2B5EF4-FFF2-40B4-BE49-F238E27FC236}">
                      <a16:creationId xmlns:a16="http://schemas.microsoft.com/office/drawing/2014/main" id="{594BEF1F-BB1F-4C7B-951A-5B2F40F30D15}"/>
                    </a:ext>
                  </a:extLst>
                </p:cNvPr>
                <p:cNvPicPr>
                  <a:picLocks noChangeAspect="1"/>
                </p:cNvPicPr>
                <p:nvPr/>
              </p:nvPicPr>
              <p:blipFill>
                <a:blip r:embed="rId14" cstate="hq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113252" y="4673251"/>
                  <a:ext cx="376378" cy="376378"/>
                </a:xfrm>
                <a:prstGeom prst="rect">
                  <a:avLst/>
                </a:prstGeom>
              </p:spPr>
            </p:pic>
            <p:pic>
              <p:nvPicPr>
                <p:cNvPr id="54" name="Graphic 53" descr="Club Suit with solid fill">
                  <a:extLst>
                    <a:ext uri="{FF2B5EF4-FFF2-40B4-BE49-F238E27FC236}">
                      <a16:creationId xmlns:a16="http://schemas.microsoft.com/office/drawing/2014/main" id="{3FD1CA96-A35A-41E3-9A9F-B57EFAD992EB}"/>
                    </a:ext>
                  </a:extLst>
                </p:cNvPr>
                <p:cNvPicPr>
                  <a:picLocks noChangeAspect="1"/>
                </p:cNvPicPr>
                <p:nvPr/>
              </p:nvPicPr>
              <p:blipFill>
                <a:blip r:embed="rId16" cstate="hq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61837" y="4719060"/>
                  <a:ext cx="376378" cy="376378"/>
                </a:xfrm>
                <a:prstGeom prst="rect">
                  <a:avLst/>
                </a:prstGeom>
              </p:spPr>
            </p:pic>
            <p:pic>
              <p:nvPicPr>
                <p:cNvPr id="55" name="Graphic 54" descr="Spade Suit with solid fill">
                  <a:extLst>
                    <a:ext uri="{FF2B5EF4-FFF2-40B4-BE49-F238E27FC236}">
                      <a16:creationId xmlns:a16="http://schemas.microsoft.com/office/drawing/2014/main" id="{F6C6D688-E7A1-4BDF-A680-01736596F565}"/>
                    </a:ext>
                  </a:extLst>
                </p:cNvPr>
                <p:cNvPicPr>
                  <a:picLocks noChangeAspect="1"/>
                </p:cNvPicPr>
                <p:nvPr/>
              </p:nvPicPr>
              <p:blipFill>
                <a:blip r:embed="rId18" cstate="hq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058848" y="354041"/>
                  <a:ext cx="411540" cy="411540"/>
                </a:xfrm>
                <a:prstGeom prst="rect">
                  <a:avLst/>
                </a:prstGeom>
              </p:spPr>
            </p:pic>
            <p:pic>
              <p:nvPicPr>
                <p:cNvPr id="56" name="Graphic 55" descr="Heart with solid fill">
                  <a:extLst>
                    <a:ext uri="{FF2B5EF4-FFF2-40B4-BE49-F238E27FC236}">
                      <a16:creationId xmlns:a16="http://schemas.microsoft.com/office/drawing/2014/main" id="{C8DDA1DD-17AC-4EAC-9B34-68858177B8D9}"/>
                    </a:ext>
                  </a:extLst>
                </p:cNvPr>
                <p:cNvPicPr>
                  <a:picLocks noChangeAspect="1"/>
                </p:cNvPicPr>
                <p:nvPr/>
              </p:nvPicPr>
              <p:blipFill>
                <a:blip r:embed="rId20" cstate="hq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590104" y="394064"/>
                  <a:ext cx="376378" cy="376378"/>
                </a:xfrm>
                <a:prstGeom prst="rect">
                  <a:avLst/>
                </a:prstGeom>
              </p:spPr>
            </p:pic>
            <p:pic>
              <p:nvPicPr>
                <p:cNvPr id="62" name="Graphic 61">
                  <a:extLst>
                    <a:ext uri="{FF2B5EF4-FFF2-40B4-BE49-F238E27FC236}">
                      <a16:creationId xmlns:a16="http://schemas.microsoft.com/office/drawing/2014/main" id="{767E165C-2D7D-4D51-8774-5B7CDA747C0D}"/>
                    </a:ext>
                  </a:extLst>
                </p:cNvPr>
                <p:cNvPicPr>
                  <a:picLocks noChangeAspect="1"/>
                </p:cNvPicPr>
                <p:nvPr/>
              </p:nvPicPr>
              <p:blipFill rotWithShape="1">
                <a:blip r:embed="rId22">
                  <a:extLst>
                    <a:ext uri="{28A0092B-C50C-407E-A947-70E740481C1C}">
                      <a14:useLocalDpi xmlns:a14="http://schemas.microsoft.com/office/drawing/2010/main" val="0"/>
                    </a:ext>
                  </a:extLst>
                </a:blip>
                <a:srcRect l="-51" t="5799" r="51" b="23635"/>
                <a:stretch/>
              </p:blipFill>
              <p:spPr>
                <a:xfrm>
                  <a:off x="2542026" y="896486"/>
                  <a:ext cx="2113770" cy="1988792"/>
                </a:xfrm>
                <a:prstGeom prst="ellipse">
                  <a:avLst/>
                </a:prstGeom>
                <a:ln w="76200">
                  <a:solidFill>
                    <a:srgbClr val="FFFFFF"/>
                  </a:solidFill>
                </a:ln>
              </p:spPr>
            </p:pic>
          </p:grpSp>
          <p:sp>
            <p:nvSpPr>
              <p:cNvPr id="88" name="TextBox 87">
                <a:extLst>
                  <a:ext uri="{FF2B5EF4-FFF2-40B4-BE49-F238E27FC236}">
                    <a16:creationId xmlns:a16="http://schemas.microsoft.com/office/drawing/2014/main" id="{2091BE6D-1A65-4359-8AA7-597187A0906F}"/>
                  </a:ext>
                </a:extLst>
              </p:cNvPr>
              <p:cNvSpPr txBox="1"/>
              <p:nvPr/>
            </p:nvSpPr>
            <p:spPr>
              <a:xfrm>
                <a:off x="10290026" y="2393054"/>
                <a:ext cx="2809301" cy="584775"/>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HỌ VÀ TÊN</a:t>
                </a:r>
                <a:endParaRPr lang="vi-VN" sz="3200" b="1">
                  <a:solidFill>
                    <a:schemeClr val="bg1"/>
                  </a:solidFill>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CE7CA203-5567-48FA-A6B0-895C1C94ECB8}"/>
                </a:ext>
              </a:extLst>
            </p:cNvPr>
            <p:cNvGrpSpPr/>
            <p:nvPr/>
          </p:nvGrpSpPr>
          <p:grpSpPr>
            <a:xfrm>
              <a:off x="15593019" y="838592"/>
              <a:ext cx="3200400" cy="4927600"/>
              <a:chOff x="15593019" y="892686"/>
              <a:chExt cx="3200400" cy="4927600"/>
            </a:xfrm>
          </p:grpSpPr>
          <p:grpSp>
            <p:nvGrpSpPr>
              <p:cNvPr id="49" name="Group 48">
                <a:extLst>
                  <a:ext uri="{FF2B5EF4-FFF2-40B4-BE49-F238E27FC236}">
                    <a16:creationId xmlns:a16="http://schemas.microsoft.com/office/drawing/2014/main" id="{15C41BF8-5748-4C78-8C4C-45601F2A9F57}"/>
                  </a:ext>
                </a:extLst>
              </p:cNvPr>
              <p:cNvGrpSpPr/>
              <p:nvPr/>
            </p:nvGrpSpPr>
            <p:grpSpPr>
              <a:xfrm rot="21599646">
                <a:off x="15593019" y="892686"/>
                <a:ext cx="3200400" cy="4927600"/>
                <a:chOff x="1952102" y="244608"/>
                <a:chExt cx="3200400" cy="4927600"/>
              </a:xfrm>
            </p:grpSpPr>
            <p:sp>
              <p:nvSpPr>
                <p:cNvPr id="33" name="Rectangle: Rounded Corners 32">
                  <a:extLst>
                    <a:ext uri="{FF2B5EF4-FFF2-40B4-BE49-F238E27FC236}">
                      <a16:creationId xmlns:a16="http://schemas.microsoft.com/office/drawing/2014/main" id="{6D066C8D-8B6A-4418-9F36-512B02D93F7C}"/>
                    </a:ext>
                  </a:extLst>
                </p:cNvPr>
                <p:cNvSpPr/>
                <p:nvPr/>
              </p:nvSpPr>
              <p:spPr>
                <a:xfrm>
                  <a:off x="1952102" y="244608"/>
                  <a:ext cx="3200400" cy="4927600"/>
                </a:xfrm>
                <a:prstGeom prst="roundRect">
                  <a:avLst>
                    <a:gd name="adj" fmla="val 555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1" name="Graphic 40" descr="Diamond Suit with solid fill">
                  <a:extLst>
                    <a:ext uri="{FF2B5EF4-FFF2-40B4-BE49-F238E27FC236}">
                      <a16:creationId xmlns:a16="http://schemas.microsoft.com/office/drawing/2014/main" id="{49987E9F-5A94-4B72-A1C0-701338E53AE6}"/>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13252" y="4673251"/>
                  <a:ext cx="376378" cy="376378"/>
                </a:xfrm>
                <a:prstGeom prst="rect">
                  <a:avLst/>
                </a:prstGeom>
              </p:spPr>
            </p:pic>
            <p:pic>
              <p:nvPicPr>
                <p:cNvPr id="43" name="Graphic 42" descr="Club Suit with solid fill">
                  <a:extLst>
                    <a:ext uri="{FF2B5EF4-FFF2-40B4-BE49-F238E27FC236}">
                      <a16:creationId xmlns:a16="http://schemas.microsoft.com/office/drawing/2014/main" id="{04D4ABE8-D311-4466-A50D-04CF401B6296}"/>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61837" y="4719060"/>
                  <a:ext cx="376378" cy="376378"/>
                </a:xfrm>
                <a:prstGeom prst="rect">
                  <a:avLst/>
                </a:prstGeom>
              </p:spPr>
            </p:pic>
            <p:pic>
              <p:nvPicPr>
                <p:cNvPr id="45" name="Graphic 44" descr="Spade Suit with solid fill">
                  <a:extLst>
                    <a:ext uri="{FF2B5EF4-FFF2-40B4-BE49-F238E27FC236}">
                      <a16:creationId xmlns:a16="http://schemas.microsoft.com/office/drawing/2014/main" id="{EA8CB9C2-E319-4E72-985B-AFD65F7D3C57}"/>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58848" y="354041"/>
                  <a:ext cx="411540" cy="411540"/>
                </a:xfrm>
                <a:prstGeom prst="rect">
                  <a:avLst/>
                </a:prstGeom>
              </p:spPr>
            </p:pic>
            <p:pic>
              <p:nvPicPr>
                <p:cNvPr id="47" name="Graphic 46" descr="Heart with solid fill">
                  <a:extLst>
                    <a:ext uri="{FF2B5EF4-FFF2-40B4-BE49-F238E27FC236}">
                      <a16:creationId xmlns:a16="http://schemas.microsoft.com/office/drawing/2014/main" id="{307878DE-5F52-4F8F-8EEA-58472423160D}"/>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90104" y="394064"/>
                  <a:ext cx="376378" cy="376378"/>
                </a:xfrm>
                <a:prstGeom prst="rect">
                  <a:avLst/>
                </a:prstGeom>
              </p:spPr>
            </p:pic>
            <p:pic>
              <p:nvPicPr>
                <p:cNvPr id="50" name="Graphic 49">
                  <a:extLst>
                    <a:ext uri="{FF2B5EF4-FFF2-40B4-BE49-F238E27FC236}">
                      <a16:creationId xmlns:a16="http://schemas.microsoft.com/office/drawing/2014/main" id="{DDCD56B5-C140-471F-B1FF-348A712DE634}"/>
                    </a:ext>
                  </a:extLst>
                </p:cNvPr>
                <p:cNvPicPr>
                  <a:picLocks noChangeAspect="1"/>
                </p:cNvPicPr>
                <p:nvPr/>
              </p:nvPicPr>
              <p:blipFill rotWithShape="1">
                <a:blip r:embed="rId23">
                  <a:extLst>
                    <a:ext uri="{28A0092B-C50C-407E-A947-70E740481C1C}">
                      <a14:useLocalDpi xmlns:a14="http://schemas.microsoft.com/office/drawing/2010/main" val="0"/>
                    </a:ext>
                  </a:extLst>
                </a:blip>
                <a:srcRect/>
                <a:stretch/>
              </p:blipFill>
              <p:spPr>
                <a:xfrm>
                  <a:off x="2448572" y="797086"/>
                  <a:ext cx="2305377" cy="2292551"/>
                </a:xfrm>
                <a:prstGeom prst="ellipse">
                  <a:avLst/>
                </a:prstGeom>
                <a:ln w="76200">
                  <a:solidFill>
                    <a:srgbClr val="B33D46"/>
                  </a:solidFill>
                </a:ln>
              </p:spPr>
            </p:pic>
          </p:grpSp>
          <p:sp>
            <p:nvSpPr>
              <p:cNvPr id="89" name="TextBox 88">
                <a:extLst>
                  <a:ext uri="{FF2B5EF4-FFF2-40B4-BE49-F238E27FC236}">
                    <a16:creationId xmlns:a16="http://schemas.microsoft.com/office/drawing/2014/main" id="{F5F2E2D3-ACC6-414F-A954-44C70B33BDE4}"/>
                  </a:ext>
                </a:extLst>
              </p:cNvPr>
              <p:cNvSpPr txBox="1"/>
              <p:nvPr/>
            </p:nvSpPr>
            <p:spPr>
              <a:xfrm rot="21589612">
                <a:off x="15869200" y="3917842"/>
                <a:ext cx="2809301" cy="584775"/>
              </a:xfrm>
              <a:prstGeom prst="rect">
                <a:avLst/>
              </a:prstGeom>
              <a:noFill/>
            </p:spPr>
            <p:txBody>
              <a:bodyPr wrap="square" rtlCol="0">
                <a:spAutoFit/>
              </a:bodyPr>
              <a:lstStyle/>
              <a:p>
                <a:pPr algn="ctr"/>
                <a:r>
                  <a:rPr lang="en-US" sz="3200" b="1">
                    <a:solidFill>
                      <a:srgbClr val="B33D46"/>
                    </a:solidFill>
                    <a:latin typeface="Arial" panose="020B0604020202020204" pitchFamily="34" charset="0"/>
                    <a:cs typeface="Arial" panose="020B0604020202020204" pitchFamily="34" charset="0"/>
                  </a:rPr>
                  <a:t>HỌ VÀ TÊN</a:t>
                </a:r>
                <a:endParaRPr lang="vi-VN" sz="3200" b="1">
                  <a:solidFill>
                    <a:srgbClr val="B33D46"/>
                  </a:solidFill>
                  <a:latin typeface="Arial" panose="020B0604020202020204" pitchFamily="34" charset="0"/>
                  <a:cs typeface="Arial" panose="020B0604020202020204" pitchFamily="34" charset="0"/>
                </a:endParaRPr>
              </a:p>
            </p:txBody>
          </p:sp>
        </p:grpSp>
        <p:grpSp>
          <p:nvGrpSpPr>
            <p:cNvPr id="39" name="Group 38">
              <a:extLst>
                <a:ext uri="{FF2B5EF4-FFF2-40B4-BE49-F238E27FC236}">
                  <a16:creationId xmlns:a16="http://schemas.microsoft.com/office/drawing/2014/main" id="{CCCDC2DE-62C0-4611-B6AE-9B5372F46374}"/>
                </a:ext>
              </a:extLst>
            </p:cNvPr>
            <p:cNvGrpSpPr/>
            <p:nvPr/>
          </p:nvGrpSpPr>
          <p:grpSpPr>
            <a:xfrm>
              <a:off x="19576341" y="838592"/>
              <a:ext cx="3200400" cy="4927600"/>
              <a:chOff x="19576341" y="892686"/>
              <a:chExt cx="3200400" cy="4927600"/>
            </a:xfrm>
          </p:grpSpPr>
          <p:grpSp>
            <p:nvGrpSpPr>
              <p:cNvPr id="24" name="Group 23">
                <a:extLst>
                  <a:ext uri="{FF2B5EF4-FFF2-40B4-BE49-F238E27FC236}">
                    <a16:creationId xmlns:a16="http://schemas.microsoft.com/office/drawing/2014/main" id="{9E0FD57B-85E9-411A-AC97-97E7B1CD84C7}"/>
                  </a:ext>
                </a:extLst>
              </p:cNvPr>
              <p:cNvGrpSpPr/>
              <p:nvPr/>
            </p:nvGrpSpPr>
            <p:grpSpPr>
              <a:xfrm rot="21564871">
                <a:off x="19576341" y="892686"/>
                <a:ext cx="3200400" cy="4927600"/>
                <a:chOff x="4495800" y="924560"/>
                <a:chExt cx="3200400" cy="4927600"/>
              </a:xfrm>
            </p:grpSpPr>
            <p:sp>
              <p:nvSpPr>
                <p:cNvPr id="25" name="Rectangle: Rounded Corners 24">
                  <a:extLst>
                    <a:ext uri="{FF2B5EF4-FFF2-40B4-BE49-F238E27FC236}">
                      <a16:creationId xmlns:a16="http://schemas.microsoft.com/office/drawing/2014/main" id="{651DCC19-3074-4D15-9159-0D62C94B98EC}"/>
                    </a:ext>
                  </a:extLst>
                </p:cNvPr>
                <p:cNvSpPr/>
                <p:nvPr/>
              </p:nvSpPr>
              <p:spPr>
                <a:xfrm>
                  <a:off x="4495800" y="924560"/>
                  <a:ext cx="3200400" cy="4927600"/>
                </a:xfrm>
                <a:prstGeom prst="roundRect">
                  <a:avLst>
                    <a:gd name="adj" fmla="val 5556"/>
                  </a:avLst>
                </a:prstGeom>
                <a:solidFill>
                  <a:srgbClr val="B3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6" name="Picture 25" descr="Icon&#10;&#10;Description automatically generated">
                  <a:extLst>
                    <a:ext uri="{FF2B5EF4-FFF2-40B4-BE49-F238E27FC236}">
                      <a16:creationId xmlns:a16="http://schemas.microsoft.com/office/drawing/2014/main" id="{D7305980-DCFC-4A4E-B066-9F7E385C6587}"/>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4641270" y="1068326"/>
                  <a:ext cx="270145" cy="348487"/>
                </a:xfrm>
                <a:prstGeom prst="rect">
                  <a:avLst/>
                </a:prstGeom>
              </p:spPr>
            </p:pic>
            <p:pic>
              <p:nvPicPr>
                <p:cNvPr id="27" name="Picture 26" descr="Icon&#10;&#10;Description automatically generated">
                  <a:extLst>
                    <a:ext uri="{FF2B5EF4-FFF2-40B4-BE49-F238E27FC236}">
                      <a16:creationId xmlns:a16="http://schemas.microsoft.com/office/drawing/2014/main" id="{977E5643-AA95-49B2-A33A-4F70313BAF97}"/>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643175" y="5343909"/>
                  <a:ext cx="270145" cy="348487"/>
                </a:xfrm>
                <a:prstGeom prst="rect">
                  <a:avLst/>
                </a:prstGeom>
              </p:spPr>
            </p:pic>
            <p:pic>
              <p:nvPicPr>
                <p:cNvPr id="28" name="Picture 27" descr="Icon&#10;&#10;Description automatically generated">
                  <a:extLst>
                    <a:ext uri="{FF2B5EF4-FFF2-40B4-BE49-F238E27FC236}">
                      <a16:creationId xmlns:a16="http://schemas.microsoft.com/office/drawing/2014/main" id="{07B33C88-5712-42B0-81A0-9E0DA66E857E}"/>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24214" y="5340099"/>
                  <a:ext cx="270145" cy="348487"/>
                </a:xfrm>
                <a:prstGeom prst="rect">
                  <a:avLst/>
                </a:prstGeom>
              </p:spPr>
            </p:pic>
            <p:pic>
              <p:nvPicPr>
                <p:cNvPr id="29" name="Picture 28" descr="Icon&#10;&#10;Description automatically generated">
                  <a:extLst>
                    <a:ext uri="{FF2B5EF4-FFF2-40B4-BE49-F238E27FC236}">
                      <a16:creationId xmlns:a16="http://schemas.microsoft.com/office/drawing/2014/main" id="{94D2B9C4-9ED0-459F-ABFB-D5668DCA5A70}"/>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7224214" y="1068325"/>
                  <a:ext cx="270145" cy="348487"/>
                </a:xfrm>
                <a:prstGeom prst="rect">
                  <a:avLst/>
                </a:prstGeom>
              </p:spPr>
            </p:pic>
          </p:grpSp>
          <p:sp>
            <p:nvSpPr>
              <p:cNvPr id="90" name="TextBox 89">
                <a:extLst>
                  <a:ext uri="{FF2B5EF4-FFF2-40B4-BE49-F238E27FC236}">
                    <a16:creationId xmlns:a16="http://schemas.microsoft.com/office/drawing/2014/main" id="{B1AA0F4F-982E-4CF6-A5D2-F3AB30475365}"/>
                  </a:ext>
                </a:extLst>
              </p:cNvPr>
              <p:cNvSpPr txBox="1"/>
              <p:nvPr/>
            </p:nvSpPr>
            <p:spPr>
              <a:xfrm>
                <a:off x="19848726" y="3962796"/>
                <a:ext cx="2809301" cy="584775"/>
              </a:xfrm>
              <a:prstGeom prst="rect">
                <a:avLst/>
              </a:prstGeom>
              <a:noFill/>
            </p:spPr>
            <p:txBody>
              <a:bodyPr wrap="square" rtlCol="0">
                <a:spAutoFit/>
              </a:bodyPr>
              <a:lstStyle/>
              <a:p>
                <a:pPr algn="ctr"/>
                <a:r>
                  <a:rPr lang="en-US" sz="3200" b="1" dirty="0" err="1">
                    <a:solidFill>
                      <a:schemeClr val="bg1"/>
                    </a:solidFill>
                    <a:latin typeface="Arial" panose="020B0604020202020204" pitchFamily="34" charset="0"/>
                    <a:cs typeface="Arial" panose="020B0604020202020204" pitchFamily="34" charset="0"/>
                  </a:rPr>
                  <a:t>Hoàng</a:t>
                </a:r>
                <a:r>
                  <a:rPr lang="en-US" sz="3200" b="1" dirty="0">
                    <a:solidFill>
                      <a:schemeClr val="bg1"/>
                    </a:solidFill>
                    <a:latin typeface="Arial" panose="020B0604020202020204" pitchFamily="34" charset="0"/>
                    <a:cs typeface="Arial" panose="020B0604020202020204" pitchFamily="34" charset="0"/>
                  </a:rPr>
                  <a:t> </a:t>
                </a:r>
                <a:r>
                  <a:rPr lang="en-US" sz="3200" b="1" dirty="0" err="1">
                    <a:solidFill>
                      <a:schemeClr val="bg1"/>
                    </a:solidFill>
                    <a:latin typeface="Arial" panose="020B0604020202020204" pitchFamily="34" charset="0"/>
                    <a:cs typeface="Arial" panose="020B0604020202020204" pitchFamily="34" charset="0"/>
                  </a:rPr>
                  <a:t>Nhi</a:t>
                </a:r>
                <a:endParaRPr lang="vi-VN" sz="3200" b="1" dirty="0">
                  <a:solidFill>
                    <a:schemeClr val="bg1"/>
                  </a:solidFill>
                  <a:latin typeface="Arial" panose="020B0604020202020204" pitchFamily="34" charset="0"/>
                  <a:cs typeface="Arial" panose="020B0604020202020204" pitchFamily="34" charset="0"/>
                </a:endParaRPr>
              </a:p>
            </p:txBody>
          </p:sp>
        </p:grpSp>
        <p:grpSp>
          <p:nvGrpSpPr>
            <p:cNvPr id="44" name="Group 43">
              <a:extLst>
                <a:ext uri="{FF2B5EF4-FFF2-40B4-BE49-F238E27FC236}">
                  <a16:creationId xmlns:a16="http://schemas.microsoft.com/office/drawing/2014/main" id="{14CB4C32-2E6B-4D6F-9AE9-75EC516004B0}"/>
                </a:ext>
              </a:extLst>
            </p:cNvPr>
            <p:cNvGrpSpPr/>
            <p:nvPr/>
          </p:nvGrpSpPr>
          <p:grpSpPr>
            <a:xfrm>
              <a:off x="23581778" y="838592"/>
              <a:ext cx="3200400" cy="4927600"/>
              <a:chOff x="23825039" y="892686"/>
              <a:chExt cx="3200400" cy="4927600"/>
            </a:xfrm>
          </p:grpSpPr>
          <p:grpSp>
            <p:nvGrpSpPr>
              <p:cNvPr id="14" name="Group 13">
                <a:extLst>
                  <a:ext uri="{FF2B5EF4-FFF2-40B4-BE49-F238E27FC236}">
                    <a16:creationId xmlns:a16="http://schemas.microsoft.com/office/drawing/2014/main" id="{F482E5FF-4E7B-45C3-825C-6C23685827BC}"/>
                  </a:ext>
                </a:extLst>
              </p:cNvPr>
              <p:cNvGrpSpPr/>
              <p:nvPr/>
            </p:nvGrpSpPr>
            <p:grpSpPr>
              <a:xfrm rot="21564871">
                <a:off x="23825039" y="892686"/>
                <a:ext cx="3200400" cy="4927600"/>
                <a:chOff x="4495800" y="924560"/>
                <a:chExt cx="3200400" cy="4927600"/>
              </a:xfrm>
            </p:grpSpPr>
            <p:sp>
              <p:nvSpPr>
                <p:cNvPr id="15" name="Rectangle: Rounded Corners 14">
                  <a:extLst>
                    <a:ext uri="{FF2B5EF4-FFF2-40B4-BE49-F238E27FC236}">
                      <a16:creationId xmlns:a16="http://schemas.microsoft.com/office/drawing/2014/main" id="{C65F74B2-B04A-4575-AF54-86115BA99EA5}"/>
                    </a:ext>
                  </a:extLst>
                </p:cNvPr>
                <p:cNvSpPr/>
                <p:nvPr/>
              </p:nvSpPr>
              <p:spPr>
                <a:xfrm>
                  <a:off x="4495800" y="924560"/>
                  <a:ext cx="3200400" cy="4927600"/>
                </a:xfrm>
                <a:prstGeom prst="roundRect">
                  <a:avLst>
                    <a:gd name="adj" fmla="val 5556"/>
                  </a:avLst>
                </a:prstGeom>
                <a:solidFill>
                  <a:srgbClr val="0C4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6" name="Picture 15" descr="Icon&#10;&#10;Description automatically generated">
                  <a:extLst>
                    <a:ext uri="{FF2B5EF4-FFF2-40B4-BE49-F238E27FC236}">
                      <a16:creationId xmlns:a16="http://schemas.microsoft.com/office/drawing/2014/main" id="{81961CD3-0066-423F-859E-335BB5DD21B8}"/>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4641270" y="1068326"/>
                  <a:ext cx="270145" cy="348487"/>
                </a:xfrm>
                <a:prstGeom prst="rect">
                  <a:avLst/>
                </a:prstGeom>
              </p:spPr>
            </p:pic>
            <p:pic>
              <p:nvPicPr>
                <p:cNvPr id="17" name="Picture 16" descr="Icon&#10;&#10;Description automatically generated">
                  <a:extLst>
                    <a:ext uri="{FF2B5EF4-FFF2-40B4-BE49-F238E27FC236}">
                      <a16:creationId xmlns:a16="http://schemas.microsoft.com/office/drawing/2014/main" id="{8B419933-422E-4418-8B65-A6B682C054DA}"/>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643175" y="5343909"/>
                  <a:ext cx="270145" cy="348487"/>
                </a:xfrm>
                <a:prstGeom prst="rect">
                  <a:avLst/>
                </a:prstGeom>
              </p:spPr>
            </p:pic>
            <p:pic>
              <p:nvPicPr>
                <p:cNvPr id="18" name="Picture 17" descr="Icon&#10;&#10;Description automatically generated">
                  <a:extLst>
                    <a:ext uri="{FF2B5EF4-FFF2-40B4-BE49-F238E27FC236}">
                      <a16:creationId xmlns:a16="http://schemas.microsoft.com/office/drawing/2014/main" id="{325B895C-BAD9-4771-822B-776F648CB57C}"/>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24214" y="5340099"/>
                  <a:ext cx="270145" cy="348487"/>
                </a:xfrm>
                <a:prstGeom prst="rect">
                  <a:avLst/>
                </a:prstGeom>
              </p:spPr>
            </p:pic>
            <p:pic>
              <p:nvPicPr>
                <p:cNvPr id="19" name="Picture 18" descr="Icon&#10;&#10;Description automatically generated">
                  <a:extLst>
                    <a:ext uri="{FF2B5EF4-FFF2-40B4-BE49-F238E27FC236}">
                      <a16:creationId xmlns:a16="http://schemas.microsoft.com/office/drawing/2014/main" id="{4A3A45B3-81DE-4B10-ABC2-D1A4EF51BACD}"/>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7224214" y="1068325"/>
                  <a:ext cx="270145" cy="348487"/>
                </a:xfrm>
                <a:prstGeom prst="rect">
                  <a:avLst/>
                </a:prstGeom>
              </p:spPr>
            </p:pic>
          </p:grpSp>
          <p:sp>
            <p:nvSpPr>
              <p:cNvPr id="91" name="TextBox 90">
                <a:extLst>
                  <a:ext uri="{FF2B5EF4-FFF2-40B4-BE49-F238E27FC236}">
                    <a16:creationId xmlns:a16="http://schemas.microsoft.com/office/drawing/2014/main" id="{8F91D5B5-D538-4895-A165-7ED3094CF4E0}"/>
                  </a:ext>
                </a:extLst>
              </p:cNvPr>
              <p:cNvSpPr txBox="1"/>
              <p:nvPr/>
            </p:nvSpPr>
            <p:spPr>
              <a:xfrm>
                <a:off x="24137598" y="4210229"/>
                <a:ext cx="2809301" cy="584775"/>
              </a:xfrm>
              <a:prstGeom prst="rect">
                <a:avLst/>
              </a:prstGeom>
              <a:noFill/>
            </p:spPr>
            <p:txBody>
              <a:bodyPr wrap="square" rtlCol="0">
                <a:spAutoFit/>
              </a:bodyPr>
              <a:lstStyle/>
              <a:p>
                <a:pPr algn="ctr"/>
                <a:r>
                  <a:rPr lang="en-US" sz="3200" b="1" dirty="0">
                    <a:solidFill>
                      <a:schemeClr val="bg1"/>
                    </a:solidFill>
                    <a:latin typeface="Arial" panose="020B0604020202020204" pitchFamily="34" charset="0"/>
                    <a:cs typeface="Arial" panose="020B0604020202020204" pitchFamily="34" charset="0"/>
                  </a:rPr>
                  <a:t>Mai </a:t>
                </a:r>
                <a:r>
                  <a:rPr lang="en-US" sz="3200" b="1" dirty="0" err="1">
                    <a:solidFill>
                      <a:schemeClr val="bg1"/>
                    </a:solidFill>
                    <a:latin typeface="Arial" panose="020B0604020202020204" pitchFamily="34" charset="0"/>
                    <a:cs typeface="Arial" panose="020B0604020202020204" pitchFamily="34" charset="0"/>
                  </a:rPr>
                  <a:t>Văn</a:t>
                </a:r>
                <a:r>
                  <a:rPr lang="en-US" sz="3200" b="1" dirty="0">
                    <a:solidFill>
                      <a:schemeClr val="bg1"/>
                    </a:solidFill>
                    <a:latin typeface="Arial" panose="020B0604020202020204" pitchFamily="34" charset="0"/>
                    <a:cs typeface="Arial" panose="020B0604020202020204" pitchFamily="34" charset="0"/>
                  </a:rPr>
                  <a:t> </a:t>
                </a:r>
                <a:r>
                  <a:rPr lang="en-US" sz="3200" b="1" dirty="0" err="1">
                    <a:solidFill>
                      <a:schemeClr val="bg1"/>
                    </a:solidFill>
                    <a:latin typeface="Arial" panose="020B0604020202020204" pitchFamily="34" charset="0"/>
                    <a:cs typeface="Arial" panose="020B0604020202020204" pitchFamily="34" charset="0"/>
                  </a:rPr>
                  <a:t>Hải</a:t>
                </a:r>
                <a:endParaRPr lang="vi-VN" sz="3200" b="1" dirty="0">
                  <a:solidFill>
                    <a:schemeClr val="bg1"/>
                  </a:solidFill>
                  <a:latin typeface="Arial" panose="020B0604020202020204" pitchFamily="34" charset="0"/>
                  <a:cs typeface="Arial" panose="020B0604020202020204" pitchFamily="34" charset="0"/>
                </a:endParaRPr>
              </a:p>
            </p:txBody>
          </p:sp>
        </p:grpSp>
        <p:grpSp>
          <p:nvGrpSpPr>
            <p:cNvPr id="92" name="Group 91">
              <a:extLst>
                <a:ext uri="{FF2B5EF4-FFF2-40B4-BE49-F238E27FC236}">
                  <a16:creationId xmlns:a16="http://schemas.microsoft.com/office/drawing/2014/main" id="{F1BED001-A52D-4575-945A-85B344396537}"/>
                </a:ext>
              </a:extLst>
            </p:cNvPr>
            <p:cNvGrpSpPr/>
            <p:nvPr/>
          </p:nvGrpSpPr>
          <p:grpSpPr>
            <a:xfrm>
              <a:off x="27192814" y="838592"/>
              <a:ext cx="3200400" cy="4927600"/>
              <a:chOff x="4495800" y="924560"/>
              <a:chExt cx="3200400" cy="4927600"/>
            </a:xfrm>
          </p:grpSpPr>
          <p:sp>
            <p:nvSpPr>
              <p:cNvPr id="93" name="Rectangle: Rounded Corners 92">
                <a:extLst>
                  <a:ext uri="{FF2B5EF4-FFF2-40B4-BE49-F238E27FC236}">
                    <a16:creationId xmlns:a16="http://schemas.microsoft.com/office/drawing/2014/main" id="{E20CCECC-33C1-4A72-AEF3-F1E8E09C265B}"/>
                  </a:ext>
                </a:extLst>
              </p:cNvPr>
              <p:cNvSpPr/>
              <p:nvPr/>
            </p:nvSpPr>
            <p:spPr>
              <a:xfrm>
                <a:off x="4495800" y="924560"/>
                <a:ext cx="3200400" cy="4927600"/>
              </a:xfrm>
              <a:prstGeom prst="roundRect">
                <a:avLst>
                  <a:gd name="adj" fmla="val 5556"/>
                </a:avLst>
              </a:prstGeom>
              <a:solidFill>
                <a:srgbClr val="0E0D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94" name="Picture 93" descr="Icon&#10;&#10;Description automatically generated">
                <a:extLst>
                  <a:ext uri="{FF2B5EF4-FFF2-40B4-BE49-F238E27FC236}">
                    <a16:creationId xmlns:a16="http://schemas.microsoft.com/office/drawing/2014/main" id="{726E2B19-4AE7-4AC5-B115-D7D4B847465D}"/>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827" t="-4746" r="55722" b="49083"/>
              <a:stretch/>
            </p:blipFill>
            <p:spPr>
              <a:xfrm>
                <a:off x="4641270" y="1068326"/>
                <a:ext cx="270145" cy="348487"/>
              </a:xfrm>
              <a:prstGeom prst="rect">
                <a:avLst/>
              </a:prstGeom>
            </p:spPr>
          </p:pic>
          <p:pic>
            <p:nvPicPr>
              <p:cNvPr id="95" name="Picture 94" descr="Icon&#10;&#10;Description automatically generated">
                <a:extLst>
                  <a:ext uri="{FF2B5EF4-FFF2-40B4-BE49-F238E27FC236}">
                    <a16:creationId xmlns:a16="http://schemas.microsoft.com/office/drawing/2014/main" id="{400D028C-7477-402C-98D1-96BBA2518FDC}"/>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2325" t="50608" r="55220" b="-6271"/>
              <a:stretch/>
            </p:blipFill>
            <p:spPr>
              <a:xfrm>
                <a:off x="4643175" y="5343909"/>
                <a:ext cx="270145" cy="348487"/>
              </a:xfrm>
              <a:prstGeom prst="rect">
                <a:avLst/>
              </a:prstGeom>
            </p:spPr>
          </p:pic>
          <p:pic>
            <p:nvPicPr>
              <p:cNvPr id="96" name="Picture 95" descr="Icon&#10;&#10;Description automatically generated">
                <a:extLst>
                  <a:ext uri="{FF2B5EF4-FFF2-40B4-BE49-F238E27FC236}">
                    <a16:creationId xmlns:a16="http://schemas.microsoft.com/office/drawing/2014/main" id="{B3E2DD98-F382-4FC6-8CB8-3B33B45EAD31}"/>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44337"/>
              <a:stretch/>
            </p:blipFill>
            <p:spPr>
              <a:xfrm>
                <a:off x="7224214" y="5340099"/>
                <a:ext cx="270145" cy="348487"/>
              </a:xfrm>
              <a:prstGeom prst="rect">
                <a:avLst/>
              </a:prstGeom>
            </p:spPr>
          </p:pic>
          <p:pic>
            <p:nvPicPr>
              <p:cNvPr id="97" name="Picture 96" descr="Icon&#10;&#10;Description automatically generated">
                <a:extLst>
                  <a:ext uri="{FF2B5EF4-FFF2-40B4-BE49-F238E27FC236}">
                    <a16:creationId xmlns:a16="http://schemas.microsoft.com/office/drawing/2014/main" id="{1432E3F6-4A04-41AF-A76E-24AD631BF822}"/>
                  </a:ext>
                </a:extLst>
              </p:cNvPr>
              <p:cNvPicPr>
                <a:picLocks noChangeAspect="1"/>
              </p:cNvPicPr>
              <p:nvPr/>
            </p:nvPicPr>
            <p:blipFill rotWithShape="1">
              <a:blip r:embed="rId2" cstate="hqprint">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52895" t="-5663" b="50000"/>
              <a:stretch/>
            </p:blipFill>
            <p:spPr>
              <a:xfrm>
                <a:off x="7224214" y="1068325"/>
                <a:ext cx="270145" cy="348487"/>
              </a:xfrm>
              <a:prstGeom prst="rect">
                <a:avLst/>
              </a:prstGeom>
            </p:spPr>
          </p:pic>
          <p:sp>
            <p:nvSpPr>
              <p:cNvPr id="98" name="TextBox 97">
                <a:extLst>
                  <a:ext uri="{FF2B5EF4-FFF2-40B4-BE49-F238E27FC236}">
                    <a16:creationId xmlns:a16="http://schemas.microsoft.com/office/drawing/2014/main" id="{3BC4D8E9-8DE0-4DB4-904B-C0A3673B411F}"/>
                  </a:ext>
                </a:extLst>
              </p:cNvPr>
              <p:cNvSpPr txBox="1"/>
              <p:nvPr/>
            </p:nvSpPr>
            <p:spPr>
              <a:xfrm>
                <a:off x="4728210" y="2611367"/>
                <a:ext cx="2735580" cy="1200329"/>
              </a:xfrm>
              <a:prstGeom prst="rect">
                <a:avLst/>
              </a:prstGeom>
              <a:noFill/>
            </p:spPr>
            <p:txBody>
              <a:bodyPr wrap="square" rtlCol="0">
                <a:spAutoFit/>
              </a:bodyPr>
              <a:lstStyle/>
              <a:p>
                <a:pPr algn="ctr"/>
                <a:r>
                  <a:rPr lang="en-US" sz="2400" b="1" dirty="0">
                    <a:solidFill>
                      <a:schemeClr val="bg1"/>
                    </a:solidFill>
                    <a:latin typeface="Arial" panose="020B0604020202020204" pitchFamily="34" charset="0"/>
                    <a:cs typeface="Arial" panose="020B0604020202020204" pitchFamily="34" charset="0"/>
                  </a:rPr>
                  <a:t>Team </a:t>
                </a:r>
              </a:p>
              <a:p>
                <a:pPr algn="ctr"/>
                <a:r>
                  <a:rPr lang="en-US" sz="2400" b="1" dirty="0">
                    <a:solidFill>
                      <a:schemeClr val="bg1"/>
                    </a:solidFill>
                    <a:latin typeface="Arial" panose="020B0604020202020204" pitchFamily="34" charset="0"/>
                    <a:cs typeface="Arial" panose="020B0604020202020204" pitchFamily="34" charset="0"/>
                  </a:rPr>
                  <a:t>Member</a:t>
                </a:r>
              </a:p>
              <a:p>
                <a:pPr algn="ctr"/>
                <a:endParaRPr lang="vi-VN" sz="2400" b="1" dirty="0">
                  <a:solidFill>
                    <a:schemeClr val="bg1"/>
                  </a:solidFill>
                  <a:latin typeface="Arial" panose="020B0604020202020204" pitchFamily="34" charset="0"/>
                  <a:cs typeface="Arial" panose="020B0604020202020204" pitchFamily="34" charset="0"/>
                </a:endParaRPr>
              </a:p>
            </p:txBody>
          </p:sp>
        </p:grpSp>
      </p:grpSp>
      <p:sp>
        <p:nvSpPr>
          <p:cNvPr id="48" name="Rectangle 47">
            <a:extLst>
              <a:ext uri="{FF2B5EF4-FFF2-40B4-BE49-F238E27FC236}">
                <a16:creationId xmlns:a16="http://schemas.microsoft.com/office/drawing/2014/main" id="{B8587281-FFB9-4AB4-A88B-917E2E7B420D}"/>
              </a:ext>
            </a:extLst>
          </p:cNvPr>
          <p:cNvSpPr/>
          <p:nvPr/>
        </p:nvSpPr>
        <p:spPr>
          <a:xfrm rot="20855605">
            <a:off x="6341513" y="-625639"/>
            <a:ext cx="762004" cy="9470341"/>
          </a:xfrm>
          <a:custGeom>
            <a:avLst/>
            <a:gdLst>
              <a:gd name="connsiteX0" fmla="*/ 0 w 460548"/>
              <a:gd name="connsiteY0" fmla="*/ 0 h 9185563"/>
              <a:gd name="connsiteX1" fmla="*/ 460548 w 460548"/>
              <a:gd name="connsiteY1" fmla="*/ 0 h 9185563"/>
              <a:gd name="connsiteX2" fmla="*/ 460548 w 460548"/>
              <a:gd name="connsiteY2" fmla="*/ 9185563 h 9185563"/>
              <a:gd name="connsiteX3" fmla="*/ 0 w 460548"/>
              <a:gd name="connsiteY3" fmla="*/ 9185563 h 9185563"/>
              <a:gd name="connsiteX4" fmla="*/ 0 w 460548"/>
              <a:gd name="connsiteY4" fmla="*/ 0 h 9185563"/>
              <a:gd name="connsiteX0" fmla="*/ 0 w 554418"/>
              <a:gd name="connsiteY0" fmla="*/ 0 h 9279034"/>
              <a:gd name="connsiteX1" fmla="*/ 554418 w 554418"/>
              <a:gd name="connsiteY1" fmla="*/ 93471 h 9279034"/>
              <a:gd name="connsiteX2" fmla="*/ 554418 w 554418"/>
              <a:gd name="connsiteY2" fmla="*/ 9279034 h 9279034"/>
              <a:gd name="connsiteX3" fmla="*/ 93870 w 554418"/>
              <a:gd name="connsiteY3" fmla="*/ 9279034 h 9279034"/>
              <a:gd name="connsiteX4" fmla="*/ 0 w 554418"/>
              <a:gd name="connsiteY4" fmla="*/ 0 h 9279034"/>
              <a:gd name="connsiteX0" fmla="*/ 0 w 589743"/>
              <a:gd name="connsiteY0" fmla="*/ 0 h 9307611"/>
              <a:gd name="connsiteX1" fmla="*/ 589743 w 589743"/>
              <a:gd name="connsiteY1" fmla="*/ 122048 h 9307611"/>
              <a:gd name="connsiteX2" fmla="*/ 589743 w 589743"/>
              <a:gd name="connsiteY2" fmla="*/ 9307611 h 9307611"/>
              <a:gd name="connsiteX3" fmla="*/ 129195 w 589743"/>
              <a:gd name="connsiteY3" fmla="*/ 9307611 h 9307611"/>
              <a:gd name="connsiteX4" fmla="*/ 0 w 589743"/>
              <a:gd name="connsiteY4" fmla="*/ 0 h 9307611"/>
              <a:gd name="connsiteX0" fmla="*/ 0 w 762004"/>
              <a:gd name="connsiteY0" fmla="*/ 0 h 9470341"/>
              <a:gd name="connsiteX1" fmla="*/ 589743 w 762004"/>
              <a:gd name="connsiteY1" fmla="*/ 122048 h 9470341"/>
              <a:gd name="connsiteX2" fmla="*/ 762004 w 762004"/>
              <a:gd name="connsiteY2" fmla="*/ 9470341 h 9470341"/>
              <a:gd name="connsiteX3" fmla="*/ 129195 w 762004"/>
              <a:gd name="connsiteY3" fmla="*/ 9307611 h 9470341"/>
              <a:gd name="connsiteX4" fmla="*/ 0 w 762004"/>
              <a:gd name="connsiteY4" fmla="*/ 0 h 9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4" h="9470341">
                <a:moveTo>
                  <a:pt x="0" y="0"/>
                </a:moveTo>
                <a:lnTo>
                  <a:pt x="589743" y="122048"/>
                </a:lnTo>
                <a:lnTo>
                  <a:pt x="762004" y="9470341"/>
                </a:lnTo>
                <a:lnTo>
                  <a:pt x="129195" y="9307611"/>
                </a:lnTo>
                <a:lnTo>
                  <a:pt x="0"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828669427"/>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369</Words>
  <Application>Microsoft Office PowerPoint</Application>
  <PresentationFormat>Widescreen</PresentationFormat>
  <Paragraphs>76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inherit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IoT refers to the network of smart devices and technologiest</vt:lpstr>
      <vt:lpstr>PowerPoint Presentation</vt:lpstr>
      <vt:lpstr>PowerPoint Presentation</vt:lpstr>
      <vt:lpstr>A smart home is a house in which electrical and electronic equipment is installed that can be controlled or automated or semi-automatic.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Công Nguyễn</dc:creator>
  <cp:lastModifiedBy>MAI VAN HAI</cp:lastModifiedBy>
  <cp:revision>11</cp:revision>
  <dcterms:created xsi:type="dcterms:W3CDTF">2022-01-13T01:24:18Z</dcterms:created>
  <dcterms:modified xsi:type="dcterms:W3CDTF">2022-12-21T22:35:23Z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2022-12-21T06:31:42Z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fadb167c-ef78-4c57-b81b-451e4dea31ec</vt:lpwstr>
  </property>
  <property fmtid="{D5CDD505-2E9C-101B-9397-08002B2CF9AE}" pid="7" name="MSIP_Label_defa4170-0d19-0005-0004-bc88714345d2_ActionId">
    <vt:lpwstr>e5192bae-6bd0-4420-9867-a0e315b4afb8</vt:lpwstr>
  </property>
  <property fmtid="{D5CDD505-2E9C-101B-9397-08002B2CF9AE}" pid="8" name="MSIP_Label_defa4170-0d19-0005-0004-bc88714345d2_ContentBits">
    <vt:lpwstr>0</vt:lpwstr>
  </property>
</Properties>
</file>