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2884409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2884409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faceb4ab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faceb4a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aceb4ab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aceb4ab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faceb4ab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faceb4ab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692f30b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692f30b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2884409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2884409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aceb4ab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faceb4a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faceb4ab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faceb4ab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faceb4ab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faceb4ab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88440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88440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2884409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2884409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2884409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2884409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2884409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288440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2884409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2884409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2884409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2884409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2884409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2884409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2884409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2884409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IA2 TP2 Razonamiento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PÉNDULO INVERTIDO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Particiones borrosas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Entrada: Posición angular (θ):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NG (Negativo Grande): el péndulo está muy inclinado hacia la derecha.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NP (Negativo Pequeño): el péndulo está un poco inclinado a la derecha.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Z (Cero): el péndulo está casi vertical.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PP (Positivo Pequeño): el péndulo está un poco inclinado a la izquierda.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PG (Positivo Grande): el péndulo está muy inclinado a la izquierda.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19150" y="796400"/>
            <a:ext cx="75057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Entrada: Velocidad angular (θ´):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NG (Negativo Grande): gira rápido en sentido horario.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NP (Negativo Pequeño): gira lento en sentido horario.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Z (Cero): no hay giro.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PP (Positivo Pequeño): gira lento en sentido antihorario.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PG (Positivo Grande): gira rápido en sentido antihorario.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Salida: Fuerza (F):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NG (Negativo Grande): fuerza fuerte hacia la derecha.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NP (Negativo Pequeño): fuerza leve hacia la derecha.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Z (Cero): sin fuerza.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PP (Positivo Pequeño): fuerza leve hacia la izquierda.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PG (Positivo Grande): fuerza fuerte hacia la izquierda.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625" y="1388224"/>
            <a:ext cx="3094625" cy="23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inferencia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450" y="3288600"/>
            <a:ext cx="2551100" cy="15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850" y="1488372"/>
            <a:ext cx="7630300" cy="180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8" y="609425"/>
            <a:ext cx="8429526" cy="3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000" y="234500"/>
            <a:ext cx="3532000" cy="1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588" y="1861000"/>
            <a:ext cx="5674816" cy="2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000" y="1592076"/>
            <a:ext cx="3531999" cy="20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38" y="302800"/>
            <a:ext cx="8571925" cy="43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8" y="363538"/>
            <a:ext cx="8660225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75" y="318050"/>
            <a:ext cx="8616049" cy="4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s-419"/>
              <a:t>Motivación para usar algoritmos basados en inferencia lógica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6979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Es totalmente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determinista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, no tiene ninguna componente aleatoria.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No es necesario tener una heurística tan definida (problemas más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abstractos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Mayor escalabilidad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y se puede trabajar agregando reglas.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Nos ahorra el tener que pensar en cada uno de los escenarios posibles en problemas abstractos.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2) Base de conocimientos y ground truth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800200"/>
            <a:ext cx="690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ground truth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corresponde a hechos conocidos de antemano, fijos y no inferidos (como valores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censados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). En cambio, la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 base de conocimiento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contiene reglas e inferencias derivadas del conocimiento experto, y puede expandirse durante la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ejecución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. Mientras el GT establece la realidad inicial del sistema, la BK permite razonar y generar nuevo conocimiento.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3) Valor inferido y valor percibido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76300" y="1543050"/>
            <a:ext cx="664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valor percibido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es un dato recibido directamente de sensores (hecho real)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valor inferido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es una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conclusión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que el sistema deduce aplicando reglas sobre los valores percibido.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53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4) Valores de una oración atómica de acuerdo a la lógica proposicional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619250"/>
            <a:ext cx="74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</a:t>
            </a: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proposicional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cada </a:t>
            </a: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oración atómica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 proposición básica)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tomar uno de dos valores discretos y dicotómicos: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Verdadero </a:t>
            </a:r>
            <a:b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implica que no existe un grado de verdad intermedio: una proposición como “A es verdadero” </a:t>
            </a: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puede ser más o menos verdadera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¿Cómo se modela la frase “Los valores de A comprendidos entre 0 y 9” de acuerdo a esta sintaxis?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Esto se escribe usando O: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A0 ∨ A1 ∨ A2 ∨ A3 ∨ A4 ∨ A5 ∨ A6 ∨ A7 ∨ A8 ∨ A9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5) Algoritmos para resolver problemas modelados con lógica proposicional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Encadenamiento hacia adelante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deduce hechos nuevos desde los conocidos.</a:t>
            </a:r>
            <a:b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Encadenamiento hacia atrás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prueba una hipótesis trabajando desde la meta.</a:t>
            </a:r>
            <a:b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Tablas de verdad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verifican la validez lógica de proposiciones.</a:t>
            </a:r>
            <a:b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estos enfoques requieren que las proposiciones estén representadas en una forma lógica estructurada, típicamente usando </a:t>
            </a: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cláusulas de Horn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para asegurar que la inferencia sea computacionalmente eficiente.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6) Valores de una oración atómica de acuerdo a la lógica de primer orden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2 valores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: (V o F) </a:t>
            </a: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conjunto borroso (grado de pertenencia)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Lógica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simbólica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con condiciones → encapsular el rango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0 ≤ A ∧ A ≤ 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Combinación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 de relaciones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: variables, constantes, funciones, relaciones, conectores lógicos, cuantificadores, negación…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Siempre depende de un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precedente conocimiento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, ante dominio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7) Algoritmos para resolver problemas modelados con lógica de primer orden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Ventajas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Representar objetos genéricos, específicos al dominio, con relaciones simple para expresar estructuras complejas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Problemas adecuados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con este modelo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Unificación : son simples algo de para razonar y deducir nuevas conclusiones.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Resolución o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semánticos :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fórmulas,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demostrar teoremas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matemáticos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gracias a la transformación de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fórmulas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binario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y backward chaining : sistema de reglas aplicadas a hechos (robótica o doméstica)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Porque no en nuestro ejercicio de </a:t>
            </a: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péndulo</a:t>
            </a: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invertido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Las valores siguen cambiando 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rápidamente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hay muchas reglas, lo que no permite usar esta forma de lógica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8) Planificadores y búsqueda global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Los planificadores utilizan algoritmos de búsqueda global de manera similar a como se resuelven problemas en grafos.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Se define un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estado inicial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y un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estado objetivo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El planificador explora las posibles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secuencias de acciones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Se utiliza una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función de costo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para transitar entre estados.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Finalmente se encuentra la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secuencia de pasos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) que minimiza el costo total, garantizando así una </a:t>
            </a:r>
            <a:r>
              <a:rPr b="1" lang="es-419">
                <a:latin typeface="Arial"/>
                <a:ea typeface="Arial"/>
                <a:cs typeface="Arial"/>
                <a:sym typeface="Arial"/>
              </a:rPr>
              <a:t>solución óptima al problema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