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0281" y="1427378"/>
            <a:ext cx="5191836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ducandoweb.com.br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ducandoweb.com.br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candoweb.com.br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ducandoweb.com.br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ducandoweb.com.br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ducandoweb.com.br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candoweb.com.br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3000" spc="-235">
                <a:latin typeface="Arial"/>
                <a:cs typeface="Arial"/>
              </a:rPr>
              <a:t>Curso </a:t>
            </a:r>
            <a:r>
              <a:rPr dirty="0" sz="3000" spc="-340">
                <a:latin typeface="Arial"/>
                <a:cs typeface="Arial"/>
              </a:rPr>
              <a:t>Java</a:t>
            </a:r>
            <a:r>
              <a:rPr dirty="0" sz="3000" spc="-80">
                <a:latin typeface="Arial"/>
                <a:cs typeface="Arial"/>
              </a:rPr>
              <a:t> </a:t>
            </a:r>
            <a:r>
              <a:rPr dirty="0" sz="3000" spc="-400">
                <a:latin typeface="Arial"/>
                <a:cs typeface="Arial"/>
              </a:rPr>
              <a:t>COMPLETO</a:t>
            </a:r>
            <a:endParaRPr sz="30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695"/>
              </a:spcBef>
            </a:pPr>
            <a:r>
              <a:rPr dirty="0" sz="1200" spc="-5" b="1">
                <a:latin typeface="Carlito"/>
                <a:cs typeface="Carlito"/>
              </a:rPr>
              <a:t>Capítulo: Estrutura</a:t>
            </a:r>
            <a:r>
              <a:rPr dirty="0" sz="1200" spc="-45" b="1">
                <a:latin typeface="Carlito"/>
                <a:cs typeface="Carlito"/>
              </a:rPr>
              <a:t> </a:t>
            </a:r>
            <a:r>
              <a:rPr dirty="0" sz="1200" spc="-5" b="1">
                <a:latin typeface="Carlito"/>
                <a:cs typeface="Carlito"/>
              </a:rPr>
              <a:t>condicional</a:t>
            </a:r>
            <a:endParaRPr sz="1200">
              <a:latin typeface="Carlito"/>
              <a:cs typeface="Carlito"/>
            </a:endParaRPr>
          </a:p>
          <a:p>
            <a:pPr algn="ctr" marL="2306955" marR="2299335">
              <a:lnSpc>
                <a:spcPct val="131000"/>
              </a:lnSpc>
              <a:spcBef>
                <a:spcPts val="20"/>
              </a:spcBef>
            </a:pPr>
            <a:r>
              <a:rPr dirty="0" u="sng" sz="10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http://educandoweb.com.br </a:t>
            </a:r>
            <a:r>
              <a:rPr dirty="0" sz="1000" spc="-1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dirty="0" sz="1000" spc="-25">
                <a:latin typeface="Carlito"/>
                <a:cs typeface="Carlito"/>
              </a:rPr>
              <a:t>Prof. </a:t>
            </a:r>
            <a:r>
              <a:rPr dirty="0" sz="1000" spc="-35">
                <a:latin typeface="Carlito"/>
                <a:cs typeface="Carlito"/>
              </a:rPr>
              <a:t>Dr. </a:t>
            </a:r>
            <a:r>
              <a:rPr dirty="0" sz="1000" spc="-5">
                <a:latin typeface="Carlito"/>
                <a:cs typeface="Carlito"/>
              </a:rPr>
              <a:t>Nelio</a:t>
            </a:r>
            <a:r>
              <a:rPr dirty="0" sz="1000" spc="3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Alves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5295">
              <a:lnSpc>
                <a:spcPct val="100000"/>
              </a:lnSpc>
            </a:pPr>
            <a:r>
              <a:rPr dirty="0" sz="3000" spc="-240">
                <a:latin typeface="Arial"/>
                <a:cs typeface="Arial"/>
              </a:rPr>
              <a:t>Expressões</a:t>
            </a:r>
            <a:r>
              <a:rPr dirty="0" sz="3000" spc="-160">
                <a:latin typeface="Arial"/>
                <a:cs typeface="Arial"/>
              </a:rPr>
              <a:t> comparativas</a:t>
            </a:r>
            <a:endParaRPr sz="3000">
              <a:latin typeface="Arial"/>
              <a:cs typeface="Arial"/>
            </a:endParaRPr>
          </a:p>
          <a:p>
            <a:pPr marL="455295" marR="3849370">
              <a:lnSpc>
                <a:spcPct val="124200"/>
              </a:lnSpc>
              <a:spcBef>
                <a:spcPts val="95"/>
              </a:spcBef>
            </a:pP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ttp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: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du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and</a:t>
            </a: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om.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r </a:t>
            </a:r>
            <a:r>
              <a:rPr dirty="0" sz="120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dirty="0" sz="1200" spc="-20">
                <a:solidFill>
                  <a:srgbClr val="898989"/>
                </a:solidFill>
                <a:latin typeface="Carlito"/>
                <a:cs typeface="Carlito"/>
              </a:rPr>
              <a:t>Prof. </a:t>
            </a:r>
            <a:r>
              <a:rPr dirty="0" sz="1200" spc="-40">
                <a:solidFill>
                  <a:srgbClr val="898989"/>
                </a:solidFill>
                <a:latin typeface="Carlito"/>
                <a:cs typeface="Carlito"/>
              </a:rPr>
              <a:t>Dr.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Nelio</a:t>
            </a:r>
            <a:r>
              <a:rPr dirty="0" sz="1200" spc="5">
                <a:solidFill>
                  <a:srgbClr val="898989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Alves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5295">
              <a:lnSpc>
                <a:spcPct val="100000"/>
              </a:lnSpc>
            </a:pPr>
            <a:r>
              <a:rPr dirty="0" sz="3000" spc="-125">
                <a:latin typeface="Arial"/>
                <a:cs typeface="Arial"/>
              </a:rPr>
              <a:t>Estrutura</a:t>
            </a:r>
            <a:r>
              <a:rPr dirty="0" sz="3000" spc="-150">
                <a:latin typeface="Arial"/>
                <a:cs typeface="Arial"/>
              </a:rPr>
              <a:t> </a:t>
            </a:r>
            <a:r>
              <a:rPr dirty="0" sz="3000" spc="-125">
                <a:latin typeface="Arial"/>
                <a:cs typeface="Arial"/>
              </a:rPr>
              <a:t>condicional</a:t>
            </a:r>
            <a:endParaRPr sz="3000">
              <a:latin typeface="Arial"/>
              <a:cs typeface="Arial"/>
            </a:endParaRPr>
          </a:p>
          <a:p>
            <a:pPr marL="455295" marR="3849370">
              <a:lnSpc>
                <a:spcPct val="124200"/>
              </a:lnSpc>
              <a:spcBef>
                <a:spcPts val="95"/>
              </a:spcBef>
            </a:pP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ttp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: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du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and</a:t>
            </a: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om.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r </a:t>
            </a:r>
            <a:r>
              <a:rPr dirty="0" sz="120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dirty="0" sz="1200" spc="-20">
                <a:solidFill>
                  <a:srgbClr val="898989"/>
                </a:solidFill>
                <a:latin typeface="Carlito"/>
                <a:cs typeface="Carlito"/>
              </a:rPr>
              <a:t>Prof. </a:t>
            </a:r>
            <a:r>
              <a:rPr dirty="0" sz="1200" spc="-40">
                <a:solidFill>
                  <a:srgbClr val="898989"/>
                </a:solidFill>
                <a:latin typeface="Carlito"/>
                <a:cs typeface="Carlito"/>
              </a:rPr>
              <a:t>Dr.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Nelio</a:t>
            </a:r>
            <a:r>
              <a:rPr dirty="0" sz="1200" spc="5">
                <a:solidFill>
                  <a:srgbClr val="898989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Alves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981" y="5801245"/>
            <a:ext cx="10026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-185">
                <a:latin typeface="Arial"/>
                <a:cs typeface="Arial"/>
              </a:rPr>
              <a:t>Conc</a:t>
            </a:r>
            <a:r>
              <a:rPr dirty="0" sz="2200" spc="-180">
                <a:latin typeface="Arial"/>
                <a:cs typeface="Arial"/>
              </a:rPr>
              <a:t>e</a:t>
            </a:r>
            <a:r>
              <a:rPr dirty="0" sz="2200" spc="45">
                <a:latin typeface="Arial"/>
                <a:cs typeface="Arial"/>
              </a:rPr>
              <a:t>i</a:t>
            </a:r>
            <a:r>
              <a:rPr dirty="0" sz="2200" spc="20">
                <a:latin typeface="Arial"/>
                <a:cs typeface="Arial"/>
              </a:rPr>
              <a:t>t</a:t>
            </a:r>
            <a:r>
              <a:rPr dirty="0" sz="2200" spc="-8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070" y="6391097"/>
            <a:ext cx="15900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rlito"/>
                <a:cs typeface="Carlito"/>
              </a:rPr>
              <a:t>Estrutura</a:t>
            </a:r>
            <a:r>
              <a:rPr dirty="0" sz="1400" spc="-6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condicional: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070" y="6903199"/>
            <a:ext cx="2219325" cy="1007744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latin typeface="Carlito"/>
                <a:cs typeface="Carlito"/>
              </a:rPr>
              <a:t>É </a:t>
            </a:r>
            <a:r>
              <a:rPr dirty="0" sz="1400" spc="-5">
                <a:latin typeface="Carlito"/>
                <a:cs typeface="Carlito"/>
              </a:rPr>
              <a:t>uma </a:t>
            </a:r>
            <a:r>
              <a:rPr dirty="0" sz="1400" spc="-5" b="1">
                <a:latin typeface="Carlito"/>
                <a:cs typeface="Carlito"/>
              </a:rPr>
              <a:t>estrutura </a:t>
            </a:r>
            <a:r>
              <a:rPr dirty="0" sz="1400" b="1">
                <a:latin typeface="Carlito"/>
                <a:cs typeface="Carlito"/>
              </a:rPr>
              <a:t>de </a:t>
            </a:r>
            <a:r>
              <a:rPr dirty="0" sz="1400" spc="-5" b="1">
                <a:latin typeface="Carlito"/>
                <a:cs typeface="Carlito"/>
              </a:rPr>
              <a:t>controle  </a:t>
            </a:r>
            <a:r>
              <a:rPr dirty="0" sz="1400" spc="-5">
                <a:latin typeface="Carlito"/>
                <a:cs typeface="Carlito"/>
              </a:rPr>
              <a:t>que permite definir que um  certo </a:t>
            </a:r>
            <a:r>
              <a:rPr dirty="0" sz="1400" b="1">
                <a:latin typeface="Carlito"/>
                <a:cs typeface="Carlito"/>
              </a:rPr>
              <a:t>bloco de comandos  </a:t>
            </a:r>
            <a:r>
              <a:rPr dirty="0" sz="1400" spc="-5">
                <a:latin typeface="Carlito"/>
                <a:cs typeface="Carlito"/>
              </a:rPr>
              <a:t>somente </a:t>
            </a:r>
            <a:r>
              <a:rPr dirty="0" sz="1400" spc="-10">
                <a:latin typeface="Carlito"/>
                <a:cs typeface="Carlito"/>
              </a:rPr>
              <a:t>será executado  </a:t>
            </a:r>
            <a:r>
              <a:rPr dirty="0" sz="1400" spc="-5">
                <a:latin typeface="Carlito"/>
                <a:cs typeface="Carlito"/>
              </a:rPr>
              <a:t>dependendo de uma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condição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43271" y="6541007"/>
            <a:ext cx="1064260" cy="615950"/>
            <a:chOff x="4843271" y="6541007"/>
            <a:chExt cx="1064260" cy="615950"/>
          </a:xfrm>
        </p:grpSpPr>
        <p:sp>
          <p:nvSpPr>
            <p:cNvPr id="7" name="object 7"/>
            <p:cNvSpPr/>
            <p:nvPr/>
          </p:nvSpPr>
          <p:spPr>
            <a:xfrm>
              <a:off x="4843271" y="6541007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70">
                  <a:moveTo>
                    <a:pt x="106222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62227" y="1371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43271" y="65547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43271" y="65638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43271" y="6573011"/>
              <a:ext cx="1062355" cy="29209"/>
            </a:xfrm>
            <a:custGeom>
              <a:avLst/>
              <a:gdLst/>
              <a:ahLst/>
              <a:cxnLst/>
              <a:rect l="l" t="t" r="r" b="b"/>
              <a:pathLst>
                <a:path w="1062354" h="29209">
                  <a:moveTo>
                    <a:pt x="1062227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062227" y="2895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43271" y="6601967"/>
              <a:ext cx="1062355" cy="29209"/>
            </a:xfrm>
            <a:custGeom>
              <a:avLst/>
              <a:gdLst/>
              <a:ahLst/>
              <a:cxnLst/>
              <a:rect l="l" t="t" r="r" b="b"/>
              <a:pathLst>
                <a:path w="1062354" h="29209">
                  <a:moveTo>
                    <a:pt x="1062227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062227" y="2895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43271" y="66309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43271" y="66400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43271" y="6649211"/>
              <a:ext cx="1062355" cy="20320"/>
            </a:xfrm>
            <a:custGeom>
              <a:avLst/>
              <a:gdLst/>
              <a:ahLst/>
              <a:cxnLst/>
              <a:rect l="l" t="t" r="r" b="b"/>
              <a:pathLst>
                <a:path w="1062354" h="20320">
                  <a:moveTo>
                    <a:pt x="1062227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062227" y="1981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43271" y="66690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43271" y="66781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43271" y="6687311"/>
              <a:ext cx="1062355" cy="20320"/>
            </a:xfrm>
            <a:custGeom>
              <a:avLst/>
              <a:gdLst/>
              <a:ahLst/>
              <a:cxnLst/>
              <a:rect l="l" t="t" r="r" b="b"/>
              <a:pathLst>
                <a:path w="1062354" h="20320">
                  <a:moveTo>
                    <a:pt x="1062227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062227" y="1981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43271" y="67071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43271" y="67162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43271" y="6725411"/>
              <a:ext cx="1062355" cy="29209"/>
            </a:xfrm>
            <a:custGeom>
              <a:avLst/>
              <a:gdLst/>
              <a:ahLst/>
              <a:cxnLst/>
              <a:rect l="l" t="t" r="r" b="b"/>
              <a:pathLst>
                <a:path w="1062354" h="29209">
                  <a:moveTo>
                    <a:pt x="1062227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062227" y="2895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843271" y="6754367"/>
              <a:ext cx="1062355" cy="29209"/>
            </a:xfrm>
            <a:custGeom>
              <a:avLst/>
              <a:gdLst/>
              <a:ahLst/>
              <a:cxnLst/>
              <a:rect l="l" t="t" r="r" b="b"/>
              <a:pathLst>
                <a:path w="1062354" h="29209">
                  <a:moveTo>
                    <a:pt x="1062227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062227" y="2895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43271" y="67833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43271" y="67924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43271" y="6801611"/>
              <a:ext cx="1062355" cy="20320"/>
            </a:xfrm>
            <a:custGeom>
              <a:avLst/>
              <a:gdLst/>
              <a:ahLst/>
              <a:cxnLst/>
              <a:rect l="l" t="t" r="r" b="b"/>
              <a:pathLst>
                <a:path w="1062354" h="20320">
                  <a:moveTo>
                    <a:pt x="1062227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062227" y="1981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43271" y="68214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43271" y="68305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43271" y="6839711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43271" y="68564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43271" y="68686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843271" y="6880859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43271" y="68976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843271" y="69067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843271" y="6915911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43271" y="69326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843271" y="69448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843271" y="6957059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843271" y="6973823"/>
              <a:ext cx="1062355" cy="18415"/>
            </a:xfrm>
            <a:custGeom>
              <a:avLst/>
              <a:gdLst/>
              <a:ahLst/>
              <a:cxnLst/>
              <a:rect l="l" t="t" r="r" b="b"/>
              <a:pathLst>
                <a:path w="1062354" h="18415">
                  <a:moveTo>
                    <a:pt x="1062227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062227" y="18287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843271" y="6992111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43271" y="70088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43271" y="70210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843271" y="7033259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70">
                  <a:moveTo>
                    <a:pt x="106222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62227" y="1371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843271" y="70469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843271" y="70591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843271" y="7071359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843271" y="70881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843271" y="70972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843271" y="7106411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843271" y="71231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843271" y="71353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843271" y="7147559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846319" y="6544055"/>
              <a:ext cx="1056640" cy="609600"/>
            </a:xfrm>
            <a:custGeom>
              <a:avLst/>
              <a:gdLst/>
              <a:ahLst/>
              <a:cxnLst/>
              <a:rect l="l" t="t" r="r" b="b"/>
              <a:pathLst>
                <a:path w="1056639" h="609600">
                  <a:moveTo>
                    <a:pt x="528827" y="0"/>
                  </a:moveTo>
                  <a:lnTo>
                    <a:pt x="0" y="304800"/>
                  </a:lnTo>
                  <a:lnTo>
                    <a:pt x="528827" y="609600"/>
                  </a:lnTo>
                  <a:lnTo>
                    <a:pt x="1056131" y="304800"/>
                  </a:lnTo>
                  <a:lnTo>
                    <a:pt x="528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43271" y="6541007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70">
                  <a:moveTo>
                    <a:pt x="106222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62227" y="1371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43271" y="65547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843271" y="65638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43271" y="6573011"/>
              <a:ext cx="1062355" cy="29209"/>
            </a:xfrm>
            <a:custGeom>
              <a:avLst/>
              <a:gdLst/>
              <a:ahLst/>
              <a:cxnLst/>
              <a:rect l="l" t="t" r="r" b="b"/>
              <a:pathLst>
                <a:path w="1062354" h="29209">
                  <a:moveTo>
                    <a:pt x="1062227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062227" y="2895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843271" y="6601967"/>
              <a:ext cx="1062355" cy="29209"/>
            </a:xfrm>
            <a:custGeom>
              <a:avLst/>
              <a:gdLst/>
              <a:ahLst/>
              <a:cxnLst/>
              <a:rect l="l" t="t" r="r" b="b"/>
              <a:pathLst>
                <a:path w="1062354" h="29209">
                  <a:moveTo>
                    <a:pt x="1062227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062227" y="2895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843271" y="66309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843271" y="66400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843271" y="6649211"/>
              <a:ext cx="1062355" cy="20320"/>
            </a:xfrm>
            <a:custGeom>
              <a:avLst/>
              <a:gdLst/>
              <a:ahLst/>
              <a:cxnLst/>
              <a:rect l="l" t="t" r="r" b="b"/>
              <a:pathLst>
                <a:path w="1062354" h="20320">
                  <a:moveTo>
                    <a:pt x="1062227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062227" y="1981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843271" y="66690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843271" y="66781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843271" y="6687311"/>
              <a:ext cx="1062355" cy="20320"/>
            </a:xfrm>
            <a:custGeom>
              <a:avLst/>
              <a:gdLst/>
              <a:ahLst/>
              <a:cxnLst/>
              <a:rect l="l" t="t" r="r" b="b"/>
              <a:pathLst>
                <a:path w="1062354" h="20320">
                  <a:moveTo>
                    <a:pt x="1062227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062227" y="1981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843271" y="67071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843271" y="67162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843271" y="6725411"/>
              <a:ext cx="1062355" cy="29209"/>
            </a:xfrm>
            <a:custGeom>
              <a:avLst/>
              <a:gdLst/>
              <a:ahLst/>
              <a:cxnLst/>
              <a:rect l="l" t="t" r="r" b="b"/>
              <a:pathLst>
                <a:path w="1062354" h="29209">
                  <a:moveTo>
                    <a:pt x="1062227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062227" y="2895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843271" y="6754367"/>
              <a:ext cx="1062355" cy="29209"/>
            </a:xfrm>
            <a:custGeom>
              <a:avLst/>
              <a:gdLst/>
              <a:ahLst/>
              <a:cxnLst/>
              <a:rect l="l" t="t" r="r" b="b"/>
              <a:pathLst>
                <a:path w="1062354" h="29209">
                  <a:moveTo>
                    <a:pt x="1062227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062227" y="2895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843271" y="67833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843271" y="67924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843271" y="6801611"/>
              <a:ext cx="1062355" cy="20320"/>
            </a:xfrm>
            <a:custGeom>
              <a:avLst/>
              <a:gdLst/>
              <a:ahLst/>
              <a:cxnLst/>
              <a:rect l="l" t="t" r="r" b="b"/>
              <a:pathLst>
                <a:path w="1062354" h="20320">
                  <a:moveTo>
                    <a:pt x="1062227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062227" y="1981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843271" y="68214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843271" y="68305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843271" y="6839711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843271" y="68564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843271" y="68686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843271" y="6880859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843271" y="68976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843271" y="69067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843271" y="6915911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843271" y="69326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843271" y="69448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843271" y="6957059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843271" y="6973823"/>
              <a:ext cx="1062355" cy="18415"/>
            </a:xfrm>
            <a:custGeom>
              <a:avLst/>
              <a:gdLst/>
              <a:ahLst/>
              <a:cxnLst/>
              <a:rect l="l" t="t" r="r" b="b"/>
              <a:pathLst>
                <a:path w="1062354" h="18415">
                  <a:moveTo>
                    <a:pt x="1062227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062227" y="18287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843271" y="6992111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843271" y="70088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843271" y="70210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843271" y="7033259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70">
                  <a:moveTo>
                    <a:pt x="106222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62227" y="1371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843271" y="70469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843271" y="70591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843271" y="7071359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843271" y="7088123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843271" y="709726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843271" y="7106411"/>
              <a:ext cx="1062355" cy="17145"/>
            </a:xfrm>
            <a:custGeom>
              <a:avLst/>
              <a:gdLst/>
              <a:ahLst/>
              <a:cxnLst/>
              <a:rect l="l" t="t" r="r" b="b"/>
              <a:pathLst>
                <a:path w="1062354" h="17145">
                  <a:moveTo>
                    <a:pt x="106222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062227" y="1676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843271" y="7123175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2227" y="1219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843271" y="7135367"/>
              <a:ext cx="1062355" cy="12700"/>
            </a:xfrm>
            <a:custGeom>
              <a:avLst/>
              <a:gdLst/>
              <a:ahLst/>
              <a:cxnLst/>
              <a:rect l="l" t="t" r="r" b="b"/>
              <a:pathLst>
                <a:path w="1062354" h="12700">
                  <a:moveTo>
                    <a:pt x="106222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062227" y="1219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843271" y="7147559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843271" y="6542531"/>
              <a:ext cx="1064260" cy="614680"/>
            </a:xfrm>
            <a:custGeom>
              <a:avLst/>
              <a:gdLst/>
              <a:ahLst/>
              <a:cxnLst/>
              <a:rect l="l" t="t" r="r" b="b"/>
              <a:pathLst>
                <a:path w="1064260" h="614679">
                  <a:moveTo>
                    <a:pt x="531876" y="0"/>
                  </a:moveTo>
                  <a:lnTo>
                    <a:pt x="0" y="306323"/>
                  </a:lnTo>
                  <a:lnTo>
                    <a:pt x="531876" y="614171"/>
                  </a:lnTo>
                  <a:lnTo>
                    <a:pt x="537142" y="611123"/>
                  </a:lnTo>
                  <a:lnTo>
                    <a:pt x="530351" y="611123"/>
                  </a:lnTo>
                  <a:lnTo>
                    <a:pt x="531115" y="610684"/>
                  </a:lnTo>
                  <a:lnTo>
                    <a:pt x="7208" y="307847"/>
                  </a:lnTo>
                  <a:lnTo>
                    <a:pt x="4572" y="307847"/>
                  </a:lnTo>
                  <a:lnTo>
                    <a:pt x="4572" y="306323"/>
                  </a:lnTo>
                  <a:lnTo>
                    <a:pt x="7208" y="306323"/>
                  </a:lnTo>
                  <a:lnTo>
                    <a:pt x="531115" y="3487"/>
                  </a:lnTo>
                  <a:lnTo>
                    <a:pt x="530351" y="3047"/>
                  </a:lnTo>
                  <a:lnTo>
                    <a:pt x="537168" y="3047"/>
                  </a:lnTo>
                  <a:lnTo>
                    <a:pt x="531876" y="0"/>
                  </a:lnTo>
                  <a:close/>
                </a:path>
                <a:path w="1064260" h="614679">
                  <a:moveTo>
                    <a:pt x="531115" y="610684"/>
                  </a:moveTo>
                  <a:lnTo>
                    <a:pt x="530351" y="611123"/>
                  </a:lnTo>
                  <a:lnTo>
                    <a:pt x="531876" y="611123"/>
                  </a:lnTo>
                  <a:lnTo>
                    <a:pt x="531115" y="610684"/>
                  </a:lnTo>
                  <a:close/>
                </a:path>
                <a:path w="1064260" h="614679">
                  <a:moveTo>
                    <a:pt x="1057857" y="307085"/>
                  </a:moveTo>
                  <a:lnTo>
                    <a:pt x="531115" y="610684"/>
                  </a:lnTo>
                  <a:lnTo>
                    <a:pt x="531876" y="611123"/>
                  </a:lnTo>
                  <a:lnTo>
                    <a:pt x="537142" y="611123"/>
                  </a:lnTo>
                  <a:lnTo>
                    <a:pt x="1061118" y="307847"/>
                  </a:lnTo>
                  <a:lnTo>
                    <a:pt x="1059179" y="307847"/>
                  </a:lnTo>
                  <a:lnTo>
                    <a:pt x="1057857" y="307085"/>
                  </a:lnTo>
                  <a:close/>
                </a:path>
                <a:path w="1064260" h="614679">
                  <a:moveTo>
                    <a:pt x="4572" y="306323"/>
                  </a:moveTo>
                  <a:lnTo>
                    <a:pt x="4572" y="307847"/>
                  </a:lnTo>
                  <a:lnTo>
                    <a:pt x="5890" y="307085"/>
                  </a:lnTo>
                  <a:lnTo>
                    <a:pt x="4572" y="306323"/>
                  </a:lnTo>
                  <a:close/>
                </a:path>
                <a:path w="1064260" h="614679">
                  <a:moveTo>
                    <a:pt x="5890" y="307085"/>
                  </a:moveTo>
                  <a:lnTo>
                    <a:pt x="4572" y="307847"/>
                  </a:lnTo>
                  <a:lnTo>
                    <a:pt x="7208" y="307847"/>
                  </a:lnTo>
                  <a:lnTo>
                    <a:pt x="5890" y="307085"/>
                  </a:lnTo>
                  <a:close/>
                </a:path>
                <a:path w="1064260" h="614679">
                  <a:moveTo>
                    <a:pt x="1059179" y="306323"/>
                  </a:moveTo>
                  <a:lnTo>
                    <a:pt x="1057857" y="307085"/>
                  </a:lnTo>
                  <a:lnTo>
                    <a:pt x="1059179" y="307847"/>
                  </a:lnTo>
                  <a:lnTo>
                    <a:pt x="1059179" y="306323"/>
                  </a:lnTo>
                  <a:close/>
                </a:path>
                <a:path w="1064260" h="614679">
                  <a:moveTo>
                    <a:pt x="1063752" y="306323"/>
                  </a:moveTo>
                  <a:lnTo>
                    <a:pt x="1059179" y="306323"/>
                  </a:lnTo>
                  <a:lnTo>
                    <a:pt x="1059179" y="307847"/>
                  </a:lnTo>
                  <a:lnTo>
                    <a:pt x="1061118" y="307847"/>
                  </a:lnTo>
                  <a:lnTo>
                    <a:pt x="1063752" y="306323"/>
                  </a:lnTo>
                  <a:close/>
                </a:path>
                <a:path w="1064260" h="614679">
                  <a:moveTo>
                    <a:pt x="7208" y="306323"/>
                  </a:moveTo>
                  <a:lnTo>
                    <a:pt x="4572" y="306323"/>
                  </a:lnTo>
                  <a:lnTo>
                    <a:pt x="5890" y="307085"/>
                  </a:lnTo>
                  <a:lnTo>
                    <a:pt x="7208" y="306323"/>
                  </a:lnTo>
                  <a:close/>
                </a:path>
                <a:path w="1064260" h="614679">
                  <a:moveTo>
                    <a:pt x="537168" y="3047"/>
                  </a:moveTo>
                  <a:lnTo>
                    <a:pt x="531876" y="3047"/>
                  </a:lnTo>
                  <a:lnTo>
                    <a:pt x="531115" y="3487"/>
                  </a:lnTo>
                  <a:lnTo>
                    <a:pt x="1057857" y="307085"/>
                  </a:lnTo>
                  <a:lnTo>
                    <a:pt x="1059179" y="306323"/>
                  </a:lnTo>
                  <a:lnTo>
                    <a:pt x="1063752" y="306323"/>
                  </a:lnTo>
                  <a:lnTo>
                    <a:pt x="537168" y="3047"/>
                  </a:lnTo>
                  <a:close/>
                </a:path>
                <a:path w="1064260" h="614679">
                  <a:moveTo>
                    <a:pt x="531876" y="3047"/>
                  </a:moveTo>
                  <a:lnTo>
                    <a:pt x="530351" y="3047"/>
                  </a:lnTo>
                  <a:lnTo>
                    <a:pt x="531115" y="3487"/>
                  </a:lnTo>
                  <a:lnTo>
                    <a:pt x="531876" y="304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5189232" y="6767626"/>
            <a:ext cx="3810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rlito"/>
                <a:cs typeface="Carlito"/>
              </a:rPr>
              <a:t>condição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075176" y="7673340"/>
            <a:ext cx="870585" cy="314325"/>
            <a:chOff x="4075176" y="7673340"/>
            <a:chExt cx="870585" cy="314325"/>
          </a:xfrm>
        </p:grpSpPr>
        <p:sp>
          <p:nvSpPr>
            <p:cNvPr id="99" name="object 99"/>
            <p:cNvSpPr/>
            <p:nvPr/>
          </p:nvSpPr>
          <p:spPr>
            <a:xfrm>
              <a:off x="4075176" y="7673340"/>
              <a:ext cx="870585" cy="3175"/>
            </a:xfrm>
            <a:custGeom>
              <a:avLst/>
              <a:gdLst/>
              <a:ahLst/>
              <a:cxnLst/>
              <a:rect l="l" t="t" r="r" b="b"/>
              <a:pathLst>
                <a:path w="870585" h="3175">
                  <a:moveTo>
                    <a:pt x="0" y="3047"/>
                  </a:moveTo>
                  <a:lnTo>
                    <a:pt x="870203" y="3047"/>
                  </a:lnTo>
                  <a:lnTo>
                    <a:pt x="870203" y="0"/>
                  </a:ln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075176" y="7982712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0" y="4572"/>
                  </a:moveTo>
                  <a:lnTo>
                    <a:pt x="870203" y="4572"/>
                  </a:lnTo>
                  <a:lnTo>
                    <a:pt x="870203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078224" y="7676388"/>
              <a:ext cx="864235" cy="306705"/>
            </a:xfrm>
            <a:custGeom>
              <a:avLst/>
              <a:gdLst/>
              <a:ahLst/>
              <a:cxnLst/>
              <a:rect l="l" t="t" r="r" b="b"/>
              <a:pathLst>
                <a:path w="864235" h="306704">
                  <a:moveTo>
                    <a:pt x="864108" y="0"/>
                  </a:moveTo>
                  <a:lnTo>
                    <a:pt x="0" y="0"/>
                  </a:lnTo>
                  <a:lnTo>
                    <a:pt x="0" y="306323"/>
                  </a:lnTo>
                  <a:lnTo>
                    <a:pt x="864108" y="30632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075176" y="7673340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5" h="9525">
                  <a:moveTo>
                    <a:pt x="87020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870203" y="9143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075176" y="7682484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075176" y="768705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075176" y="7691628"/>
              <a:ext cx="870585" cy="13970"/>
            </a:xfrm>
            <a:custGeom>
              <a:avLst/>
              <a:gdLst/>
              <a:ahLst/>
              <a:cxnLst/>
              <a:rect l="l" t="t" r="r" b="b"/>
              <a:pathLst>
                <a:path w="870585" h="13970">
                  <a:moveTo>
                    <a:pt x="870203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870203" y="1371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075176" y="7705344"/>
              <a:ext cx="870585" cy="15240"/>
            </a:xfrm>
            <a:custGeom>
              <a:avLst/>
              <a:gdLst/>
              <a:ahLst/>
              <a:cxnLst/>
              <a:rect l="l" t="t" r="r" b="b"/>
              <a:pathLst>
                <a:path w="870585" h="15240">
                  <a:moveTo>
                    <a:pt x="87020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870203" y="1523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075176" y="7720584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075176" y="772515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075176" y="7729728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5" h="9525">
                  <a:moveTo>
                    <a:pt x="87020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70203" y="9144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075176" y="7738872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5" h="6350">
                  <a:moveTo>
                    <a:pt x="87020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70203" y="609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4075176" y="7744968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4075176" y="7749540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5" h="9525">
                  <a:moveTo>
                    <a:pt x="87020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870203" y="9143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075176" y="7758684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4075176" y="776325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4075176" y="7767828"/>
              <a:ext cx="870585" cy="15240"/>
            </a:xfrm>
            <a:custGeom>
              <a:avLst/>
              <a:gdLst/>
              <a:ahLst/>
              <a:cxnLst/>
              <a:rect l="l" t="t" r="r" b="b"/>
              <a:pathLst>
                <a:path w="870585" h="15240">
                  <a:moveTo>
                    <a:pt x="87020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870203" y="15240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4075176" y="7783068"/>
              <a:ext cx="870585" cy="13970"/>
            </a:xfrm>
            <a:custGeom>
              <a:avLst/>
              <a:gdLst/>
              <a:ahLst/>
              <a:cxnLst/>
              <a:rect l="l" t="t" r="r" b="b"/>
              <a:pathLst>
                <a:path w="870585" h="13970">
                  <a:moveTo>
                    <a:pt x="8702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870203" y="1371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4075176" y="7796784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4075176" y="780135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4075176" y="7805928"/>
              <a:ext cx="870585" cy="10795"/>
            </a:xfrm>
            <a:custGeom>
              <a:avLst/>
              <a:gdLst/>
              <a:ahLst/>
              <a:cxnLst/>
              <a:rect l="l" t="t" r="r" b="b"/>
              <a:pathLst>
                <a:path w="870585" h="10795">
                  <a:moveTo>
                    <a:pt x="870203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870203" y="10668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4075176" y="781659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4075176" y="7821168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4075176" y="7825740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4075176" y="7833360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5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4075176" y="7839456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70203" y="7620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4075176" y="7847076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4075176" y="785469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4075176" y="7859268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4075176" y="7863840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4075176" y="7871460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70203" y="7620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4075176" y="7879080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5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4075176" y="7885176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4075176" y="7892796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5" h="9525">
                  <a:moveTo>
                    <a:pt x="87020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870203" y="9143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4075176" y="7901940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5" h="9525">
                  <a:moveTo>
                    <a:pt x="87020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870203" y="9143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4075176" y="7911084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5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075176" y="7917180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5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4075176" y="7923276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5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4075176" y="7929372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5" h="6350">
                  <a:moveTo>
                    <a:pt x="87020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70203" y="609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4075176" y="7935468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4075176" y="7943088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4075176" y="7950708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4075176" y="7955280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5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4075176" y="7959852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70203" y="7620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4075176" y="7967472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5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4075176" y="7975092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5" h="6350">
                  <a:moveTo>
                    <a:pt x="87020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70203" y="609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4075176" y="7981188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5" h="6350">
                  <a:moveTo>
                    <a:pt x="87020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70203" y="609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4076700" y="7674864"/>
              <a:ext cx="868680" cy="309880"/>
            </a:xfrm>
            <a:custGeom>
              <a:avLst/>
              <a:gdLst/>
              <a:ahLst/>
              <a:cxnLst/>
              <a:rect l="l" t="t" r="r" b="b"/>
              <a:pathLst>
                <a:path w="868679" h="309879">
                  <a:moveTo>
                    <a:pt x="868679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868679" y="309372"/>
                  </a:lnTo>
                  <a:lnTo>
                    <a:pt x="868679" y="307848"/>
                  </a:lnTo>
                  <a:lnTo>
                    <a:pt x="4572" y="307848"/>
                  </a:lnTo>
                  <a:lnTo>
                    <a:pt x="1524" y="306324"/>
                  </a:lnTo>
                  <a:lnTo>
                    <a:pt x="4572" y="306324"/>
                  </a:lnTo>
                  <a:lnTo>
                    <a:pt x="4572" y="3048"/>
                  </a:lnTo>
                  <a:lnTo>
                    <a:pt x="1524" y="3048"/>
                  </a:lnTo>
                  <a:lnTo>
                    <a:pt x="4572" y="1524"/>
                  </a:lnTo>
                  <a:lnTo>
                    <a:pt x="868679" y="1524"/>
                  </a:lnTo>
                  <a:lnTo>
                    <a:pt x="868679" y="0"/>
                  </a:lnTo>
                  <a:close/>
                </a:path>
                <a:path w="868679" h="309879">
                  <a:moveTo>
                    <a:pt x="4572" y="306324"/>
                  </a:moveTo>
                  <a:lnTo>
                    <a:pt x="1524" y="306324"/>
                  </a:lnTo>
                  <a:lnTo>
                    <a:pt x="4572" y="307848"/>
                  </a:lnTo>
                  <a:lnTo>
                    <a:pt x="4572" y="306324"/>
                  </a:lnTo>
                  <a:close/>
                </a:path>
                <a:path w="868679" h="309879">
                  <a:moveTo>
                    <a:pt x="864108" y="306324"/>
                  </a:moveTo>
                  <a:lnTo>
                    <a:pt x="4572" y="306324"/>
                  </a:lnTo>
                  <a:lnTo>
                    <a:pt x="4572" y="307848"/>
                  </a:lnTo>
                  <a:lnTo>
                    <a:pt x="864108" y="307848"/>
                  </a:lnTo>
                  <a:lnTo>
                    <a:pt x="864108" y="306324"/>
                  </a:lnTo>
                  <a:close/>
                </a:path>
                <a:path w="868679" h="309879">
                  <a:moveTo>
                    <a:pt x="864108" y="1524"/>
                  </a:moveTo>
                  <a:lnTo>
                    <a:pt x="864108" y="307848"/>
                  </a:lnTo>
                  <a:lnTo>
                    <a:pt x="865632" y="306324"/>
                  </a:lnTo>
                  <a:lnTo>
                    <a:pt x="868679" y="306324"/>
                  </a:lnTo>
                  <a:lnTo>
                    <a:pt x="868679" y="3048"/>
                  </a:lnTo>
                  <a:lnTo>
                    <a:pt x="865632" y="3048"/>
                  </a:lnTo>
                  <a:lnTo>
                    <a:pt x="864108" y="1524"/>
                  </a:lnTo>
                  <a:close/>
                </a:path>
                <a:path w="868679" h="309879">
                  <a:moveTo>
                    <a:pt x="868679" y="306324"/>
                  </a:moveTo>
                  <a:lnTo>
                    <a:pt x="865632" y="306324"/>
                  </a:lnTo>
                  <a:lnTo>
                    <a:pt x="864108" y="307848"/>
                  </a:lnTo>
                  <a:lnTo>
                    <a:pt x="868679" y="307848"/>
                  </a:lnTo>
                  <a:lnTo>
                    <a:pt x="868679" y="306324"/>
                  </a:lnTo>
                  <a:close/>
                </a:path>
                <a:path w="868679" h="309879">
                  <a:moveTo>
                    <a:pt x="4572" y="1524"/>
                  </a:moveTo>
                  <a:lnTo>
                    <a:pt x="1524" y="3048"/>
                  </a:lnTo>
                  <a:lnTo>
                    <a:pt x="4572" y="3048"/>
                  </a:lnTo>
                  <a:lnTo>
                    <a:pt x="4572" y="1524"/>
                  </a:lnTo>
                  <a:close/>
                </a:path>
                <a:path w="868679" h="309879">
                  <a:moveTo>
                    <a:pt x="864108" y="1524"/>
                  </a:moveTo>
                  <a:lnTo>
                    <a:pt x="4572" y="1524"/>
                  </a:lnTo>
                  <a:lnTo>
                    <a:pt x="4572" y="3048"/>
                  </a:lnTo>
                  <a:lnTo>
                    <a:pt x="864108" y="3048"/>
                  </a:lnTo>
                  <a:lnTo>
                    <a:pt x="864108" y="1524"/>
                  </a:lnTo>
                  <a:close/>
                </a:path>
                <a:path w="868679" h="309879">
                  <a:moveTo>
                    <a:pt x="868679" y="1524"/>
                  </a:moveTo>
                  <a:lnTo>
                    <a:pt x="864108" y="1524"/>
                  </a:lnTo>
                  <a:lnTo>
                    <a:pt x="865632" y="3048"/>
                  </a:lnTo>
                  <a:lnTo>
                    <a:pt x="868679" y="3048"/>
                  </a:lnTo>
                  <a:lnTo>
                    <a:pt x="868679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7" name="object 147"/>
          <p:cNvSpPr txBox="1"/>
          <p:nvPr/>
        </p:nvSpPr>
        <p:spPr>
          <a:xfrm>
            <a:off x="4078223" y="7676388"/>
            <a:ext cx="864235" cy="30670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665"/>
              </a:spcBef>
            </a:pPr>
            <a:r>
              <a:rPr dirty="0" sz="800" spc="-10">
                <a:latin typeface="Carlito"/>
                <a:cs typeface="Carlito"/>
              </a:rPr>
              <a:t>Bloco</a:t>
            </a:r>
            <a:r>
              <a:rPr dirty="0" sz="800" spc="5">
                <a:latin typeface="Carlito"/>
                <a:cs typeface="Carlito"/>
              </a:rPr>
              <a:t> </a:t>
            </a:r>
            <a:r>
              <a:rPr dirty="0" sz="800">
                <a:latin typeface="Carlito"/>
                <a:cs typeface="Carlito"/>
              </a:rPr>
              <a:t>1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5756147" y="7673340"/>
            <a:ext cx="870585" cy="314325"/>
            <a:chOff x="5756147" y="7673340"/>
            <a:chExt cx="870585" cy="314325"/>
          </a:xfrm>
        </p:grpSpPr>
        <p:sp>
          <p:nvSpPr>
            <p:cNvPr id="149" name="object 149"/>
            <p:cNvSpPr/>
            <p:nvPr/>
          </p:nvSpPr>
          <p:spPr>
            <a:xfrm>
              <a:off x="5756147" y="7673340"/>
              <a:ext cx="870585" cy="3175"/>
            </a:xfrm>
            <a:custGeom>
              <a:avLst/>
              <a:gdLst/>
              <a:ahLst/>
              <a:cxnLst/>
              <a:rect l="l" t="t" r="r" b="b"/>
              <a:pathLst>
                <a:path w="870584" h="3175">
                  <a:moveTo>
                    <a:pt x="0" y="3047"/>
                  </a:moveTo>
                  <a:lnTo>
                    <a:pt x="870203" y="3047"/>
                  </a:lnTo>
                  <a:lnTo>
                    <a:pt x="870203" y="0"/>
                  </a:ln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5756147" y="7982712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0" y="4572"/>
                  </a:moveTo>
                  <a:lnTo>
                    <a:pt x="870203" y="4572"/>
                  </a:lnTo>
                  <a:lnTo>
                    <a:pt x="870203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5759195" y="7676388"/>
              <a:ext cx="864235" cy="306705"/>
            </a:xfrm>
            <a:custGeom>
              <a:avLst/>
              <a:gdLst/>
              <a:ahLst/>
              <a:cxnLst/>
              <a:rect l="l" t="t" r="r" b="b"/>
              <a:pathLst>
                <a:path w="864234" h="306704">
                  <a:moveTo>
                    <a:pt x="864107" y="0"/>
                  </a:moveTo>
                  <a:lnTo>
                    <a:pt x="0" y="0"/>
                  </a:lnTo>
                  <a:lnTo>
                    <a:pt x="0" y="306323"/>
                  </a:lnTo>
                  <a:lnTo>
                    <a:pt x="864107" y="306323"/>
                  </a:lnTo>
                  <a:lnTo>
                    <a:pt x="864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5756147" y="7673340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4" h="9525">
                  <a:moveTo>
                    <a:pt x="87020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870203" y="9143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5756147" y="7682484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756147" y="768705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756147" y="7691628"/>
              <a:ext cx="870585" cy="13970"/>
            </a:xfrm>
            <a:custGeom>
              <a:avLst/>
              <a:gdLst/>
              <a:ahLst/>
              <a:cxnLst/>
              <a:rect l="l" t="t" r="r" b="b"/>
              <a:pathLst>
                <a:path w="870584" h="13970">
                  <a:moveTo>
                    <a:pt x="870203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870203" y="1371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5756147" y="7705344"/>
              <a:ext cx="870585" cy="15240"/>
            </a:xfrm>
            <a:custGeom>
              <a:avLst/>
              <a:gdLst/>
              <a:ahLst/>
              <a:cxnLst/>
              <a:rect l="l" t="t" r="r" b="b"/>
              <a:pathLst>
                <a:path w="870584" h="15240">
                  <a:moveTo>
                    <a:pt x="87020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870203" y="1523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5756147" y="7720584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5756147" y="772515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5756147" y="7729728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4" h="9525">
                  <a:moveTo>
                    <a:pt x="87020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70203" y="9144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5756147" y="7738872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4" h="6350">
                  <a:moveTo>
                    <a:pt x="87020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70203" y="609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5756147" y="7744968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5756147" y="7749540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4" h="9525">
                  <a:moveTo>
                    <a:pt x="87020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870203" y="9143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5756147" y="7758684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5756147" y="776325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5756147" y="7767828"/>
              <a:ext cx="870585" cy="15240"/>
            </a:xfrm>
            <a:custGeom>
              <a:avLst/>
              <a:gdLst/>
              <a:ahLst/>
              <a:cxnLst/>
              <a:rect l="l" t="t" r="r" b="b"/>
              <a:pathLst>
                <a:path w="870584" h="15240">
                  <a:moveTo>
                    <a:pt x="87020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870203" y="15240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5756147" y="7783068"/>
              <a:ext cx="870585" cy="13970"/>
            </a:xfrm>
            <a:custGeom>
              <a:avLst/>
              <a:gdLst/>
              <a:ahLst/>
              <a:cxnLst/>
              <a:rect l="l" t="t" r="r" b="b"/>
              <a:pathLst>
                <a:path w="870584" h="13970">
                  <a:moveTo>
                    <a:pt x="8702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870203" y="1371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5756147" y="7796784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5756147" y="780135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5756147" y="7805928"/>
              <a:ext cx="870585" cy="10795"/>
            </a:xfrm>
            <a:custGeom>
              <a:avLst/>
              <a:gdLst/>
              <a:ahLst/>
              <a:cxnLst/>
              <a:rect l="l" t="t" r="r" b="b"/>
              <a:pathLst>
                <a:path w="870584" h="10795">
                  <a:moveTo>
                    <a:pt x="870203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870203" y="10668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5756147" y="781659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5756147" y="7821168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5756147" y="7825740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5756147" y="7833360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4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5756147" y="7839456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70203" y="7620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5756147" y="7847076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5756147" y="7854696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5756147" y="7859268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870203" y="4571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5756147" y="7863840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5756147" y="7871460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70203" y="7620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5756147" y="7879080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4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5756147" y="7885176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5756147" y="7892796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4" h="9525">
                  <a:moveTo>
                    <a:pt x="87020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870203" y="9143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5756147" y="7901940"/>
              <a:ext cx="870585" cy="9525"/>
            </a:xfrm>
            <a:custGeom>
              <a:avLst/>
              <a:gdLst/>
              <a:ahLst/>
              <a:cxnLst/>
              <a:rect l="l" t="t" r="r" b="b"/>
              <a:pathLst>
                <a:path w="870584" h="9525">
                  <a:moveTo>
                    <a:pt x="87020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870203" y="9143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5756147" y="7911084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4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5756147" y="7917180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4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5756147" y="7923276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4" h="6350">
                  <a:moveTo>
                    <a:pt x="87020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70203" y="609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5756147" y="7929372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4" h="6350">
                  <a:moveTo>
                    <a:pt x="87020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70203" y="609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5756147" y="7935468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5756147" y="7943088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5756147" y="7950708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5756147" y="7955280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87020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70203" y="4572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5756147" y="7959852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70203" y="7620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5756147" y="7967472"/>
              <a:ext cx="870585" cy="7620"/>
            </a:xfrm>
            <a:custGeom>
              <a:avLst/>
              <a:gdLst/>
              <a:ahLst/>
              <a:cxnLst/>
              <a:rect l="l" t="t" r="r" b="b"/>
              <a:pathLst>
                <a:path w="870584" h="7620">
                  <a:moveTo>
                    <a:pt x="870203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70203" y="7619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5756147" y="7975092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4" h="6350">
                  <a:moveTo>
                    <a:pt x="87020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70203" y="609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5756147" y="7981188"/>
              <a:ext cx="870585" cy="6350"/>
            </a:xfrm>
            <a:custGeom>
              <a:avLst/>
              <a:gdLst/>
              <a:ahLst/>
              <a:cxnLst/>
              <a:rect l="l" t="t" r="r" b="b"/>
              <a:pathLst>
                <a:path w="870584" h="6350">
                  <a:moveTo>
                    <a:pt x="87020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70203" y="609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5757671" y="7674864"/>
              <a:ext cx="867410" cy="309880"/>
            </a:xfrm>
            <a:custGeom>
              <a:avLst/>
              <a:gdLst/>
              <a:ahLst/>
              <a:cxnLst/>
              <a:rect l="l" t="t" r="r" b="b"/>
              <a:pathLst>
                <a:path w="867409" h="309879">
                  <a:moveTo>
                    <a:pt x="867155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867155" y="309372"/>
                  </a:lnTo>
                  <a:lnTo>
                    <a:pt x="867155" y="307848"/>
                  </a:lnTo>
                  <a:lnTo>
                    <a:pt x="3048" y="307848"/>
                  </a:lnTo>
                  <a:lnTo>
                    <a:pt x="1524" y="306324"/>
                  </a:lnTo>
                  <a:lnTo>
                    <a:pt x="3048" y="30632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867155" y="1524"/>
                  </a:lnTo>
                  <a:lnTo>
                    <a:pt x="867155" y="0"/>
                  </a:lnTo>
                  <a:close/>
                </a:path>
                <a:path w="867409" h="309879">
                  <a:moveTo>
                    <a:pt x="3048" y="306324"/>
                  </a:moveTo>
                  <a:lnTo>
                    <a:pt x="1524" y="306324"/>
                  </a:lnTo>
                  <a:lnTo>
                    <a:pt x="3048" y="307848"/>
                  </a:lnTo>
                  <a:lnTo>
                    <a:pt x="3048" y="306324"/>
                  </a:lnTo>
                  <a:close/>
                </a:path>
                <a:path w="867409" h="309879">
                  <a:moveTo>
                    <a:pt x="864107" y="306324"/>
                  </a:moveTo>
                  <a:lnTo>
                    <a:pt x="3048" y="306324"/>
                  </a:lnTo>
                  <a:lnTo>
                    <a:pt x="3048" y="307848"/>
                  </a:lnTo>
                  <a:lnTo>
                    <a:pt x="864107" y="307848"/>
                  </a:lnTo>
                  <a:lnTo>
                    <a:pt x="864107" y="306324"/>
                  </a:lnTo>
                  <a:close/>
                </a:path>
                <a:path w="867409" h="309879">
                  <a:moveTo>
                    <a:pt x="864107" y="1524"/>
                  </a:moveTo>
                  <a:lnTo>
                    <a:pt x="864107" y="307848"/>
                  </a:lnTo>
                  <a:lnTo>
                    <a:pt x="865631" y="306324"/>
                  </a:lnTo>
                  <a:lnTo>
                    <a:pt x="867155" y="306324"/>
                  </a:lnTo>
                  <a:lnTo>
                    <a:pt x="867155" y="3048"/>
                  </a:lnTo>
                  <a:lnTo>
                    <a:pt x="865631" y="3048"/>
                  </a:lnTo>
                  <a:lnTo>
                    <a:pt x="864107" y="1524"/>
                  </a:lnTo>
                  <a:close/>
                </a:path>
                <a:path w="867409" h="309879">
                  <a:moveTo>
                    <a:pt x="867155" y="306324"/>
                  </a:moveTo>
                  <a:lnTo>
                    <a:pt x="865631" y="306324"/>
                  </a:lnTo>
                  <a:lnTo>
                    <a:pt x="864107" y="307848"/>
                  </a:lnTo>
                  <a:lnTo>
                    <a:pt x="867155" y="307848"/>
                  </a:lnTo>
                  <a:lnTo>
                    <a:pt x="867155" y="306324"/>
                  </a:lnTo>
                  <a:close/>
                </a:path>
                <a:path w="867409" h="30987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867409" h="309879">
                  <a:moveTo>
                    <a:pt x="86410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864107" y="3048"/>
                  </a:lnTo>
                  <a:lnTo>
                    <a:pt x="864107" y="1524"/>
                  </a:lnTo>
                  <a:close/>
                </a:path>
                <a:path w="867409" h="309879">
                  <a:moveTo>
                    <a:pt x="867155" y="1524"/>
                  </a:moveTo>
                  <a:lnTo>
                    <a:pt x="864107" y="1524"/>
                  </a:lnTo>
                  <a:lnTo>
                    <a:pt x="865631" y="3048"/>
                  </a:lnTo>
                  <a:lnTo>
                    <a:pt x="867155" y="3048"/>
                  </a:lnTo>
                  <a:lnTo>
                    <a:pt x="867155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7" name="object 197"/>
          <p:cNvSpPr txBox="1"/>
          <p:nvPr/>
        </p:nvSpPr>
        <p:spPr>
          <a:xfrm>
            <a:off x="5759196" y="7676388"/>
            <a:ext cx="864235" cy="30670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665"/>
              </a:spcBef>
            </a:pPr>
            <a:r>
              <a:rPr dirty="0" sz="800" spc="-10">
                <a:latin typeface="Carlito"/>
                <a:cs typeface="Carlito"/>
              </a:rPr>
              <a:t>Bloco</a:t>
            </a:r>
            <a:r>
              <a:rPr dirty="0" sz="800" spc="5">
                <a:latin typeface="Carlito"/>
                <a:cs typeface="Carlito"/>
              </a:rPr>
              <a:t> </a:t>
            </a:r>
            <a:r>
              <a:rPr dirty="0" sz="800">
                <a:latin typeface="Carlito"/>
                <a:cs typeface="Carlito"/>
              </a:rPr>
              <a:t>2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4507992" y="6848855"/>
            <a:ext cx="1689100" cy="828040"/>
          </a:xfrm>
          <a:custGeom>
            <a:avLst/>
            <a:gdLst/>
            <a:ahLst/>
            <a:cxnLst/>
            <a:rect l="l" t="t" r="r" b="b"/>
            <a:pathLst>
              <a:path w="1689100" h="828040">
                <a:moveTo>
                  <a:pt x="339852" y="1524"/>
                </a:moveTo>
                <a:lnTo>
                  <a:pt x="336804" y="0"/>
                </a:lnTo>
                <a:lnTo>
                  <a:pt x="15862" y="791768"/>
                </a:lnTo>
                <a:lnTo>
                  <a:pt x="0" y="784860"/>
                </a:lnTo>
                <a:lnTo>
                  <a:pt x="3048" y="827532"/>
                </a:lnTo>
                <a:lnTo>
                  <a:pt x="35052" y="800100"/>
                </a:lnTo>
                <a:lnTo>
                  <a:pt x="31546" y="798576"/>
                </a:lnTo>
                <a:lnTo>
                  <a:pt x="18973" y="793115"/>
                </a:lnTo>
                <a:lnTo>
                  <a:pt x="339852" y="1524"/>
                </a:lnTo>
                <a:close/>
              </a:path>
              <a:path w="1689100" h="828040">
                <a:moveTo>
                  <a:pt x="1688592" y="784860"/>
                </a:moveTo>
                <a:lnTo>
                  <a:pt x="1672475" y="790232"/>
                </a:lnTo>
                <a:lnTo>
                  <a:pt x="1395984" y="0"/>
                </a:lnTo>
                <a:lnTo>
                  <a:pt x="1392936" y="1524"/>
                </a:lnTo>
                <a:lnTo>
                  <a:pt x="1669275" y="791298"/>
                </a:lnTo>
                <a:lnTo>
                  <a:pt x="1652016" y="797052"/>
                </a:lnTo>
                <a:lnTo>
                  <a:pt x="1682496" y="827532"/>
                </a:lnTo>
                <a:lnTo>
                  <a:pt x="1686623" y="798576"/>
                </a:lnTo>
                <a:lnTo>
                  <a:pt x="1688592" y="78486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 txBox="1"/>
          <p:nvPr/>
        </p:nvSpPr>
        <p:spPr>
          <a:xfrm>
            <a:off x="4460747" y="7073900"/>
            <a:ext cx="99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V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6138671" y="7073900"/>
            <a:ext cx="83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F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1619" y="3944111"/>
            <a:ext cx="1243965" cy="299085"/>
            <a:chOff x="1531619" y="3944111"/>
            <a:chExt cx="1243965" cy="299085"/>
          </a:xfrm>
        </p:grpSpPr>
        <p:sp>
          <p:nvSpPr>
            <p:cNvPr id="3" name="object 3"/>
            <p:cNvSpPr/>
            <p:nvPr/>
          </p:nvSpPr>
          <p:spPr>
            <a:xfrm>
              <a:off x="1531619" y="3944111"/>
              <a:ext cx="1243965" cy="3175"/>
            </a:xfrm>
            <a:custGeom>
              <a:avLst/>
              <a:gdLst/>
              <a:ahLst/>
              <a:cxnLst/>
              <a:rect l="l" t="t" r="r" b="b"/>
              <a:pathLst>
                <a:path w="1243964" h="3175">
                  <a:moveTo>
                    <a:pt x="0" y="3048"/>
                  </a:moveTo>
                  <a:lnTo>
                    <a:pt x="1243584" y="3048"/>
                  </a:lnTo>
                  <a:lnTo>
                    <a:pt x="124358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31619" y="4239767"/>
              <a:ext cx="1243965" cy="3175"/>
            </a:xfrm>
            <a:custGeom>
              <a:avLst/>
              <a:gdLst/>
              <a:ahLst/>
              <a:cxnLst/>
              <a:rect l="l" t="t" r="r" b="b"/>
              <a:pathLst>
                <a:path w="1243964" h="3175">
                  <a:moveTo>
                    <a:pt x="0" y="3048"/>
                  </a:moveTo>
                  <a:lnTo>
                    <a:pt x="1243584" y="3048"/>
                  </a:lnTo>
                  <a:lnTo>
                    <a:pt x="124358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4667" y="3947159"/>
              <a:ext cx="1237615" cy="292735"/>
            </a:xfrm>
            <a:custGeom>
              <a:avLst/>
              <a:gdLst/>
              <a:ahLst/>
              <a:cxnLst/>
              <a:rect l="l" t="t" r="r" b="b"/>
              <a:pathLst>
                <a:path w="1237614" h="292735">
                  <a:moveTo>
                    <a:pt x="1237488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1237488" y="292607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1619" y="3944111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1619" y="3953255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B0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1619" y="3957827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B0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1619" y="3962399"/>
              <a:ext cx="1243965" cy="13970"/>
            </a:xfrm>
            <a:custGeom>
              <a:avLst/>
              <a:gdLst/>
              <a:ahLst/>
              <a:cxnLst/>
              <a:rect l="l" t="t" r="r" b="b"/>
              <a:pathLst>
                <a:path w="1243964" h="13970">
                  <a:moveTo>
                    <a:pt x="124358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243584" y="13715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F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1619" y="3976115"/>
              <a:ext cx="1243965" cy="13970"/>
            </a:xfrm>
            <a:custGeom>
              <a:avLst/>
              <a:gdLst/>
              <a:ahLst/>
              <a:cxnLst/>
              <a:rect l="l" t="t" r="r" b="b"/>
              <a:pathLst>
                <a:path w="1243964" h="13970">
                  <a:moveTo>
                    <a:pt x="12435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43584" y="13716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EC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1619" y="3989831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DC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1619" y="3998975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C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1619" y="4008119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B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1619" y="4012691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B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1619" y="4017263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A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1619" y="4026407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9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31619" y="4030979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9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1619" y="4035551"/>
              <a:ext cx="1243965" cy="13970"/>
            </a:xfrm>
            <a:custGeom>
              <a:avLst/>
              <a:gdLst/>
              <a:ahLst/>
              <a:cxnLst/>
              <a:rect l="l" t="t" r="r" b="b"/>
              <a:pathLst>
                <a:path w="1243964" h="13970">
                  <a:moveTo>
                    <a:pt x="124358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243584" y="13715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8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31619" y="4049267"/>
              <a:ext cx="1243965" cy="12700"/>
            </a:xfrm>
            <a:custGeom>
              <a:avLst/>
              <a:gdLst/>
              <a:ahLst/>
              <a:cxnLst/>
              <a:rect l="l" t="t" r="r" b="b"/>
              <a:pathLst>
                <a:path w="1243964" h="12700">
                  <a:moveTo>
                    <a:pt x="12435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243584" y="1219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7C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31619" y="4061459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6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31619" y="4070603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5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31619" y="4079747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4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31619" y="4084319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4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31619" y="4088891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3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31619" y="4098035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2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31619" y="4102607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2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1619" y="4107179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1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1619" y="4116323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0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1619" y="4120895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0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31619" y="4125467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F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31619" y="4134611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E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31619" y="4139183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E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31619" y="4143755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D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31619" y="4152899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C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31619" y="4157471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C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31619" y="4162043"/>
              <a:ext cx="1243965" cy="7620"/>
            </a:xfrm>
            <a:custGeom>
              <a:avLst/>
              <a:gdLst/>
              <a:ahLst/>
              <a:cxnLst/>
              <a:rect l="l" t="t" r="r" b="b"/>
              <a:pathLst>
                <a:path w="1243964" h="7620">
                  <a:moveTo>
                    <a:pt x="1243584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43584" y="7619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B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531619" y="4169663"/>
              <a:ext cx="1243965" cy="6350"/>
            </a:xfrm>
            <a:custGeom>
              <a:avLst/>
              <a:gdLst/>
              <a:ahLst/>
              <a:cxnLst/>
              <a:rect l="l" t="t" r="r" b="b"/>
              <a:pathLst>
                <a:path w="1243964" h="6350">
                  <a:moveTo>
                    <a:pt x="12435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243584" y="6096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A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531619" y="4175759"/>
              <a:ext cx="1243965" cy="6350"/>
            </a:xfrm>
            <a:custGeom>
              <a:avLst/>
              <a:gdLst/>
              <a:ahLst/>
              <a:cxnLst/>
              <a:rect l="l" t="t" r="r" b="b"/>
              <a:pathLst>
                <a:path w="1243964" h="6350">
                  <a:moveTo>
                    <a:pt x="1243584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243584" y="6095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31619" y="4181855"/>
              <a:ext cx="1243965" cy="7620"/>
            </a:xfrm>
            <a:custGeom>
              <a:avLst/>
              <a:gdLst/>
              <a:ahLst/>
              <a:cxnLst/>
              <a:rect l="l" t="t" r="r" b="b"/>
              <a:pathLst>
                <a:path w="1243964" h="7620">
                  <a:moveTo>
                    <a:pt x="124358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43584" y="7620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8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31619" y="4189475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531619" y="4194047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7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531619" y="4198619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6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531619" y="4207763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5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31619" y="4212335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531619" y="4216907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4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531619" y="4226051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31619" y="4230623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3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31619" y="4235195"/>
              <a:ext cx="1243965" cy="7620"/>
            </a:xfrm>
            <a:custGeom>
              <a:avLst/>
              <a:gdLst/>
              <a:ahLst/>
              <a:cxnLst/>
              <a:rect l="l" t="t" r="r" b="b"/>
              <a:pathLst>
                <a:path w="1243964" h="7620">
                  <a:moveTo>
                    <a:pt x="1243584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43584" y="7619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33143" y="3945635"/>
              <a:ext cx="1240790" cy="295910"/>
            </a:xfrm>
            <a:custGeom>
              <a:avLst/>
              <a:gdLst/>
              <a:ahLst/>
              <a:cxnLst/>
              <a:rect l="l" t="t" r="r" b="b"/>
              <a:pathLst>
                <a:path w="1240789" h="295910">
                  <a:moveTo>
                    <a:pt x="1240536" y="0"/>
                  </a:moveTo>
                  <a:lnTo>
                    <a:pt x="0" y="0"/>
                  </a:lnTo>
                  <a:lnTo>
                    <a:pt x="0" y="295655"/>
                  </a:lnTo>
                  <a:lnTo>
                    <a:pt x="1240536" y="295655"/>
                  </a:lnTo>
                  <a:lnTo>
                    <a:pt x="1240536" y="294131"/>
                  </a:lnTo>
                  <a:lnTo>
                    <a:pt x="3047" y="294131"/>
                  </a:lnTo>
                  <a:lnTo>
                    <a:pt x="1524" y="292608"/>
                  </a:lnTo>
                  <a:lnTo>
                    <a:pt x="3047" y="292608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0536" y="1524"/>
                  </a:lnTo>
                  <a:lnTo>
                    <a:pt x="1240536" y="0"/>
                  </a:lnTo>
                  <a:close/>
                </a:path>
                <a:path w="1240789" h="295910">
                  <a:moveTo>
                    <a:pt x="3047" y="292608"/>
                  </a:moveTo>
                  <a:lnTo>
                    <a:pt x="1524" y="292608"/>
                  </a:lnTo>
                  <a:lnTo>
                    <a:pt x="3047" y="294131"/>
                  </a:lnTo>
                  <a:lnTo>
                    <a:pt x="3047" y="292608"/>
                  </a:lnTo>
                  <a:close/>
                </a:path>
                <a:path w="1240789" h="295910">
                  <a:moveTo>
                    <a:pt x="1235964" y="292608"/>
                  </a:moveTo>
                  <a:lnTo>
                    <a:pt x="3047" y="292608"/>
                  </a:lnTo>
                  <a:lnTo>
                    <a:pt x="3047" y="294131"/>
                  </a:lnTo>
                  <a:lnTo>
                    <a:pt x="1235964" y="294131"/>
                  </a:lnTo>
                  <a:lnTo>
                    <a:pt x="1235964" y="292608"/>
                  </a:lnTo>
                  <a:close/>
                </a:path>
                <a:path w="1240789" h="295910">
                  <a:moveTo>
                    <a:pt x="1235964" y="1524"/>
                  </a:moveTo>
                  <a:lnTo>
                    <a:pt x="1235964" y="294131"/>
                  </a:lnTo>
                  <a:lnTo>
                    <a:pt x="1239012" y="292608"/>
                  </a:lnTo>
                  <a:lnTo>
                    <a:pt x="1240536" y="292608"/>
                  </a:lnTo>
                  <a:lnTo>
                    <a:pt x="1240536" y="3048"/>
                  </a:lnTo>
                  <a:lnTo>
                    <a:pt x="1239012" y="3048"/>
                  </a:lnTo>
                  <a:lnTo>
                    <a:pt x="1235964" y="1524"/>
                  </a:lnTo>
                  <a:close/>
                </a:path>
                <a:path w="1240789" h="295910">
                  <a:moveTo>
                    <a:pt x="1240536" y="292608"/>
                  </a:moveTo>
                  <a:lnTo>
                    <a:pt x="1239012" y="292608"/>
                  </a:lnTo>
                  <a:lnTo>
                    <a:pt x="1235964" y="294131"/>
                  </a:lnTo>
                  <a:lnTo>
                    <a:pt x="1240536" y="294131"/>
                  </a:lnTo>
                  <a:lnTo>
                    <a:pt x="1240536" y="292608"/>
                  </a:lnTo>
                  <a:close/>
                </a:path>
                <a:path w="1240789" h="29591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0789" h="295910">
                  <a:moveTo>
                    <a:pt x="1235964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35964" y="3048"/>
                  </a:lnTo>
                  <a:lnTo>
                    <a:pt x="1235964" y="1524"/>
                  </a:lnTo>
                  <a:close/>
                </a:path>
                <a:path w="1240789" h="295910">
                  <a:moveTo>
                    <a:pt x="1240536" y="1524"/>
                  </a:moveTo>
                  <a:lnTo>
                    <a:pt x="1235964" y="1524"/>
                  </a:lnTo>
                  <a:lnTo>
                    <a:pt x="1239012" y="3048"/>
                  </a:lnTo>
                  <a:lnTo>
                    <a:pt x="1240536" y="3048"/>
                  </a:lnTo>
                  <a:lnTo>
                    <a:pt x="1240536" y="152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56210" rIns="0" bIns="0" rtlCol="0" vert="horz">
            <a:spAutoFit/>
          </a:bodyPr>
          <a:lstStyle/>
          <a:p>
            <a:pPr marL="458470">
              <a:lnSpc>
                <a:spcPct val="100000"/>
              </a:lnSpc>
              <a:spcBef>
                <a:spcPts val="1230"/>
              </a:spcBef>
            </a:pPr>
            <a:r>
              <a:rPr dirty="0" sz="2200" spc="-160">
                <a:latin typeface="Arial"/>
                <a:cs typeface="Arial"/>
              </a:rPr>
              <a:t>Sintaxe </a:t>
            </a:r>
            <a:r>
              <a:rPr dirty="0" sz="2200" spc="-140">
                <a:latin typeface="Arial"/>
                <a:cs typeface="Arial"/>
              </a:rPr>
              <a:t>da </a:t>
            </a:r>
            <a:r>
              <a:rPr dirty="0" sz="2200" spc="-65">
                <a:latin typeface="Arial"/>
                <a:cs typeface="Arial"/>
              </a:rPr>
              <a:t>estrutura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condicional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Arial"/>
              <a:cs typeface="Arial"/>
            </a:endParaRPr>
          </a:p>
          <a:p>
            <a:pPr marL="459740">
              <a:lnSpc>
                <a:spcPct val="100000"/>
              </a:lnSpc>
            </a:pPr>
            <a:r>
              <a:rPr dirty="0" sz="1850" spc="5" b="1">
                <a:solidFill>
                  <a:srgbClr val="0000CC"/>
                </a:solidFill>
                <a:latin typeface="Carlito"/>
                <a:cs typeface="Carlito"/>
              </a:rPr>
              <a:t>Simples:</a:t>
            </a:r>
            <a:endParaRPr sz="1850">
              <a:latin typeface="Carlito"/>
              <a:cs typeface="Carlito"/>
            </a:endParaRPr>
          </a:p>
          <a:p>
            <a:pPr algn="ctr" marR="3559175">
              <a:lnSpc>
                <a:spcPct val="100000"/>
              </a:lnSpc>
              <a:spcBef>
                <a:spcPts val="1560"/>
              </a:spcBef>
            </a:pPr>
            <a:r>
              <a:rPr dirty="0" sz="1200" spc="290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sz="1200" spc="260" b="1">
                <a:latin typeface="Arial"/>
                <a:cs typeface="Arial"/>
              </a:rPr>
              <a:t>( </a:t>
            </a:r>
            <a:r>
              <a:rPr dirty="0" sz="1200" spc="-10" b="1" i="1">
                <a:solidFill>
                  <a:srgbClr val="FF0000"/>
                </a:solidFill>
                <a:latin typeface="Arial"/>
                <a:cs typeface="Arial"/>
              </a:rPr>
              <a:t>&lt;condição&gt; </a:t>
            </a:r>
            <a:r>
              <a:rPr dirty="0" sz="1200" spc="260" b="1">
                <a:latin typeface="Arial"/>
                <a:cs typeface="Arial"/>
              </a:rPr>
              <a:t>)</a:t>
            </a:r>
            <a:r>
              <a:rPr dirty="0" sz="1200" spc="440" b="1">
                <a:latin typeface="Arial"/>
                <a:cs typeface="Arial"/>
              </a:rPr>
              <a:t> </a:t>
            </a:r>
            <a:r>
              <a:rPr dirty="0" sz="1200" spc="19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algn="ctr" marR="3561079">
              <a:lnSpc>
                <a:spcPct val="100000"/>
              </a:lnSpc>
            </a:pPr>
            <a:r>
              <a:rPr dirty="0" sz="1200" spc="-95" b="1" i="1">
                <a:solidFill>
                  <a:srgbClr val="FF0000"/>
                </a:solidFill>
                <a:latin typeface="Arial"/>
                <a:cs typeface="Arial"/>
              </a:rPr>
              <a:t>&lt;comando </a:t>
            </a:r>
            <a:r>
              <a:rPr dirty="0" sz="1200" spc="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25" b="1" i="1">
                <a:solidFill>
                  <a:srgbClr val="FF0000"/>
                </a:solidFill>
                <a:latin typeface="Arial"/>
                <a:cs typeface="Arial"/>
              </a:rPr>
              <a:t>1&gt;</a:t>
            </a:r>
            <a:endParaRPr sz="1200">
              <a:latin typeface="Arial"/>
              <a:cs typeface="Arial"/>
            </a:endParaRPr>
          </a:p>
          <a:p>
            <a:pPr algn="ctr" marR="3561079">
              <a:lnSpc>
                <a:spcPct val="100000"/>
              </a:lnSpc>
            </a:pPr>
            <a:r>
              <a:rPr dirty="0" sz="1200" spc="-95" b="1" i="1">
                <a:solidFill>
                  <a:srgbClr val="FF0000"/>
                </a:solidFill>
                <a:latin typeface="Arial"/>
                <a:cs typeface="Arial"/>
              </a:rPr>
              <a:t>&lt;comando </a:t>
            </a:r>
            <a:r>
              <a:rPr dirty="0" sz="1200" spc="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25" b="1" i="1">
                <a:solidFill>
                  <a:srgbClr val="FF0000"/>
                </a:solidFill>
                <a:latin typeface="Arial"/>
                <a:cs typeface="Arial"/>
              </a:rPr>
              <a:t>2&gt;</a:t>
            </a:r>
            <a:endParaRPr sz="1200">
              <a:latin typeface="Arial"/>
              <a:cs typeface="Arial"/>
            </a:endParaRPr>
          </a:p>
          <a:p>
            <a:pPr algn="ctr" marR="5073015">
              <a:lnSpc>
                <a:spcPct val="100000"/>
              </a:lnSpc>
            </a:pPr>
            <a:r>
              <a:rPr dirty="0" sz="1200" spc="19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830580" marR="4287520" indent="233045">
              <a:lnSpc>
                <a:spcPct val="100000"/>
              </a:lnSpc>
              <a:spcBef>
                <a:spcPts val="5"/>
              </a:spcBef>
            </a:pPr>
            <a:r>
              <a:rPr dirty="0" sz="800" spc="-10" i="1">
                <a:latin typeface="Carlito"/>
                <a:cs typeface="Carlito"/>
              </a:rPr>
              <a:t>Importante:  </a:t>
            </a:r>
            <a:r>
              <a:rPr dirty="0" sz="800" spc="-5" i="1">
                <a:latin typeface="Carlito"/>
                <a:cs typeface="Carlito"/>
              </a:rPr>
              <a:t>Repare na</a:t>
            </a:r>
            <a:r>
              <a:rPr dirty="0" sz="800" spc="-40" i="1">
                <a:latin typeface="Carlito"/>
                <a:cs typeface="Carlito"/>
              </a:rPr>
              <a:t> </a:t>
            </a:r>
            <a:r>
              <a:rPr dirty="0" sz="800" spc="-10" i="1">
                <a:latin typeface="Carlito"/>
                <a:cs typeface="Carlito"/>
              </a:rPr>
              <a:t>endentação!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931920" y="2176272"/>
            <a:ext cx="2731135" cy="996950"/>
            <a:chOff x="3931920" y="2176272"/>
            <a:chExt cx="2731135" cy="996950"/>
          </a:xfrm>
        </p:grpSpPr>
        <p:sp>
          <p:nvSpPr>
            <p:cNvPr id="52" name="object 52"/>
            <p:cNvSpPr/>
            <p:nvPr/>
          </p:nvSpPr>
          <p:spPr>
            <a:xfrm>
              <a:off x="3931920" y="2176272"/>
              <a:ext cx="2731135" cy="3175"/>
            </a:xfrm>
            <a:custGeom>
              <a:avLst/>
              <a:gdLst/>
              <a:ahLst/>
              <a:cxnLst/>
              <a:rect l="l" t="t" r="r" b="b"/>
              <a:pathLst>
                <a:path w="2731134" h="3175">
                  <a:moveTo>
                    <a:pt x="0" y="3048"/>
                  </a:moveTo>
                  <a:lnTo>
                    <a:pt x="2731007" y="3048"/>
                  </a:lnTo>
                  <a:lnTo>
                    <a:pt x="2731007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931920" y="3168396"/>
              <a:ext cx="2731135" cy="5080"/>
            </a:xfrm>
            <a:custGeom>
              <a:avLst/>
              <a:gdLst/>
              <a:ahLst/>
              <a:cxnLst/>
              <a:rect l="l" t="t" r="r" b="b"/>
              <a:pathLst>
                <a:path w="2731134" h="5080">
                  <a:moveTo>
                    <a:pt x="0" y="4572"/>
                  </a:moveTo>
                  <a:lnTo>
                    <a:pt x="2731007" y="4572"/>
                  </a:lnTo>
                  <a:lnTo>
                    <a:pt x="2731007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934968" y="2179320"/>
              <a:ext cx="2725420" cy="989330"/>
            </a:xfrm>
            <a:custGeom>
              <a:avLst/>
              <a:gdLst/>
              <a:ahLst/>
              <a:cxnLst/>
              <a:rect l="l" t="t" r="r" b="b"/>
              <a:pathLst>
                <a:path w="2725420" h="989330">
                  <a:moveTo>
                    <a:pt x="2724912" y="0"/>
                  </a:moveTo>
                  <a:lnTo>
                    <a:pt x="0" y="0"/>
                  </a:lnTo>
                  <a:lnTo>
                    <a:pt x="0" y="989076"/>
                  </a:lnTo>
                  <a:lnTo>
                    <a:pt x="2724912" y="989076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931920" y="2176272"/>
              <a:ext cx="2731135" cy="20320"/>
            </a:xfrm>
            <a:custGeom>
              <a:avLst/>
              <a:gdLst/>
              <a:ahLst/>
              <a:cxnLst/>
              <a:rect l="l" t="t" r="r" b="b"/>
              <a:pathLst>
                <a:path w="2731134" h="20319">
                  <a:moveTo>
                    <a:pt x="2731007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2731007" y="19811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931920" y="2196084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731007" y="1524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931920" y="2211324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731007" y="1524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931920" y="2226564"/>
              <a:ext cx="2731135" cy="47625"/>
            </a:xfrm>
            <a:custGeom>
              <a:avLst/>
              <a:gdLst/>
              <a:ahLst/>
              <a:cxnLst/>
              <a:rect l="l" t="t" r="r" b="b"/>
              <a:pathLst>
                <a:path w="2731134" h="47625">
                  <a:moveTo>
                    <a:pt x="2731007" y="0"/>
                  </a:moveTo>
                  <a:lnTo>
                    <a:pt x="0" y="0"/>
                  </a:lnTo>
                  <a:lnTo>
                    <a:pt x="0" y="47243"/>
                  </a:lnTo>
                  <a:lnTo>
                    <a:pt x="2731007" y="47243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931920" y="2273808"/>
              <a:ext cx="2731135" cy="45720"/>
            </a:xfrm>
            <a:custGeom>
              <a:avLst/>
              <a:gdLst/>
              <a:ahLst/>
              <a:cxnLst/>
              <a:rect l="l" t="t" r="r" b="b"/>
              <a:pathLst>
                <a:path w="2731134" h="45719">
                  <a:moveTo>
                    <a:pt x="273100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731007" y="4572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931920" y="2319528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731007" y="1524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931920" y="2334768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731007" y="15239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931920" y="2350008"/>
              <a:ext cx="2731135" cy="32384"/>
            </a:xfrm>
            <a:custGeom>
              <a:avLst/>
              <a:gdLst/>
              <a:ahLst/>
              <a:cxnLst/>
              <a:rect l="l" t="t" r="r" b="b"/>
              <a:pathLst>
                <a:path w="2731134" h="32385">
                  <a:moveTo>
                    <a:pt x="2731007" y="0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2731007" y="32003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931920" y="2382012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731007" y="1524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931920" y="2397252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731007" y="1524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931920" y="2412492"/>
              <a:ext cx="2731135" cy="30480"/>
            </a:xfrm>
            <a:custGeom>
              <a:avLst/>
              <a:gdLst/>
              <a:ahLst/>
              <a:cxnLst/>
              <a:rect l="l" t="t" r="r" b="b"/>
              <a:pathLst>
                <a:path w="2731134" h="30480">
                  <a:moveTo>
                    <a:pt x="2731007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731007" y="30479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931920" y="2442972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731007" y="15239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931920" y="2458212"/>
              <a:ext cx="2731135" cy="17145"/>
            </a:xfrm>
            <a:custGeom>
              <a:avLst/>
              <a:gdLst/>
              <a:ahLst/>
              <a:cxnLst/>
              <a:rect l="l" t="t" r="r" b="b"/>
              <a:pathLst>
                <a:path w="2731134" h="17144">
                  <a:moveTo>
                    <a:pt x="273100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731007" y="16764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931920" y="2474976"/>
              <a:ext cx="2731135" cy="45720"/>
            </a:xfrm>
            <a:custGeom>
              <a:avLst/>
              <a:gdLst/>
              <a:ahLst/>
              <a:cxnLst/>
              <a:rect l="l" t="t" r="r" b="b"/>
              <a:pathLst>
                <a:path w="2731134" h="45719">
                  <a:moveTo>
                    <a:pt x="273100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731007" y="4572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931920" y="2520696"/>
              <a:ext cx="2731135" cy="45720"/>
            </a:xfrm>
            <a:custGeom>
              <a:avLst/>
              <a:gdLst/>
              <a:ahLst/>
              <a:cxnLst/>
              <a:rect l="l" t="t" r="r" b="b"/>
              <a:pathLst>
                <a:path w="2731134" h="45719">
                  <a:moveTo>
                    <a:pt x="273100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731007" y="4572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931920" y="2566415"/>
              <a:ext cx="2731135" cy="17145"/>
            </a:xfrm>
            <a:custGeom>
              <a:avLst/>
              <a:gdLst/>
              <a:ahLst/>
              <a:cxnLst/>
              <a:rect l="l" t="t" r="r" b="b"/>
              <a:pathLst>
                <a:path w="2731134" h="17144">
                  <a:moveTo>
                    <a:pt x="273100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731007" y="16763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931920" y="2583180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731007" y="1524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931920" y="2598420"/>
              <a:ext cx="2731135" cy="30480"/>
            </a:xfrm>
            <a:custGeom>
              <a:avLst/>
              <a:gdLst/>
              <a:ahLst/>
              <a:cxnLst/>
              <a:rect l="l" t="t" r="r" b="b"/>
              <a:pathLst>
                <a:path w="2731134" h="30480">
                  <a:moveTo>
                    <a:pt x="2731007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731007" y="30479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931920" y="2628900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731007" y="15240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931920" y="2644140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731007" y="15239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931920" y="2659380"/>
              <a:ext cx="2731135" cy="26034"/>
            </a:xfrm>
            <a:custGeom>
              <a:avLst/>
              <a:gdLst/>
              <a:ahLst/>
              <a:cxnLst/>
              <a:rect l="l" t="t" r="r" b="b"/>
              <a:pathLst>
                <a:path w="2731134" h="26035">
                  <a:moveTo>
                    <a:pt x="273100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31007" y="25908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931920" y="2685288"/>
              <a:ext cx="2731135" cy="21590"/>
            </a:xfrm>
            <a:custGeom>
              <a:avLst/>
              <a:gdLst/>
              <a:ahLst/>
              <a:cxnLst/>
              <a:rect l="l" t="t" r="r" b="b"/>
              <a:pathLst>
                <a:path w="2731134" h="21589">
                  <a:moveTo>
                    <a:pt x="2731007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2731007" y="21335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3931920" y="2706623"/>
              <a:ext cx="2731135" cy="20320"/>
            </a:xfrm>
            <a:custGeom>
              <a:avLst/>
              <a:gdLst/>
              <a:ahLst/>
              <a:cxnLst/>
              <a:rect l="l" t="t" r="r" b="b"/>
              <a:pathLst>
                <a:path w="2731134" h="20319">
                  <a:moveTo>
                    <a:pt x="2731007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2731007" y="19811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3931920" y="2726436"/>
              <a:ext cx="2731135" cy="26034"/>
            </a:xfrm>
            <a:custGeom>
              <a:avLst/>
              <a:gdLst/>
              <a:ahLst/>
              <a:cxnLst/>
              <a:rect l="l" t="t" r="r" b="b"/>
              <a:pathLst>
                <a:path w="2731134" h="26035">
                  <a:moveTo>
                    <a:pt x="273100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31007" y="25908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931920" y="2752344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731007" y="15239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931920" y="2767584"/>
              <a:ext cx="2731135" cy="17145"/>
            </a:xfrm>
            <a:custGeom>
              <a:avLst/>
              <a:gdLst/>
              <a:ahLst/>
              <a:cxnLst/>
              <a:rect l="l" t="t" r="r" b="b"/>
              <a:pathLst>
                <a:path w="2731134" h="17144">
                  <a:moveTo>
                    <a:pt x="273100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731007" y="16764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931920" y="2784348"/>
              <a:ext cx="2731135" cy="24765"/>
            </a:xfrm>
            <a:custGeom>
              <a:avLst/>
              <a:gdLst/>
              <a:ahLst/>
              <a:cxnLst/>
              <a:rect l="l" t="t" r="r" b="b"/>
              <a:pathLst>
                <a:path w="2731134" h="24764">
                  <a:moveTo>
                    <a:pt x="2731007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2731007" y="24383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931920" y="2808731"/>
              <a:ext cx="2731135" cy="21590"/>
            </a:xfrm>
            <a:custGeom>
              <a:avLst/>
              <a:gdLst/>
              <a:ahLst/>
              <a:cxnLst/>
              <a:rect l="l" t="t" r="r" b="b"/>
              <a:pathLst>
                <a:path w="2731134" h="21589">
                  <a:moveTo>
                    <a:pt x="273100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31007" y="21336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931920" y="2830068"/>
              <a:ext cx="2731135" cy="20320"/>
            </a:xfrm>
            <a:custGeom>
              <a:avLst/>
              <a:gdLst/>
              <a:ahLst/>
              <a:cxnLst/>
              <a:rect l="l" t="t" r="r" b="b"/>
              <a:pathLst>
                <a:path w="2731134" h="20319">
                  <a:moveTo>
                    <a:pt x="2731007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2731007" y="19811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931920" y="2849880"/>
              <a:ext cx="2731135" cy="26034"/>
            </a:xfrm>
            <a:custGeom>
              <a:avLst/>
              <a:gdLst/>
              <a:ahLst/>
              <a:cxnLst/>
              <a:rect l="l" t="t" r="r" b="b"/>
              <a:pathLst>
                <a:path w="2731134" h="26035">
                  <a:moveTo>
                    <a:pt x="273100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31007" y="25908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931920" y="2875788"/>
              <a:ext cx="2731135" cy="32384"/>
            </a:xfrm>
            <a:custGeom>
              <a:avLst/>
              <a:gdLst/>
              <a:ahLst/>
              <a:cxnLst/>
              <a:rect l="l" t="t" r="r" b="b"/>
              <a:pathLst>
                <a:path w="2731134" h="32385">
                  <a:moveTo>
                    <a:pt x="2731007" y="0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2731007" y="32003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3931920" y="2907791"/>
              <a:ext cx="2731135" cy="26034"/>
            </a:xfrm>
            <a:custGeom>
              <a:avLst/>
              <a:gdLst/>
              <a:ahLst/>
              <a:cxnLst/>
              <a:rect l="l" t="t" r="r" b="b"/>
              <a:pathLst>
                <a:path w="2731134" h="26035">
                  <a:moveTo>
                    <a:pt x="2731007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2731007" y="25907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931920" y="2933700"/>
              <a:ext cx="2731135" cy="20320"/>
            </a:xfrm>
            <a:custGeom>
              <a:avLst/>
              <a:gdLst/>
              <a:ahLst/>
              <a:cxnLst/>
              <a:rect l="l" t="t" r="r" b="b"/>
              <a:pathLst>
                <a:path w="2731134" h="20319">
                  <a:moveTo>
                    <a:pt x="2731007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2731007" y="19811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3931920" y="2953512"/>
              <a:ext cx="2731135" cy="21590"/>
            </a:xfrm>
            <a:custGeom>
              <a:avLst/>
              <a:gdLst/>
              <a:ahLst/>
              <a:cxnLst/>
              <a:rect l="l" t="t" r="r" b="b"/>
              <a:pathLst>
                <a:path w="2731134" h="21589">
                  <a:moveTo>
                    <a:pt x="273100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31007" y="21336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931920" y="2974848"/>
              <a:ext cx="2731135" cy="20320"/>
            </a:xfrm>
            <a:custGeom>
              <a:avLst/>
              <a:gdLst/>
              <a:ahLst/>
              <a:cxnLst/>
              <a:rect l="l" t="t" r="r" b="b"/>
              <a:pathLst>
                <a:path w="2731134" h="20319">
                  <a:moveTo>
                    <a:pt x="2731007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2731007" y="19811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931920" y="2994660"/>
              <a:ext cx="2731135" cy="21590"/>
            </a:xfrm>
            <a:custGeom>
              <a:avLst/>
              <a:gdLst/>
              <a:ahLst/>
              <a:cxnLst/>
              <a:rect l="l" t="t" r="r" b="b"/>
              <a:pathLst>
                <a:path w="2731134" h="21589">
                  <a:moveTo>
                    <a:pt x="273100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31007" y="21336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931920" y="3015996"/>
              <a:ext cx="2731135" cy="20320"/>
            </a:xfrm>
            <a:custGeom>
              <a:avLst/>
              <a:gdLst/>
              <a:ahLst/>
              <a:cxnLst/>
              <a:rect l="l" t="t" r="r" b="b"/>
              <a:pathLst>
                <a:path w="2731134" h="20319">
                  <a:moveTo>
                    <a:pt x="2731007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2731007" y="19811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931920" y="3035808"/>
              <a:ext cx="2731135" cy="26034"/>
            </a:xfrm>
            <a:custGeom>
              <a:avLst/>
              <a:gdLst/>
              <a:ahLst/>
              <a:cxnLst/>
              <a:rect l="l" t="t" r="r" b="b"/>
              <a:pathLst>
                <a:path w="2731134" h="26035">
                  <a:moveTo>
                    <a:pt x="273100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31007" y="25908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931920" y="3061716"/>
              <a:ext cx="2731135" cy="15240"/>
            </a:xfrm>
            <a:custGeom>
              <a:avLst/>
              <a:gdLst/>
              <a:ahLst/>
              <a:cxnLst/>
              <a:rect l="l" t="t" r="r" b="b"/>
              <a:pathLst>
                <a:path w="2731134" h="15239">
                  <a:moveTo>
                    <a:pt x="273100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731007" y="15239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931920" y="3076955"/>
              <a:ext cx="2731135" cy="17145"/>
            </a:xfrm>
            <a:custGeom>
              <a:avLst/>
              <a:gdLst/>
              <a:ahLst/>
              <a:cxnLst/>
              <a:rect l="l" t="t" r="r" b="b"/>
              <a:pathLst>
                <a:path w="2731134" h="17144">
                  <a:moveTo>
                    <a:pt x="273100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731007" y="16764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931920" y="3093719"/>
              <a:ext cx="2731135" cy="24765"/>
            </a:xfrm>
            <a:custGeom>
              <a:avLst/>
              <a:gdLst/>
              <a:ahLst/>
              <a:cxnLst/>
              <a:rect l="l" t="t" r="r" b="b"/>
              <a:pathLst>
                <a:path w="2731134" h="24764">
                  <a:moveTo>
                    <a:pt x="2731007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2731007" y="24383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931920" y="3118104"/>
              <a:ext cx="2731135" cy="21590"/>
            </a:xfrm>
            <a:custGeom>
              <a:avLst/>
              <a:gdLst/>
              <a:ahLst/>
              <a:cxnLst/>
              <a:rect l="l" t="t" r="r" b="b"/>
              <a:pathLst>
                <a:path w="2731134" h="21589">
                  <a:moveTo>
                    <a:pt x="273100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31007" y="21336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3931920" y="3139439"/>
              <a:ext cx="2731135" cy="21590"/>
            </a:xfrm>
            <a:custGeom>
              <a:avLst/>
              <a:gdLst/>
              <a:ahLst/>
              <a:cxnLst/>
              <a:rect l="l" t="t" r="r" b="b"/>
              <a:pathLst>
                <a:path w="2731134" h="21589">
                  <a:moveTo>
                    <a:pt x="2731007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2731007" y="21335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931920" y="3160775"/>
              <a:ext cx="2731135" cy="12700"/>
            </a:xfrm>
            <a:custGeom>
              <a:avLst/>
              <a:gdLst/>
              <a:ahLst/>
              <a:cxnLst/>
              <a:rect l="l" t="t" r="r" b="b"/>
              <a:pathLst>
                <a:path w="2731134" h="12700">
                  <a:moveTo>
                    <a:pt x="273100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731007" y="12192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3933444" y="2177796"/>
              <a:ext cx="2727960" cy="992505"/>
            </a:xfrm>
            <a:custGeom>
              <a:avLst/>
              <a:gdLst/>
              <a:ahLst/>
              <a:cxnLst/>
              <a:rect l="l" t="t" r="r" b="b"/>
              <a:pathLst>
                <a:path w="2727959" h="992505">
                  <a:moveTo>
                    <a:pt x="2727959" y="0"/>
                  </a:moveTo>
                  <a:lnTo>
                    <a:pt x="0" y="0"/>
                  </a:lnTo>
                  <a:lnTo>
                    <a:pt x="0" y="992124"/>
                  </a:lnTo>
                  <a:lnTo>
                    <a:pt x="2727959" y="992124"/>
                  </a:lnTo>
                  <a:lnTo>
                    <a:pt x="2727959" y="990600"/>
                  </a:lnTo>
                  <a:lnTo>
                    <a:pt x="3047" y="990600"/>
                  </a:lnTo>
                  <a:lnTo>
                    <a:pt x="1523" y="989076"/>
                  </a:lnTo>
                  <a:lnTo>
                    <a:pt x="3047" y="989076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727959" y="1524"/>
                  </a:lnTo>
                  <a:lnTo>
                    <a:pt x="2727959" y="0"/>
                  </a:lnTo>
                  <a:close/>
                </a:path>
                <a:path w="2727959" h="992505">
                  <a:moveTo>
                    <a:pt x="3047" y="989076"/>
                  </a:moveTo>
                  <a:lnTo>
                    <a:pt x="1523" y="989076"/>
                  </a:lnTo>
                  <a:lnTo>
                    <a:pt x="3047" y="990600"/>
                  </a:lnTo>
                  <a:lnTo>
                    <a:pt x="3047" y="989076"/>
                  </a:lnTo>
                  <a:close/>
                </a:path>
                <a:path w="2727959" h="992505">
                  <a:moveTo>
                    <a:pt x="2724911" y="989076"/>
                  </a:moveTo>
                  <a:lnTo>
                    <a:pt x="3047" y="989076"/>
                  </a:lnTo>
                  <a:lnTo>
                    <a:pt x="3047" y="990600"/>
                  </a:lnTo>
                  <a:lnTo>
                    <a:pt x="2724911" y="990600"/>
                  </a:lnTo>
                  <a:lnTo>
                    <a:pt x="2724911" y="989076"/>
                  </a:lnTo>
                  <a:close/>
                </a:path>
                <a:path w="2727959" h="992505">
                  <a:moveTo>
                    <a:pt x="2724911" y="1524"/>
                  </a:moveTo>
                  <a:lnTo>
                    <a:pt x="2724911" y="990600"/>
                  </a:lnTo>
                  <a:lnTo>
                    <a:pt x="2726435" y="989076"/>
                  </a:lnTo>
                  <a:lnTo>
                    <a:pt x="2727959" y="989076"/>
                  </a:lnTo>
                  <a:lnTo>
                    <a:pt x="2727959" y="3048"/>
                  </a:lnTo>
                  <a:lnTo>
                    <a:pt x="2726435" y="3048"/>
                  </a:lnTo>
                  <a:lnTo>
                    <a:pt x="2724911" y="1524"/>
                  </a:lnTo>
                  <a:close/>
                </a:path>
                <a:path w="2727959" h="992505">
                  <a:moveTo>
                    <a:pt x="2727959" y="989076"/>
                  </a:moveTo>
                  <a:lnTo>
                    <a:pt x="2726435" y="989076"/>
                  </a:lnTo>
                  <a:lnTo>
                    <a:pt x="2724911" y="990600"/>
                  </a:lnTo>
                  <a:lnTo>
                    <a:pt x="2727959" y="990600"/>
                  </a:lnTo>
                  <a:lnTo>
                    <a:pt x="2727959" y="989076"/>
                  </a:lnTo>
                  <a:close/>
                </a:path>
                <a:path w="2727959" h="99250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727959" h="992505">
                  <a:moveTo>
                    <a:pt x="272491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724911" y="3048"/>
                  </a:lnTo>
                  <a:lnTo>
                    <a:pt x="2724911" y="1524"/>
                  </a:lnTo>
                  <a:close/>
                </a:path>
                <a:path w="2727959" h="992505">
                  <a:moveTo>
                    <a:pt x="2727959" y="1524"/>
                  </a:moveTo>
                  <a:lnTo>
                    <a:pt x="2724911" y="1524"/>
                  </a:lnTo>
                  <a:lnTo>
                    <a:pt x="2726435" y="3048"/>
                  </a:lnTo>
                  <a:lnTo>
                    <a:pt x="2727959" y="3048"/>
                  </a:lnTo>
                  <a:lnTo>
                    <a:pt x="2727959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3934967" y="2179320"/>
            <a:ext cx="2725420" cy="98933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dirty="0" sz="1850" spc="5">
                <a:latin typeface="Carlito"/>
                <a:cs typeface="Carlito"/>
              </a:rPr>
              <a:t>REGRA:</a:t>
            </a:r>
            <a:endParaRPr sz="1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rlito"/>
              <a:cs typeface="Carlito"/>
            </a:endParaRPr>
          </a:p>
          <a:p>
            <a:pPr marL="45720" marR="685800">
              <a:lnSpc>
                <a:spcPct val="100000"/>
              </a:lnSpc>
            </a:pPr>
            <a:r>
              <a:rPr dirty="0" sz="1200" spc="-25">
                <a:latin typeface="Carlito"/>
                <a:cs typeface="Carlito"/>
              </a:rPr>
              <a:t>V: </a:t>
            </a:r>
            <a:r>
              <a:rPr dirty="0" sz="1200" spc="-10">
                <a:latin typeface="Carlito"/>
                <a:cs typeface="Carlito"/>
              </a:rPr>
              <a:t>executa </a:t>
            </a:r>
            <a:r>
              <a:rPr dirty="0" sz="1200">
                <a:latin typeface="Carlito"/>
                <a:cs typeface="Carlito"/>
              </a:rPr>
              <a:t>o </a:t>
            </a:r>
            <a:r>
              <a:rPr dirty="0" sz="1200" spc="-5">
                <a:latin typeface="Carlito"/>
                <a:cs typeface="Carlito"/>
              </a:rPr>
              <a:t>bloco de comandos  F: pula </a:t>
            </a:r>
            <a:r>
              <a:rPr dirty="0" sz="1200">
                <a:latin typeface="Carlito"/>
                <a:cs typeface="Carlito"/>
              </a:rPr>
              <a:t>o </a:t>
            </a:r>
            <a:r>
              <a:rPr dirty="0" sz="1200" spc="-5">
                <a:latin typeface="Carlito"/>
                <a:cs typeface="Carlito"/>
              </a:rPr>
              <a:t>bloco de</a:t>
            </a:r>
            <a:r>
              <a:rPr dirty="0" sz="1200" spc="-5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comandos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824227" y="8487156"/>
            <a:ext cx="1243965" cy="299085"/>
            <a:chOff x="1824227" y="8487156"/>
            <a:chExt cx="1243965" cy="299085"/>
          </a:xfrm>
        </p:grpSpPr>
        <p:sp>
          <p:nvSpPr>
            <p:cNvPr id="102" name="object 102"/>
            <p:cNvSpPr/>
            <p:nvPr/>
          </p:nvSpPr>
          <p:spPr>
            <a:xfrm>
              <a:off x="1824227" y="8487156"/>
              <a:ext cx="1243965" cy="3175"/>
            </a:xfrm>
            <a:custGeom>
              <a:avLst/>
              <a:gdLst/>
              <a:ahLst/>
              <a:cxnLst/>
              <a:rect l="l" t="t" r="r" b="b"/>
              <a:pathLst>
                <a:path w="1243964" h="3175">
                  <a:moveTo>
                    <a:pt x="0" y="3048"/>
                  </a:moveTo>
                  <a:lnTo>
                    <a:pt x="1243584" y="3048"/>
                  </a:lnTo>
                  <a:lnTo>
                    <a:pt x="124358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824227" y="8782812"/>
              <a:ext cx="1243965" cy="3175"/>
            </a:xfrm>
            <a:custGeom>
              <a:avLst/>
              <a:gdLst/>
              <a:ahLst/>
              <a:cxnLst/>
              <a:rect l="l" t="t" r="r" b="b"/>
              <a:pathLst>
                <a:path w="1243964" h="3175">
                  <a:moveTo>
                    <a:pt x="0" y="3048"/>
                  </a:moveTo>
                  <a:lnTo>
                    <a:pt x="1243584" y="3048"/>
                  </a:lnTo>
                  <a:lnTo>
                    <a:pt x="124358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827275" y="8490204"/>
              <a:ext cx="1237615" cy="292735"/>
            </a:xfrm>
            <a:custGeom>
              <a:avLst/>
              <a:gdLst/>
              <a:ahLst/>
              <a:cxnLst/>
              <a:rect l="l" t="t" r="r" b="b"/>
              <a:pathLst>
                <a:path w="1237614" h="292734">
                  <a:moveTo>
                    <a:pt x="1237488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1237488" y="292608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824227" y="8487156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824227" y="8496300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B0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824227" y="8500872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B0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824227" y="8505444"/>
              <a:ext cx="1243965" cy="13970"/>
            </a:xfrm>
            <a:custGeom>
              <a:avLst/>
              <a:gdLst/>
              <a:ahLst/>
              <a:cxnLst/>
              <a:rect l="l" t="t" r="r" b="b"/>
              <a:pathLst>
                <a:path w="1243964" h="13970">
                  <a:moveTo>
                    <a:pt x="124358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243584" y="13715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F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824227" y="8519160"/>
              <a:ext cx="1243965" cy="13970"/>
            </a:xfrm>
            <a:custGeom>
              <a:avLst/>
              <a:gdLst/>
              <a:ahLst/>
              <a:cxnLst/>
              <a:rect l="l" t="t" r="r" b="b"/>
              <a:pathLst>
                <a:path w="1243964" h="13970">
                  <a:moveTo>
                    <a:pt x="12435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43584" y="13716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EC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1824227" y="8532876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DC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824227" y="8542020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C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824227" y="8551164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B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824227" y="8555736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B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824227" y="8560308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A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824227" y="8569452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9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824227" y="8574024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9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824227" y="8578596"/>
              <a:ext cx="1243965" cy="12700"/>
            </a:xfrm>
            <a:custGeom>
              <a:avLst/>
              <a:gdLst/>
              <a:ahLst/>
              <a:cxnLst/>
              <a:rect l="l" t="t" r="r" b="b"/>
              <a:pathLst>
                <a:path w="1243964" h="12700">
                  <a:moveTo>
                    <a:pt x="12435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243584" y="1219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8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824227" y="8590788"/>
              <a:ext cx="1243965" cy="13970"/>
            </a:xfrm>
            <a:custGeom>
              <a:avLst/>
              <a:gdLst/>
              <a:ahLst/>
              <a:cxnLst/>
              <a:rect l="l" t="t" r="r" b="b"/>
              <a:pathLst>
                <a:path w="1243964" h="13970">
                  <a:moveTo>
                    <a:pt x="124358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243584" y="13715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7C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824227" y="8604504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6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824227" y="8613648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5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1824227" y="8622792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4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1824227" y="8627364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4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1824227" y="8631936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3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1824227" y="8641080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2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1824227" y="8645652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2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824227" y="8650224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1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824227" y="8659368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0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1824227" y="8663940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A0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1824227" y="8668512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F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824227" y="8677656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E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1824227" y="8682228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E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824227" y="8686800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3584" y="9143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D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824227" y="8695944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C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1824227" y="8700516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C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1824227" y="8705088"/>
              <a:ext cx="1243965" cy="7620"/>
            </a:xfrm>
            <a:custGeom>
              <a:avLst/>
              <a:gdLst/>
              <a:ahLst/>
              <a:cxnLst/>
              <a:rect l="l" t="t" r="r" b="b"/>
              <a:pathLst>
                <a:path w="1243964" h="7620">
                  <a:moveTo>
                    <a:pt x="1243584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43584" y="7619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B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1824227" y="8712708"/>
              <a:ext cx="1243965" cy="6350"/>
            </a:xfrm>
            <a:custGeom>
              <a:avLst/>
              <a:gdLst/>
              <a:ahLst/>
              <a:cxnLst/>
              <a:rect l="l" t="t" r="r" b="b"/>
              <a:pathLst>
                <a:path w="1243964" h="6350">
                  <a:moveTo>
                    <a:pt x="12435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243584" y="6096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A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1824227" y="8718804"/>
              <a:ext cx="1243965" cy="6350"/>
            </a:xfrm>
            <a:custGeom>
              <a:avLst/>
              <a:gdLst/>
              <a:ahLst/>
              <a:cxnLst/>
              <a:rect l="l" t="t" r="r" b="b"/>
              <a:pathLst>
                <a:path w="1243964" h="6350">
                  <a:moveTo>
                    <a:pt x="12435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243584" y="6096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1824227" y="8724900"/>
              <a:ext cx="1243965" cy="7620"/>
            </a:xfrm>
            <a:custGeom>
              <a:avLst/>
              <a:gdLst/>
              <a:ahLst/>
              <a:cxnLst/>
              <a:rect l="l" t="t" r="r" b="b"/>
              <a:pathLst>
                <a:path w="1243964" h="7620">
                  <a:moveTo>
                    <a:pt x="1243584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43584" y="7619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8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1824227" y="8732520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824227" y="8737092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7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824227" y="8741664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6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824227" y="8750808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5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824227" y="8755380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3584" y="4572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1824227" y="8759952"/>
              <a:ext cx="1243965" cy="9525"/>
            </a:xfrm>
            <a:custGeom>
              <a:avLst/>
              <a:gdLst/>
              <a:ahLst/>
              <a:cxnLst/>
              <a:rect l="l" t="t" r="r" b="b"/>
              <a:pathLst>
                <a:path w="1243964" h="9525">
                  <a:moveTo>
                    <a:pt x="12435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3584" y="914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4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1824227" y="8769096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824227" y="8773668"/>
              <a:ext cx="1243965" cy="5080"/>
            </a:xfrm>
            <a:custGeom>
              <a:avLst/>
              <a:gdLst/>
              <a:ahLst/>
              <a:cxnLst/>
              <a:rect l="l" t="t" r="r" b="b"/>
              <a:pathLst>
                <a:path w="1243964" h="5079">
                  <a:moveTo>
                    <a:pt x="124358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3584" y="4571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3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824227" y="8778240"/>
              <a:ext cx="1243965" cy="7620"/>
            </a:xfrm>
            <a:custGeom>
              <a:avLst/>
              <a:gdLst/>
              <a:ahLst/>
              <a:cxnLst/>
              <a:rect l="l" t="t" r="r" b="b"/>
              <a:pathLst>
                <a:path w="1243964" h="7620">
                  <a:moveTo>
                    <a:pt x="1243584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43584" y="7619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825751" y="8488680"/>
              <a:ext cx="1240790" cy="295910"/>
            </a:xfrm>
            <a:custGeom>
              <a:avLst/>
              <a:gdLst/>
              <a:ahLst/>
              <a:cxnLst/>
              <a:rect l="l" t="t" r="r" b="b"/>
              <a:pathLst>
                <a:path w="1240789" h="295909">
                  <a:moveTo>
                    <a:pt x="1240536" y="0"/>
                  </a:moveTo>
                  <a:lnTo>
                    <a:pt x="0" y="0"/>
                  </a:lnTo>
                  <a:lnTo>
                    <a:pt x="0" y="295656"/>
                  </a:lnTo>
                  <a:lnTo>
                    <a:pt x="1240536" y="295656"/>
                  </a:lnTo>
                  <a:lnTo>
                    <a:pt x="1240536" y="294132"/>
                  </a:lnTo>
                  <a:lnTo>
                    <a:pt x="3048" y="294132"/>
                  </a:lnTo>
                  <a:lnTo>
                    <a:pt x="1524" y="292608"/>
                  </a:lnTo>
                  <a:lnTo>
                    <a:pt x="3048" y="29260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0536" y="1524"/>
                  </a:lnTo>
                  <a:lnTo>
                    <a:pt x="1240536" y="0"/>
                  </a:lnTo>
                  <a:close/>
                </a:path>
                <a:path w="1240789" h="295909">
                  <a:moveTo>
                    <a:pt x="3048" y="292608"/>
                  </a:moveTo>
                  <a:lnTo>
                    <a:pt x="1524" y="292608"/>
                  </a:lnTo>
                  <a:lnTo>
                    <a:pt x="3048" y="294132"/>
                  </a:lnTo>
                  <a:lnTo>
                    <a:pt x="3048" y="292608"/>
                  </a:lnTo>
                  <a:close/>
                </a:path>
                <a:path w="1240789" h="295909">
                  <a:moveTo>
                    <a:pt x="1237488" y="292608"/>
                  </a:moveTo>
                  <a:lnTo>
                    <a:pt x="3048" y="292608"/>
                  </a:lnTo>
                  <a:lnTo>
                    <a:pt x="3048" y="294132"/>
                  </a:lnTo>
                  <a:lnTo>
                    <a:pt x="1237488" y="294132"/>
                  </a:lnTo>
                  <a:lnTo>
                    <a:pt x="1237488" y="292608"/>
                  </a:lnTo>
                  <a:close/>
                </a:path>
                <a:path w="1240789" h="295909">
                  <a:moveTo>
                    <a:pt x="1237488" y="1524"/>
                  </a:moveTo>
                  <a:lnTo>
                    <a:pt x="1237488" y="294132"/>
                  </a:lnTo>
                  <a:lnTo>
                    <a:pt x="1239012" y="292608"/>
                  </a:lnTo>
                  <a:lnTo>
                    <a:pt x="1240536" y="292608"/>
                  </a:lnTo>
                  <a:lnTo>
                    <a:pt x="1240536" y="3048"/>
                  </a:lnTo>
                  <a:lnTo>
                    <a:pt x="1239012" y="3048"/>
                  </a:lnTo>
                  <a:lnTo>
                    <a:pt x="1237488" y="1524"/>
                  </a:lnTo>
                  <a:close/>
                </a:path>
                <a:path w="1240789" h="295909">
                  <a:moveTo>
                    <a:pt x="1240536" y="292608"/>
                  </a:moveTo>
                  <a:lnTo>
                    <a:pt x="1239012" y="292608"/>
                  </a:lnTo>
                  <a:lnTo>
                    <a:pt x="1237488" y="294132"/>
                  </a:lnTo>
                  <a:lnTo>
                    <a:pt x="1240536" y="294132"/>
                  </a:lnTo>
                  <a:lnTo>
                    <a:pt x="1240536" y="292608"/>
                  </a:lnTo>
                  <a:close/>
                </a:path>
                <a:path w="1240789" h="29590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40789" h="295909">
                  <a:moveTo>
                    <a:pt x="123748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37488" y="3048"/>
                  </a:lnTo>
                  <a:lnTo>
                    <a:pt x="1237488" y="1524"/>
                  </a:lnTo>
                  <a:close/>
                </a:path>
                <a:path w="1240789" h="295909">
                  <a:moveTo>
                    <a:pt x="1240536" y="1524"/>
                  </a:moveTo>
                  <a:lnTo>
                    <a:pt x="1237488" y="1524"/>
                  </a:lnTo>
                  <a:lnTo>
                    <a:pt x="1239012" y="3048"/>
                  </a:lnTo>
                  <a:lnTo>
                    <a:pt x="1240536" y="3048"/>
                  </a:lnTo>
                  <a:lnTo>
                    <a:pt x="1240536" y="152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/>
          <p:cNvSpPr txBox="1"/>
          <p:nvPr/>
        </p:nvSpPr>
        <p:spPr>
          <a:xfrm>
            <a:off x="1827276" y="8490204"/>
            <a:ext cx="1237615" cy="292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9700" marR="133350" indent="233045">
              <a:lnSpc>
                <a:spcPct val="100000"/>
              </a:lnSpc>
              <a:spcBef>
                <a:spcPts val="125"/>
              </a:spcBef>
            </a:pPr>
            <a:r>
              <a:rPr dirty="0" sz="800" spc="-10" i="1">
                <a:latin typeface="Carlito"/>
                <a:cs typeface="Carlito"/>
              </a:rPr>
              <a:t>Importante:  </a:t>
            </a:r>
            <a:r>
              <a:rPr dirty="0" sz="800" spc="-5" i="1">
                <a:latin typeface="Carlito"/>
                <a:cs typeface="Carlito"/>
              </a:rPr>
              <a:t>Repare na</a:t>
            </a:r>
            <a:r>
              <a:rPr dirty="0" sz="800" spc="-40" i="1">
                <a:latin typeface="Carlito"/>
                <a:cs typeface="Carlito"/>
              </a:rPr>
              <a:t> </a:t>
            </a:r>
            <a:r>
              <a:rPr dirty="0" sz="800" spc="-10" i="1">
                <a:latin typeface="Carlito"/>
                <a:cs typeface="Carlito"/>
              </a:rPr>
              <a:t>endentação!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3931920" y="6853428"/>
            <a:ext cx="2837815" cy="1038225"/>
            <a:chOff x="3931920" y="6853428"/>
            <a:chExt cx="2837815" cy="1038225"/>
          </a:xfrm>
        </p:grpSpPr>
        <p:sp>
          <p:nvSpPr>
            <p:cNvPr id="151" name="object 151"/>
            <p:cNvSpPr/>
            <p:nvPr/>
          </p:nvSpPr>
          <p:spPr>
            <a:xfrm>
              <a:off x="3931920" y="6853428"/>
              <a:ext cx="2837815" cy="3175"/>
            </a:xfrm>
            <a:custGeom>
              <a:avLst/>
              <a:gdLst/>
              <a:ahLst/>
              <a:cxnLst/>
              <a:rect l="l" t="t" r="r" b="b"/>
              <a:pathLst>
                <a:path w="2837815" h="3175">
                  <a:moveTo>
                    <a:pt x="0" y="3048"/>
                  </a:moveTo>
                  <a:lnTo>
                    <a:pt x="2837687" y="3048"/>
                  </a:lnTo>
                  <a:lnTo>
                    <a:pt x="2837687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3931920" y="7886700"/>
              <a:ext cx="2837815" cy="5080"/>
            </a:xfrm>
            <a:custGeom>
              <a:avLst/>
              <a:gdLst/>
              <a:ahLst/>
              <a:cxnLst/>
              <a:rect l="l" t="t" r="r" b="b"/>
              <a:pathLst>
                <a:path w="2837815" h="5079">
                  <a:moveTo>
                    <a:pt x="0" y="4572"/>
                  </a:moveTo>
                  <a:lnTo>
                    <a:pt x="2837687" y="4572"/>
                  </a:lnTo>
                  <a:lnTo>
                    <a:pt x="2837687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3934968" y="6856476"/>
              <a:ext cx="2832100" cy="1030605"/>
            </a:xfrm>
            <a:custGeom>
              <a:avLst/>
              <a:gdLst/>
              <a:ahLst/>
              <a:cxnLst/>
              <a:rect l="l" t="t" r="r" b="b"/>
              <a:pathLst>
                <a:path w="2832100" h="1030604">
                  <a:moveTo>
                    <a:pt x="2831591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2831591" y="1030224"/>
                  </a:lnTo>
                  <a:lnTo>
                    <a:pt x="2831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3931920" y="6853428"/>
              <a:ext cx="2837815" cy="20320"/>
            </a:xfrm>
            <a:custGeom>
              <a:avLst/>
              <a:gdLst/>
              <a:ahLst/>
              <a:cxnLst/>
              <a:rect l="l" t="t" r="r" b="b"/>
              <a:pathLst>
                <a:path w="2837815" h="20320">
                  <a:moveTo>
                    <a:pt x="2837687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2837687" y="19812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3931920" y="6873240"/>
              <a:ext cx="2837815" cy="17145"/>
            </a:xfrm>
            <a:custGeom>
              <a:avLst/>
              <a:gdLst/>
              <a:ahLst/>
              <a:cxnLst/>
              <a:rect l="l" t="t" r="r" b="b"/>
              <a:pathLst>
                <a:path w="2837815" h="17145">
                  <a:moveTo>
                    <a:pt x="283768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837687" y="1676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3931920" y="6890004"/>
              <a:ext cx="2837815" cy="15240"/>
            </a:xfrm>
            <a:custGeom>
              <a:avLst/>
              <a:gdLst/>
              <a:ahLst/>
              <a:cxnLst/>
              <a:rect l="l" t="t" r="r" b="b"/>
              <a:pathLst>
                <a:path w="2837815" h="15240">
                  <a:moveTo>
                    <a:pt x="283768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837687" y="15240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3931920" y="6905244"/>
              <a:ext cx="2837815" cy="48895"/>
            </a:xfrm>
            <a:custGeom>
              <a:avLst/>
              <a:gdLst/>
              <a:ahLst/>
              <a:cxnLst/>
              <a:rect l="l" t="t" r="r" b="b"/>
              <a:pathLst>
                <a:path w="2837815" h="48895">
                  <a:moveTo>
                    <a:pt x="2837687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2837687" y="48767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3931920" y="6954012"/>
              <a:ext cx="2837815" cy="48895"/>
            </a:xfrm>
            <a:custGeom>
              <a:avLst/>
              <a:gdLst/>
              <a:ahLst/>
              <a:cxnLst/>
              <a:rect l="l" t="t" r="r" b="b"/>
              <a:pathLst>
                <a:path w="2837815" h="48895">
                  <a:moveTo>
                    <a:pt x="2837687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837687" y="48768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3931920" y="7002780"/>
              <a:ext cx="2837815" cy="15240"/>
            </a:xfrm>
            <a:custGeom>
              <a:avLst/>
              <a:gdLst/>
              <a:ahLst/>
              <a:cxnLst/>
              <a:rect l="l" t="t" r="r" b="b"/>
              <a:pathLst>
                <a:path w="2837815" h="15240">
                  <a:moveTo>
                    <a:pt x="283768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837687" y="15240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3931920" y="7018020"/>
              <a:ext cx="2837815" cy="17145"/>
            </a:xfrm>
            <a:custGeom>
              <a:avLst/>
              <a:gdLst/>
              <a:ahLst/>
              <a:cxnLst/>
              <a:rect l="l" t="t" r="r" b="b"/>
              <a:pathLst>
                <a:path w="2837815" h="17145">
                  <a:moveTo>
                    <a:pt x="283768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837687" y="1676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3931920" y="7034784"/>
              <a:ext cx="2837815" cy="32384"/>
            </a:xfrm>
            <a:custGeom>
              <a:avLst/>
              <a:gdLst/>
              <a:ahLst/>
              <a:cxnLst/>
              <a:rect l="l" t="t" r="r" b="b"/>
              <a:pathLst>
                <a:path w="2837815" h="32384">
                  <a:moveTo>
                    <a:pt x="2837687" y="0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2837687" y="32004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3931920" y="7066788"/>
              <a:ext cx="2837815" cy="17145"/>
            </a:xfrm>
            <a:custGeom>
              <a:avLst/>
              <a:gdLst/>
              <a:ahLst/>
              <a:cxnLst/>
              <a:rect l="l" t="t" r="r" b="b"/>
              <a:pathLst>
                <a:path w="2837815" h="17145">
                  <a:moveTo>
                    <a:pt x="283768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837687" y="1676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3931920" y="7083552"/>
              <a:ext cx="2837815" cy="15240"/>
            </a:xfrm>
            <a:custGeom>
              <a:avLst/>
              <a:gdLst/>
              <a:ahLst/>
              <a:cxnLst/>
              <a:rect l="l" t="t" r="r" b="b"/>
              <a:pathLst>
                <a:path w="2837815" h="15240">
                  <a:moveTo>
                    <a:pt x="283768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837687" y="15240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3931920" y="7098792"/>
              <a:ext cx="2837815" cy="32384"/>
            </a:xfrm>
            <a:custGeom>
              <a:avLst/>
              <a:gdLst/>
              <a:ahLst/>
              <a:cxnLst/>
              <a:rect l="l" t="t" r="r" b="b"/>
              <a:pathLst>
                <a:path w="2837815" h="32384">
                  <a:moveTo>
                    <a:pt x="2837687" y="0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2837687" y="3200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3931920" y="7130796"/>
              <a:ext cx="2837815" cy="17145"/>
            </a:xfrm>
            <a:custGeom>
              <a:avLst/>
              <a:gdLst/>
              <a:ahLst/>
              <a:cxnLst/>
              <a:rect l="l" t="t" r="r" b="b"/>
              <a:pathLst>
                <a:path w="2837815" h="17145">
                  <a:moveTo>
                    <a:pt x="283768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837687" y="1676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3931920" y="7147560"/>
              <a:ext cx="2837815" cy="15240"/>
            </a:xfrm>
            <a:custGeom>
              <a:avLst/>
              <a:gdLst/>
              <a:ahLst/>
              <a:cxnLst/>
              <a:rect l="l" t="t" r="r" b="b"/>
              <a:pathLst>
                <a:path w="2837815" h="15240">
                  <a:moveTo>
                    <a:pt x="283768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837687" y="15240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3931920" y="7162800"/>
              <a:ext cx="2837815" cy="48895"/>
            </a:xfrm>
            <a:custGeom>
              <a:avLst/>
              <a:gdLst/>
              <a:ahLst/>
              <a:cxnLst/>
              <a:rect l="l" t="t" r="r" b="b"/>
              <a:pathLst>
                <a:path w="2837815" h="48895">
                  <a:moveTo>
                    <a:pt x="2837687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837687" y="48768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3931920" y="7211568"/>
              <a:ext cx="2837815" cy="48895"/>
            </a:xfrm>
            <a:custGeom>
              <a:avLst/>
              <a:gdLst/>
              <a:ahLst/>
              <a:cxnLst/>
              <a:rect l="l" t="t" r="r" b="b"/>
              <a:pathLst>
                <a:path w="2837815" h="48895">
                  <a:moveTo>
                    <a:pt x="2837687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2837687" y="48767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3931920" y="7260336"/>
              <a:ext cx="2837815" cy="15240"/>
            </a:xfrm>
            <a:custGeom>
              <a:avLst/>
              <a:gdLst/>
              <a:ahLst/>
              <a:cxnLst/>
              <a:rect l="l" t="t" r="r" b="b"/>
              <a:pathLst>
                <a:path w="2837815" h="15240">
                  <a:moveTo>
                    <a:pt x="283768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837687" y="15239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3931920" y="7275576"/>
              <a:ext cx="2837815" cy="17145"/>
            </a:xfrm>
            <a:custGeom>
              <a:avLst/>
              <a:gdLst/>
              <a:ahLst/>
              <a:cxnLst/>
              <a:rect l="l" t="t" r="r" b="b"/>
              <a:pathLst>
                <a:path w="2837815" h="17145">
                  <a:moveTo>
                    <a:pt x="283768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837687" y="1676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3931920" y="7292340"/>
              <a:ext cx="2837815" cy="32384"/>
            </a:xfrm>
            <a:custGeom>
              <a:avLst/>
              <a:gdLst/>
              <a:ahLst/>
              <a:cxnLst/>
              <a:rect l="l" t="t" r="r" b="b"/>
              <a:pathLst>
                <a:path w="2837815" h="32384">
                  <a:moveTo>
                    <a:pt x="2837687" y="0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2837687" y="3200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3931920" y="7324344"/>
              <a:ext cx="2837815" cy="17145"/>
            </a:xfrm>
            <a:custGeom>
              <a:avLst/>
              <a:gdLst/>
              <a:ahLst/>
              <a:cxnLst/>
              <a:rect l="l" t="t" r="r" b="b"/>
              <a:pathLst>
                <a:path w="2837815" h="17145">
                  <a:moveTo>
                    <a:pt x="283768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837687" y="1676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3931920" y="7341108"/>
              <a:ext cx="2837815" cy="15240"/>
            </a:xfrm>
            <a:custGeom>
              <a:avLst/>
              <a:gdLst/>
              <a:ahLst/>
              <a:cxnLst/>
              <a:rect l="l" t="t" r="r" b="b"/>
              <a:pathLst>
                <a:path w="2837815" h="15240">
                  <a:moveTo>
                    <a:pt x="283768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837687" y="15240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3931920" y="7356348"/>
              <a:ext cx="2837815" cy="27940"/>
            </a:xfrm>
            <a:custGeom>
              <a:avLst/>
              <a:gdLst/>
              <a:ahLst/>
              <a:cxnLst/>
              <a:rect l="l" t="t" r="r" b="b"/>
              <a:pathLst>
                <a:path w="2837815" h="27940">
                  <a:moveTo>
                    <a:pt x="2837687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837687" y="27431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3931920" y="7383780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837687" y="21336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3931920" y="7405116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2837687" y="21335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3931920" y="7426452"/>
              <a:ext cx="2837815" cy="27940"/>
            </a:xfrm>
            <a:custGeom>
              <a:avLst/>
              <a:gdLst/>
              <a:ahLst/>
              <a:cxnLst/>
              <a:rect l="l" t="t" r="r" b="b"/>
              <a:pathLst>
                <a:path w="2837815" h="27940">
                  <a:moveTo>
                    <a:pt x="2837687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837687" y="27431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3931920" y="7453884"/>
              <a:ext cx="2837815" cy="15240"/>
            </a:xfrm>
            <a:custGeom>
              <a:avLst/>
              <a:gdLst/>
              <a:ahLst/>
              <a:cxnLst/>
              <a:rect l="l" t="t" r="r" b="b"/>
              <a:pathLst>
                <a:path w="2837815" h="15240">
                  <a:moveTo>
                    <a:pt x="283768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837687" y="15240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3931920" y="7469124"/>
              <a:ext cx="2837815" cy="17145"/>
            </a:xfrm>
            <a:custGeom>
              <a:avLst/>
              <a:gdLst/>
              <a:ahLst/>
              <a:cxnLst/>
              <a:rect l="l" t="t" r="r" b="b"/>
              <a:pathLst>
                <a:path w="2837815" h="17145">
                  <a:moveTo>
                    <a:pt x="283768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837687" y="1676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3931920" y="7485888"/>
              <a:ext cx="2837815" cy="26034"/>
            </a:xfrm>
            <a:custGeom>
              <a:avLst/>
              <a:gdLst/>
              <a:ahLst/>
              <a:cxnLst/>
              <a:rect l="l" t="t" r="r" b="b"/>
              <a:pathLst>
                <a:path w="2837815" h="26034">
                  <a:moveTo>
                    <a:pt x="2837687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2837687" y="25907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3931920" y="7511796"/>
              <a:ext cx="2837815" cy="22860"/>
            </a:xfrm>
            <a:custGeom>
              <a:avLst/>
              <a:gdLst/>
              <a:ahLst/>
              <a:cxnLst/>
              <a:rect l="l" t="t" r="r" b="b"/>
              <a:pathLst>
                <a:path w="2837815" h="22859">
                  <a:moveTo>
                    <a:pt x="2837687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2837687" y="22859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3931920" y="7534656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837687" y="21336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3931920" y="7555992"/>
              <a:ext cx="2837815" cy="26034"/>
            </a:xfrm>
            <a:custGeom>
              <a:avLst/>
              <a:gdLst/>
              <a:ahLst/>
              <a:cxnLst/>
              <a:rect l="l" t="t" r="r" b="b"/>
              <a:pathLst>
                <a:path w="2837815" h="26034">
                  <a:moveTo>
                    <a:pt x="2837687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2837687" y="25907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3931920" y="7581900"/>
              <a:ext cx="2837815" cy="32384"/>
            </a:xfrm>
            <a:custGeom>
              <a:avLst/>
              <a:gdLst/>
              <a:ahLst/>
              <a:cxnLst/>
              <a:rect l="l" t="t" r="r" b="b"/>
              <a:pathLst>
                <a:path w="2837815" h="32384">
                  <a:moveTo>
                    <a:pt x="2837687" y="0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2837687" y="32004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3931920" y="7613904"/>
              <a:ext cx="2837815" cy="27940"/>
            </a:xfrm>
            <a:custGeom>
              <a:avLst/>
              <a:gdLst/>
              <a:ahLst/>
              <a:cxnLst/>
              <a:rect l="l" t="t" r="r" b="b"/>
              <a:pathLst>
                <a:path w="2837815" h="27940">
                  <a:moveTo>
                    <a:pt x="2837687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837687" y="27432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3931920" y="7641336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2837687" y="21335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3931920" y="7662672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2837687" y="21335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3931920" y="7684008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837687" y="21336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3931920" y="7705344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2837687" y="21335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3931920" y="7726680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837687" y="21336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3931920" y="7748016"/>
              <a:ext cx="2837815" cy="27940"/>
            </a:xfrm>
            <a:custGeom>
              <a:avLst/>
              <a:gdLst/>
              <a:ahLst/>
              <a:cxnLst/>
              <a:rect l="l" t="t" r="r" b="b"/>
              <a:pathLst>
                <a:path w="2837815" h="27940">
                  <a:moveTo>
                    <a:pt x="2837687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837687" y="27431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3931920" y="7775448"/>
              <a:ext cx="2837815" cy="17145"/>
            </a:xfrm>
            <a:custGeom>
              <a:avLst/>
              <a:gdLst/>
              <a:ahLst/>
              <a:cxnLst/>
              <a:rect l="l" t="t" r="r" b="b"/>
              <a:pathLst>
                <a:path w="2837815" h="17145">
                  <a:moveTo>
                    <a:pt x="283768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837687" y="16763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3931920" y="7792212"/>
              <a:ext cx="2837815" cy="15240"/>
            </a:xfrm>
            <a:custGeom>
              <a:avLst/>
              <a:gdLst/>
              <a:ahLst/>
              <a:cxnLst/>
              <a:rect l="l" t="t" r="r" b="b"/>
              <a:pathLst>
                <a:path w="2837815" h="15240">
                  <a:moveTo>
                    <a:pt x="283768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837687" y="15240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3931920" y="7807452"/>
              <a:ext cx="2837815" cy="27940"/>
            </a:xfrm>
            <a:custGeom>
              <a:avLst/>
              <a:gdLst/>
              <a:ahLst/>
              <a:cxnLst/>
              <a:rect l="l" t="t" r="r" b="b"/>
              <a:pathLst>
                <a:path w="2837815" h="27940">
                  <a:moveTo>
                    <a:pt x="2837687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837687" y="27431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3931920" y="7834884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837687" y="21336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3931920" y="7856220"/>
              <a:ext cx="2837815" cy="21590"/>
            </a:xfrm>
            <a:custGeom>
              <a:avLst/>
              <a:gdLst/>
              <a:ahLst/>
              <a:cxnLst/>
              <a:rect l="l" t="t" r="r" b="b"/>
              <a:pathLst>
                <a:path w="2837815" h="21590">
                  <a:moveTo>
                    <a:pt x="2837687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2837687" y="21335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3931920" y="7877556"/>
              <a:ext cx="2837815" cy="13970"/>
            </a:xfrm>
            <a:custGeom>
              <a:avLst/>
              <a:gdLst/>
              <a:ahLst/>
              <a:cxnLst/>
              <a:rect l="l" t="t" r="r" b="b"/>
              <a:pathLst>
                <a:path w="2837815" h="13970">
                  <a:moveTo>
                    <a:pt x="283768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837687" y="13716"/>
                  </a:lnTo>
                  <a:lnTo>
                    <a:pt x="2837687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3933444" y="6854952"/>
              <a:ext cx="2834640" cy="1033780"/>
            </a:xfrm>
            <a:custGeom>
              <a:avLst/>
              <a:gdLst/>
              <a:ahLst/>
              <a:cxnLst/>
              <a:rect l="l" t="t" r="r" b="b"/>
              <a:pathLst>
                <a:path w="2834640" h="1033779">
                  <a:moveTo>
                    <a:pt x="2834639" y="0"/>
                  </a:moveTo>
                  <a:lnTo>
                    <a:pt x="0" y="0"/>
                  </a:lnTo>
                  <a:lnTo>
                    <a:pt x="0" y="1033272"/>
                  </a:lnTo>
                  <a:lnTo>
                    <a:pt x="2834639" y="1033272"/>
                  </a:lnTo>
                  <a:lnTo>
                    <a:pt x="2834639" y="1031748"/>
                  </a:lnTo>
                  <a:lnTo>
                    <a:pt x="3047" y="1031748"/>
                  </a:lnTo>
                  <a:lnTo>
                    <a:pt x="1523" y="1030224"/>
                  </a:lnTo>
                  <a:lnTo>
                    <a:pt x="3047" y="1030224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834639" y="1524"/>
                  </a:lnTo>
                  <a:lnTo>
                    <a:pt x="2834639" y="0"/>
                  </a:lnTo>
                  <a:close/>
                </a:path>
                <a:path w="2834640" h="1033779">
                  <a:moveTo>
                    <a:pt x="3047" y="1030224"/>
                  </a:moveTo>
                  <a:lnTo>
                    <a:pt x="1523" y="1030224"/>
                  </a:lnTo>
                  <a:lnTo>
                    <a:pt x="3047" y="1031748"/>
                  </a:lnTo>
                  <a:lnTo>
                    <a:pt x="3047" y="1030224"/>
                  </a:lnTo>
                  <a:close/>
                </a:path>
                <a:path w="2834640" h="1033779">
                  <a:moveTo>
                    <a:pt x="2831591" y="1030224"/>
                  </a:moveTo>
                  <a:lnTo>
                    <a:pt x="3047" y="1030224"/>
                  </a:lnTo>
                  <a:lnTo>
                    <a:pt x="3047" y="1031748"/>
                  </a:lnTo>
                  <a:lnTo>
                    <a:pt x="2831591" y="1031748"/>
                  </a:lnTo>
                  <a:lnTo>
                    <a:pt x="2831591" y="1030224"/>
                  </a:lnTo>
                  <a:close/>
                </a:path>
                <a:path w="2834640" h="1033779">
                  <a:moveTo>
                    <a:pt x="2831591" y="1524"/>
                  </a:moveTo>
                  <a:lnTo>
                    <a:pt x="2831591" y="1031748"/>
                  </a:lnTo>
                  <a:lnTo>
                    <a:pt x="2833115" y="1030224"/>
                  </a:lnTo>
                  <a:lnTo>
                    <a:pt x="2834639" y="1030224"/>
                  </a:lnTo>
                  <a:lnTo>
                    <a:pt x="2834639" y="3048"/>
                  </a:lnTo>
                  <a:lnTo>
                    <a:pt x="2833115" y="3048"/>
                  </a:lnTo>
                  <a:lnTo>
                    <a:pt x="2831591" y="1524"/>
                  </a:lnTo>
                  <a:close/>
                </a:path>
                <a:path w="2834640" h="1033779">
                  <a:moveTo>
                    <a:pt x="2834639" y="1030224"/>
                  </a:moveTo>
                  <a:lnTo>
                    <a:pt x="2833115" y="1030224"/>
                  </a:lnTo>
                  <a:lnTo>
                    <a:pt x="2831591" y="1031748"/>
                  </a:lnTo>
                  <a:lnTo>
                    <a:pt x="2834639" y="1031748"/>
                  </a:lnTo>
                  <a:lnTo>
                    <a:pt x="2834639" y="1030224"/>
                  </a:lnTo>
                  <a:close/>
                </a:path>
                <a:path w="2834640" h="1033779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834640" h="1033779">
                  <a:moveTo>
                    <a:pt x="283159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831591" y="3048"/>
                  </a:lnTo>
                  <a:lnTo>
                    <a:pt x="2831591" y="1524"/>
                  </a:lnTo>
                  <a:close/>
                </a:path>
                <a:path w="2834640" h="1033779">
                  <a:moveTo>
                    <a:pt x="2834639" y="1524"/>
                  </a:moveTo>
                  <a:lnTo>
                    <a:pt x="2831591" y="1524"/>
                  </a:lnTo>
                  <a:lnTo>
                    <a:pt x="2833115" y="3048"/>
                  </a:lnTo>
                  <a:lnTo>
                    <a:pt x="2834639" y="3048"/>
                  </a:lnTo>
                  <a:lnTo>
                    <a:pt x="2834639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9" name="object 199"/>
          <p:cNvSpPr txBox="1"/>
          <p:nvPr/>
        </p:nvSpPr>
        <p:spPr>
          <a:xfrm>
            <a:off x="3934967" y="6856476"/>
            <a:ext cx="2832100" cy="10306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dirty="0" sz="1850" spc="5">
                <a:latin typeface="Carlito"/>
                <a:cs typeface="Carlito"/>
              </a:rPr>
              <a:t>REGRA:</a:t>
            </a:r>
            <a:endParaRPr sz="1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rlito"/>
              <a:cs typeface="Carlito"/>
            </a:endParaRPr>
          </a:p>
          <a:p>
            <a:pPr marL="45720" marR="371475">
              <a:lnSpc>
                <a:spcPct val="103099"/>
              </a:lnSpc>
            </a:pPr>
            <a:r>
              <a:rPr dirty="0" sz="1300" spc="10" b="1">
                <a:latin typeface="Carlito"/>
                <a:cs typeface="Carlito"/>
              </a:rPr>
              <a:t>V</a:t>
            </a:r>
            <a:r>
              <a:rPr dirty="0" sz="1300" spc="10">
                <a:latin typeface="Carlito"/>
                <a:cs typeface="Carlito"/>
              </a:rPr>
              <a:t>: </a:t>
            </a:r>
            <a:r>
              <a:rPr dirty="0" sz="1300">
                <a:latin typeface="Carlito"/>
                <a:cs typeface="Carlito"/>
              </a:rPr>
              <a:t>executa </a:t>
            </a:r>
            <a:r>
              <a:rPr dirty="0" sz="1300" spc="5">
                <a:latin typeface="Carlito"/>
                <a:cs typeface="Carlito"/>
              </a:rPr>
              <a:t>somente </a:t>
            </a:r>
            <a:r>
              <a:rPr dirty="0" sz="1300" spc="15">
                <a:latin typeface="Carlito"/>
                <a:cs typeface="Carlito"/>
              </a:rPr>
              <a:t>o </a:t>
            </a:r>
            <a:r>
              <a:rPr dirty="0" sz="1300" spc="5">
                <a:latin typeface="Carlito"/>
                <a:cs typeface="Carlito"/>
              </a:rPr>
              <a:t>bloco </a:t>
            </a:r>
            <a:r>
              <a:rPr dirty="0" sz="1300" spc="10">
                <a:latin typeface="Carlito"/>
                <a:cs typeface="Carlito"/>
              </a:rPr>
              <a:t>do </a:t>
            </a:r>
            <a:r>
              <a:rPr dirty="0" sz="1300" spc="5" b="1">
                <a:latin typeface="Carlito"/>
                <a:cs typeface="Carlito"/>
              </a:rPr>
              <a:t>if  </a:t>
            </a:r>
            <a:r>
              <a:rPr dirty="0" sz="1300" spc="10" b="1">
                <a:latin typeface="Carlito"/>
                <a:cs typeface="Carlito"/>
              </a:rPr>
              <a:t>F</a:t>
            </a:r>
            <a:r>
              <a:rPr dirty="0" sz="1300" spc="10">
                <a:latin typeface="Carlito"/>
                <a:cs typeface="Carlito"/>
              </a:rPr>
              <a:t>: </a:t>
            </a:r>
            <a:r>
              <a:rPr dirty="0" sz="1300">
                <a:latin typeface="Carlito"/>
                <a:cs typeface="Carlito"/>
              </a:rPr>
              <a:t>executa </a:t>
            </a:r>
            <a:r>
              <a:rPr dirty="0" sz="1300" spc="10">
                <a:latin typeface="Carlito"/>
                <a:cs typeface="Carlito"/>
              </a:rPr>
              <a:t>somente </a:t>
            </a:r>
            <a:r>
              <a:rPr dirty="0" sz="1300" spc="15">
                <a:latin typeface="Carlito"/>
                <a:cs typeface="Carlito"/>
              </a:rPr>
              <a:t>o </a:t>
            </a:r>
            <a:r>
              <a:rPr dirty="0" sz="1300" spc="5">
                <a:latin typeface="Carlito"/>
                <a:cs typeface="Carlito"/>
              </a:rPr>
              <a:t>bloco </a:t>
            </a:r>
            <a:r>
              <a:rPr dirty="0" sz="1300" spc="10">
                <a:latin typeface="Carlito"/>
                <a:cs typeface="Carlito"/>
              </a:rPr>
              <a:t>do</a:t>
            </a:r>
            <a:r>
              <a:rPr dirty="0" sz="1300" spc="-25">
                <a:latin typeface="Carlito"/>
                <a:cs typeface="Carlito"/>
              </a:rPr>
              <a:t> </a:t>
            </a:r>
            <a:r>
              <a:rPr dirty="0" sz="1300" spc="5" b="1">
                <a:latin typeface="Carlito"/>
                <a:cs typeface="Carlito"/>
              </a:rPr>
              <a:t>else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60655" rIns="0" bIns="0" rtlCol="0" vert="horz">
            <a:spAutoFit/>
          </a:bodyPr>
          <a:lstStyle/>
          <a:p>
            <a:pPr marL="458470">
              <a:lnSpc>
                <a:spcPct val="100000"/>
              </a:lnSpc>
              <a:spcBef>
                <a:spcPts val="1265"/>
              </a:spcBef>
            </a:pPr>
            <a:r>
              <a:rPr dirty="0" sz="2200" spc="-160">
                <a:latin typeface="Arial"/>
                <a:cs typeface="Arial"/>
              </a:rPr>
              <a:t>Sintaxe </a:t>
            </a:r>
            <a:r>
              <a:rPr dirty="0" sz="2200" spc="-140">
                <a:latin typeface="Arial"/>
                <a:cs typeface="Arial"/>
              </a:rPr>
              <a:t>da </a:t>
            </a:r>
            <a:r>
              <a:rPr dirty="0" sz="2200" spc="-65">
                <a:latin typeface="Arial"/>
                <a:cs typeface="Arial"/>
              </a:rPr>
              <a:t>estrutura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condicional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446405">
              <a:lnSpc>
                <a:spcPct val="100000"/>
              </a:lnSpc>
            </a:pPr>
            <a:r>
              <a:rPr dirty="0" sz="1850" b="1">
                <a:solidFill>
                  <a:srgbClr val="0000CC"/>
                </a:solidFill>
                <a:latin typeface="Carlito"/>
                <a:cs typeface="Carlito"/>
              </a:rPr>
              <a:t>Composta:</a:t>
            </a:r>
            <a:endParaRPr sz="1850">
              <a:latin typeface="Carlito"/>
              <a:cs typeface="Carlito"/>
            </a:endParaRPr>
          </a:p>
          <a:p>
            <a:pPr algn="ctr" marR="3582670">
              <a:lnSpc>
                <a:spcPct val="100000"/>
              </a:lnSpc>
              <a:spcBef>
                <a:spcPts val="1250"/>
              </a:spcBef>
            </a:pPr>
            <a:r>
              <a:rPr dirty="0" sz="1200" spc="290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sz="1200" spc="260" b="1">
                <a:latin typeface="Arial"/>
                <a:cs typeface="Arial"/>
              </a:rPr>
              <a:t>( </a:t>
            </a:r>
            <a:r>
              <a:rPr dirty="0" sz="1200" spc="-10" b="1" i="1">
                <a:solidFill>
                  <a:srgbClr val="FF0000"/>
                </a:solidFill>
                <a:latin typeface="Arial"/>
                <a:cs typeface="Arial"/>
              </a:rPr>
              <a:t>&lt;condição&gt; </a:t>
            </a:r>
            <a:r>
              <a:rPr dirty="0" sz="1200" spc="260" b="1">
                <a:latin typeface="Arial"/>
                <a:cs typeface="Arial"/>
              </a:rPr>
              <a:t>)</a:t>
            </a:r>
            <a:r>
              <a:rPr dirty="0" sz="1200" spc="440" b="1">
                <a:latin typeface="Arial"/>
                <a:cs typeface="Arial"/>
              </a:rPr>
              <a:t> </a:t>
            </a:r>
            <a:r>
              <a:rPr dirty="0" sz="1200" spc="19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algn="ctr" marR="3585845">
              <a:lnSpc>
                <a:spcPct val="100000"/>
              </a:lnSpc>
            </a:pPr>
            <a:r>
              <a:rPr dirty="0" sz="1200" spc="-95" b="1" i="1">
                <a:solidFill>
                  <a:srgbClr val="FF0000"/>
                </a:solidFill>
                <a:latin typeface="Arial"/>
                <a:cs typeface="Arial"/>
              </a:rPr>
              <a:t>&lt;comando </a:t>
            </a:r>
            <a:r>
              <a:rPr dirty="0" sz="1200" spc="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25" b="1" i="1">
                <a:solidFill>
                  <a:srgbClr val="FF0000"/>
                </a:solidFill>
                <a:latin typeface="Arial"/>
                <a:cs typeface="Arial"/>
              </a:rPr>
              <a:t>1&gt;</a:t>
            </a:r>
            <a:endParaRPr sz="1200">
              <a:latin typeface="Arial"/>
              <a:cs typeface="Arial"/>
            </a:endParaRPr>
          </a:p>
          <a:p>
            <a:pPr algn="ctr" marR="3585845">
              <a:lnSpc>
                <a:spcPct val="100000"/>
              </a:lnSpc>
            </a:pPr>
            <a:r>
              <a:rPr dirty="0" sz="1200" spc="-95" b="1" i="1">
                <a:solidFill>
                  <a:srgbClr val="FF0000"/>
                </a:solidFill>
                <a:latin typeface="Arial"/>
                <a:cs typeface="Arial"/>
              </a:rPr>
              <a:t>&lt;comando </a:t>
            </a:r>
            <a:r>
              <a:rPr dirty="0" sz="1200" spc="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25" b="1" i="1">
                <a:solidFill>
                  <a:srgbClr val="FF0000"/>
                </a:solidFill>
                <a:latin typeface="Arial"/>
                <a:cs typeface="Arial"/>
              </a:rPr>
              <a:t>2&gt;</a:t>
            </a:r>
            <a:endParaRPr sz="1200">
              <a:latin typeface="Arial"/>
              <a:cs typeface="Arial"/>
            </a:endParaRPr>
          </a:p>
          <a:p>
            <a:pPr marL="446405">
              <a:lnSpc>
                <a:spcPct val="100000"/>
              </a:lnSpc>
            </a:pPr>
            <a:r>
              <a:rPr dirty="0" sz="1200" spc="19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446405">
              <a:lnSpc>
                <a:spcPct val="100000"/>
              </a:lnSpc>
            </a:pPr>
            <a:r>
              <a:rPr dirty="0" sz="1200" spc="75" b="1">
                <a:solidFill>
                  <a:srgbClr val="7F0055"/>
                </a:solidFill>
                <a:latin typeface="Arial"/>
                <a:cs typeface="Arial"/>
              </a:rPr>
              <a:t>else</a:t>
            </a:r>
            <a:r>
              <a:rPr dirty="0" sz="1200" spc="320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sz="1200" spc="19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781685">
              <a:lnSpc>
                <a:spcPct val="100000"/>
              </a:lnSpc>
            </a:pPr>
            <a:r>
              <a:rPr dirty="0" sz="1200" spc="-95" b="1" i="1">
                <a:solidFill>
                  <a:srgbClr val="FF0000"/>
                </a:solidFill>
                <a:latin typeface="Arial"/>
                <a:cs typeface="Arial"/>
              </a:rPr>
              <a:t>&lt;comando </a:t>
            </a:r>
            <a:r>
              <a:rPr dirty="0" sz="1200" spc="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25" b="1" i="1">
                <a:solidFill>
                  <a:srgbClr val="FF0000"/>
                </a:solidFill>
                <a:latin typeface="Arial"/>
                <a:cs typeface="Arial"/>
              </a:rPr>
              <a:t>3&gt;</a:t>
            </a:r>
            <a:endParaRPr sz="1200">
              <a:latin typeface="Arial"/>
              <a:cs typeface="Arial"/>
            </a:endParaRPr>
          </a:p>
          <a:p>
            <a:pPr marL="781685">
              <a:lnSpc>
                <a:spcPct val="100000"/>
              </a:lnSpc>
            </a:pPr>
            <a:r>
              <a:rPr dirty="0" sz="1200" spc="-95" b="1" i="1">
                <a:solidFill>
                  <a:srgbClr val="FF0000"/>
                </a:solidFill>
                <a:latin typeface="Arial"/>
                <a:cs typeface="Arial"/>
              </a:rPr>
              <a:t>&lt;comando </a:t>
            </a:r>
            <a:r>
              <a:rPr dirty="0" sz="1200" spc="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25" b="1" i="1">
                <a:solidFill>
                  <a:srgbClr val="FF0000"/>
                </a:solidFill>
                <a:latin typeface="Arial"/>
                <a:cs typeface="Arial"/>
              </a:rPr>
              <a:t>4&gt;</a:t>
            </a:r>
            <a:endParaRPr sz="1200">
              <a:latin typeface="Arial"/>
              <a:cs typeface="Arial"/>
            </a:endParaRPr>
          </a:p>
          <a:p>
            <a:pPr marL="446405">
              <a:lnSpc>
                <a:spcPct val="100000"/>
              </a:lnSpc>
            </a:pPr>
            <a:r>
              <a:rPr dirty="0" sz="1200" spc="19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5376" y="2284476"/>
            <a:ext cx="2936875" cy="464820"/>
            <a:chOff x="1865376" y="2284476"/>
            <a:chExt cx="2936875" cy="464820"/>
          </a:xfrm>
        </p:grpSpPr>
        <p:sp>
          <p:nvSpPr>
            <p:cNvPr id="3" name="object 3"/>
            <p:cNvSpPr/>
            <p:nvPr/>
          </p:nvSpPr>
          <p:spPr>
            <a:xfrm>
              <a:off x="1866900" y="2284476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66900" y="229514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66900" y="230276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66900" y="2310384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66900" y="2331720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1303020" y="2133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6900" y="235305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66900" y="2360676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66900" y="2366772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66900" y="2382012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66900" y="2388108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66900" y="2395728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69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66900" y="240944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66900" y="241706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66900" y="2424684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66900" y="2446020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1303020" y="2133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66900" y="246735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66900" y="2474976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66900" y="2481072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66900" y="2496312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66900" y="2502408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66900" y="2510028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66900" y="252222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66900" y="2531364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66900" y="2542032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866900" y="255270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66900" y="256032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66900" y="2567940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66900" y="258013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866900" y="2589276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66900" y="2598420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66900" y="2610612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69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66900" y="2624328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66900" y="263652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66900" y="2645664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66900" y="265633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866900" y="2665476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866900" y="267462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866900" y="2683764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866900" y="269595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66900" y="270357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866900" y="2711196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866900" y="2721864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866900" y="273253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66900" y="274167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869948" y="2287524"/>
              <a:ext cx="1297305" cy="457200"/>
            </a:xfrm>
            <a:custGeom>
              <a:avLst/>
              <a:gdLst/>
              <a:ahLst/>
              <a:cxnLst/>
              <a:rect l="l" t="t" r="r" b="b"/>
              <a:pathLst>
                <a:path w="1297305" h="457200">
                  <a:moveTo>
                    <a:pt x="649224" y="0"/>
                  </a:moveTo>
                  <a:lnTo>
                    <a:pt x="0" y="228600"/>
                  </a:lnTo>
                  <a:lnTo>
                    <a:pt x="649224" y="457200"/>
                  </a:lnTo>
                  <a:lnTo>
                    <a:pt x="1296924" y="228600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866900" y="2284476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66900" y="229514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866900" y="230276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866900" y="2310384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866900" y="2331720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1303020" y="2133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866900" y="235305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866900" y="2360676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66900" y="2366772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866900" y="2382012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866900" y="2388108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866900" y="2395728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69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866900" y="240944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866900" y="241706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866900" y="2424684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866900" y="2446020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1303020" y="2133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866900" y="246735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866900" y="2474976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866900" y="2481072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866900" y="2496312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66900" y="2502408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66900" y="252222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866900" y="2531364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866900" y="2542032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866900" y="255270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866900" y="256032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866900" y="258013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866900" y="2589276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866900" y="2598420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866900" y="2610612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69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866900" y="2624328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866900" y="263652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866900" y="2645664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866900" y="265633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866900" y="2665476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866900" y="267462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866900" y="2683764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866900" y="269595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866900" y="270357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866900" y="2711196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866900" y="2721864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866900" y="273253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866900" y="274167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865376" y="2286000"/>
              <a:ext cx="1306195" cy="462280"/>
            </a:xfrm>
            <a:custGeom>
              <a:avLst/>
              <a:gdLst/>
              <a:ahLst/>
              <a:cxnLst/>
              <a:rect l="l" t="t" r="r" b="b"/>
              <a:pathLst>
                <a:path w="1306195" h="462280">
                  <a:moveTo>
                    <a:pt x="653796" y="0"/>
                  </a:moveTo>
                  <a:lnTo>
                    <a:pt x="0" y="230124"/>
                  </a:lnTo>
                  <a:lnTo>
                    <a:pt x="653796" y="461772"/>
                  </a:lnTo>
                  <a:lnTo>
                    <a:pt x="666669" y="457200"/>
                  </a:lnTo>
                  <a:lnTo>
                    <a:pt x="652272" y="457200"/>
                  </a:lnTo>
                  <a:lnTo>
                    <a:pt x="653034" y="456931"/>
                  </a:lnTo>
                  <a:lnTo>
                    <a:pt x="14732" y="231648"/>
                  </a:lnTo>
                  <a:lnTo>
                    <a:pt x="6096" y="231648"/>
                  </a:lnTo>
                  <a:lnTo>
                    <a:pt x="6096" y="228600"/>
                  </a:lnTo>
                  <a:lnTo>
                    <a:pt x="14732" y="228600"/>
                  </a:lnTo>
                  <a:lnTo>
                    <a:pt x="653034" y="3316"/>
                  </a:lnTo>
                  <a:lnTo>
                    <a:pt x="652272" y="3048"/>
                  </a:lnTo>
                  <a:lnTo>
                    <a:pt x="662435" y="3048"/>
                  </a:lnTo>
                  <a:lnTo>
                    <a:pt x="653796" y="0"/>
                  </a:lnTo>
                  <a:close/>
                </a:path>
                <a:path w="1306195" h="462280">
                  <a:moveTo>
                    <a:pt x="653034" y="456931"/>
                  </a:moveTo>
                  <a:lnTo>
                    <a:pt x="652272" y="457200"/>
                  </a:lnTo>
                  <a:lnTo>
                    <a:pt x="653796" y="457200"/>
                  </a:lnTo>
                  <a:lnTo>
                    <a:pt x="653034" y="456931"/>
                  </a:lnTo>
                  <a:close/>
                </a:path>
                <a:path w="1306195" h="462280">
                  <a:moveTo>
                    <a:pt x="1297167" y="230124"/>
                  </a:moveTo>
                  <a:lnTo>
                    <a:pt x="653034" y="456931"/>
                  </a:lnTo>
                  <a:lnTo>
                    <a:pt x="653796" y="457200"/>
                  </a:lnTo>
                  <a:lnTo>
                    <a:pt x="666669" y="457200"/>
                  </a:lnTo>
                  <a:lnTo>
                    <a:pt x="1301776" y="231648"/>
                  </a:lnTo>
                  <a:lnTo>
                    <a:pt x="1301496" y="231648"/>
                  </a:lnTo>
                  <a:lnTo>
                    <a:pt x="1297167" y="230124"/>
                  </a:lnTo>
                  <a:close/>
                </a:path>
                <a:path w="1306195" h="462280">
                  <a:moveTo>
                    <a:pt x="6096" y="228600"/>
                  </a:moveTo>
                  <a:lnTo>
                    <a:pt x="6096" y="231648"/>
                  </a:lnTo>
                  <a:lnTo>
                    <a:pt x="10414" y="230124"/>
                  </a:lnTo>
                  <a:lnTo>
                    <a:pt x="6096" y="228600"/>
                  </a:lnTo>
                  <a:close/>
                </a:path>
                <a:path w="1306195" h="462280">
                  <a:moveTo>
                    <a:pt x="10414" y="230124"/>
                  </a:moveTo>
                  <a:lnTo>
                    <a:pt x="6096" y="231648"/>
                  </a:lnTo>
                  <a:lnTo>
                    <a:pt x="14732" y="231648"/>
                  </a:lnTo>
                  <a:lnTo>
                    <a:pt x="10414" y="230124"/>
                  </a:lnTo>
                  <a:close/>
                </a:path>
                <a:path w="1306195" h="462280">
                  <a:moveTo>
                    <a:pt x="1301496" y="228600"/>
                  </a:moveTo>
                  <a:lnTo>
                    <a:pt x="1297167" y="230124"/>
                  </a:lnTo>
                  <a:lnTo>
                    <a:pt x="1301496" y="231648"/>
                  </a:lnTo>
                  <a:lnTo>
                    <a:pt x="1301496" y="228600"/>
                  </a:lnTo>
                  <a:close/>
                </a:path>
                <a:path w="1306195" h="462280">
                  <a:moveTo>
                    <a:pt x="1301748" y="228600"/>
                  </a:moveTo>
                  <a:lnTo>
                    <a:pt x="1301496" y="228600"/>
                  </a:lnTo>
                  <a:lnTo>
                    <a:pt x="1301496" y="231648"/>
                  </a:lnTo>
                  <a:lnTo>
                    <a:pt x="1301776" y="231648"/>
                  </a:lnTo>
                  <a:lnTo>
                    <a:pt x="1306068" y="230124"/>
                  </a:lnTo>
                  <a:lnTo>
                    <a:pt x="1301748" y="228600"/>
                  </a:lnTo>
                  <a:close/>
                </a:path>
                <a:path w="1306195" h="462280">
                  <a:moveTo>
                    <a:pt x="14732" y="228600"/>
                  </a:moveTo>
                  <a:lnTo>
                    <a:pt x="6096" y="228600"/>
                  </a:lnTo>
                  <a:lnTo>
                    <a:pt x="10414" y="230124"/>
                  </a:lnTo>
                  <a:lnTo>
                    <a:pt x="14732" y="228600"/>
                  </a:lnTo>
                  <a:close/>
                </a:path>
                <a:path w="1306195" h="462280">
                  <a:moveTo>
                    <a:pt x="662435" y="3048"/>
                  </a:moveTo>
                  <a:lnTo>
                    <a:pt x="653796" y="3048"/>
                  </a:lnTo>
                  <a:lnTo>
                    <a:pt x="653034" y="3316"/>
                  </a:lnTo>
                  <a:lnTo>
                    <a:pt x="1297167" y="230124"/>
                  </a:lnTo>
                  <a:lnTo>
                    <a:pt x="1301496" y="228600"/>
                  </a:lnTo>
                  <a:lnTo>
                    <a:pt x="1301748" y="228600"/>
                  </a:lnTo>
                  <a:lnTo>
                    <a:pt x="662435" y="3048"/>
                  </a:lnTo>
                  <a:close/>
                </a:path>
                <a:path w="1306195" h="462280">
                  <a:moveTo>
                    <a:pt x="653796" y="3048"/>
                  </a:moveTo>
                  <a:lnTo>
                    <a:pt x="652272" y="3048"/>
                  </a:lnTo>
                  <a:lnTo>
                    <a:pt x="653034" y="3316"/>
                  </a:lnTo>
                  <a:lnTo>
                    <a:pt x="653796" y="304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739896" y="2359152"/>
              <a:ext cx="1062355" cy="3175"/>
            </a:xfrm>
            <a:custGeom>
              <a:avLst/>
              <a:gdLst/>
              <a:ahLst/>
              <a:cxnLst/>
              <a:rect l="l" t="t" r="r" b="b"/>
              <a:pathLst>
                <a:path w="1062354" h="3175">
                  <a:moveTo>
                    <a:pt x="0" y="3048"/>
                  </a:moveTo>
                  <a:lnTo>
                    <a:pt x="1062227" y="3048"/>
                  </a:lnTo>
                  <a:lnTo>
                    <a:pt x="1062227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739896" y="2670048"/>
              <a:ext cx="1062355" cy="3175"/>
            </a:xfrm>
            <a:custGeom>
              <a:avLst/>
              <a:gdLst/>
              <a:ahLst/>
              <a:cxnLst/>
              <a:rect l="l" t="t" r="r" b="b"/>
              <a:pathLst>
                <a:path w="1062354" h="3175">
                  <a:moveTo>
                    <a:pt x="0" y="3048"/>
                  </a:moveTo>
                  <a:lnTo>
                    <a:pt x="1062227" y="3048"/>
                  </a:lnTo>
                  <a:lnTo>
                    <a:pt x="1062227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742944" y="2362200"/>
              <a:ext cx="1056640" cy="307975"/>
            </a:xfrm>
            <a:custGeom>
              <a:avLst/>
              <a:gdLst/>
              <a:ahLst/>
              <a:cxnLst/>
              <a:rect l="l" t="t" r="r" b="b"/>
              <a:pathLst>
                <a:path w="1056639" h="307975">
                  <a:moveTo>
                    <a:pt x="1056131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6131" y="307848"/>
                  </a:lnTo>
                  <a:lnTo>
                    <a:pt x="10561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739896" y="2359152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739896" y="2368296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739896" y="237286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3739896" y="2377440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69">
                  <a:moveTo>
                    <a:pt x="106222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062227" y="13715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739896" y="2391156"/>
              <a:ext cx="1062355" cy="15240"/>
            </a:xfrm>
            <a:custGeom>
              <a:avLst/>
              <a:gdLst/>
              <a:ahLst/>
              <a:cxnLst/>
              <a:rect l="l" t="t" r="r" b="b"/>
              <a:pathLst>
                <a:path w="1062354" h="15239">
                  <a:moveTo>
                    <a:pt x="106222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062227" y="1524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3739896" y="2406396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3739896" y="241096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739896" y="2415540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7" y="9143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739896" y="2424684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739896" y="243078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739896" y="2435352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739896" y="2444496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739896" y="244906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739896" y="2453640"/>
              <a:ext cx="1062355" cy="15240"/>
            </a:xfrm>
            <a:custGeom>
              <a:avLst/>
              <a:gdLst/>
              <a:ahLst/>
              <a:cxnLst/>
              <a:rect l="l" t="t" r="r" b="b"/>
              <a:pathLst>
                <a:path w="1062354" h="15239">
                  <a:moveTo>
                    <a:pt x="106222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062227" y="15239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739896" y="2468880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69">
                  <a:moveTo>
                    <a:pt x="106222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62227" y="1371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739896" y="2482596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739896" y="248716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3739896" y="2491740"/>
              <a:ext cx="1062355" cy="10795"/>
            </a:xfrm>
            <a:custGeom>
              <a:avLst/>
              <a:gdLst/>
              <a:ahLst/>
              <a:cxnLst/>
              <a:rect l="l" t="t" r="r" b="b"/>
              <a:pathLst>
                <a:path w="1062354" h="10794">
                  <a:moveTo>
                    <a:pt x="1062227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062227" y="10667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3739896" y="250240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3739896" y="250698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3739896" y="2511552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3739896" y="2519172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3739896" y="2525268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3739896" y="2532888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062227" y="7619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3739896" y="254050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3739896" y="254508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3739896" y="2549652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3739896" y="2557272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3739896" y="2564892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3739896" y="2570988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062227" y="7619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3739896" y="2578608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3739896" y="2587752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3739896" y="2596896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3739896" y="2602992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3739896" y="2609088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62227" y="6095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3739896" y="2615184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3739896" y="2621280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3739896" y="2628900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3739896" y="263652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3739896" y="2641092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3739896" y="2645664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062227" y="7619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3739896" y="2653284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3739896" y="2660904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3739896" y="2667000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3741420" y="2360676"/>
              <a:ext cx="1059180" cy="311150"/>
            </a:xfrm>
            <a:custGeom>
              <a:avLst/>
              <a:gdLst/>
              <a:ahLst/>
              <a:cxnLst/>
              <a:rect l="l" t="t" r="r" b="b"/>
              <a:pathLst>
                <a:path w="1059179" h="311150">
                  <a:moveTo>
                    <a:pt x="1059179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1059179" y="310896"/>
                  </a:lnTo>
                  <a:lnTo>
                    <a:pt x="1059179" y="309372"/>
                  </a:lnTo>
                  <a:lnTo>
                    <a:pt x="3047" y="309372"/>
                  </a:lnTo>
                  <a:lnTo>
                    <a:pt x="1524" y="307848"/>
                  </a:lnTo>
                  <a:lnTo>
                    <a:pt x="3047" y="307848"/>
                  </a:lnTo>
                  <a:lnTo>
                    <a:pt x="3047" y="4572"/>
                  </a:lnTo>
                  <a:lnTo>
                    <a:pt x="1524" y="4572"/>
                  </a:lnTo>
                  <a:lnTo>
                    <a:pt x="3047" y="1524"/>
                  </a:lnTo>
                  <a:lnTo>
                    <a:pt x="1059179" y="1524"/>
                  </a:lnTo>
                  <a:lnTo>
                    <a:pt x="1059179" y="0"/>
                  </a:lnTo>
                  <a:close/>
                </a:path>
                <a:path w="1059179" h="311150">
                  <a:moveTo>
                    <a:pt x="3047" y="307848"/>
                  </a:moveTo>
                  <a:lnTo>
                    <a:pt x="1524" y="307848"/>
                  </a:lnTo>
                  <a:lnTo>
                    <a:pt x="3047" y="309372"/>
                  </a:lnTo>
                  <a:lnTo>
                    <a:pt x="3047" y="307848"/>
                  </a:lnTo>
                  <a:close/>
                </a:path>
                <a:path w="1059179" h="311150">
                  <a:moveTo>
                    <a:pt x="1056131" y="307848"/>
                  </a:moveTo>
                  <a:lnTo>
                    <a:pt x="3047" y="307848"/>
                  </a:lnTo>
                  <a:lnTo>
                    <a:pt x="3047" y="309372"/>
                  </a:lnTo>
                  <a:lnTo>
                    <a:pt x="1056131" y="309372"/>
                  </a:lnTo>
                  <a:lnTo>
                    <a:pt x="1056131" y="307848"/>
                  </a:lnTo>
                  <a:close/>
                </a:path>
                <a:path w="1059179" h="311150">
                  <a:moveTo>
                    <a:pt x="1056131" y="1524"/>
                  </a:moveTo>
                  <a:lnTo>
                    <a:pt x="1056131" y="309372"/>
                  </a:lnTo>
                  <a:lnTo>
                    <a:pt x="1057655" y="307848"/>
                  </a:lnTo>
                  <a:lnTo>
                    <a:pt x="1059179" y="307848"/>
                  </a:lnTo>
                  <a:lnTo>
                    <a:pt x="1059179" y="4572"/>
                  </a:lnTo>
                  <a:lnTo>
                    <a:pt x="1057655" y="4572"/>
                  </a:lnTo>
                  <a:lnTo>
                    <a:pt x="1056131" y="1524"/>
                  </a:lnTo>
                  <a:close/>
                </a:path>
                <a:path w="1059179" h="311150">
                  <a:moveTo>
                    <a:pt x="1059179" y="307848"/>
                  </a:moveTo>
                  <a:lnTo>
                    <a:pt x="1057655" y="307848"/>
                  </a:lnTo>
                  <a:lnTo>
                    <a:pt x="1056131" y="309372"/>
                  </a:lnTo>
                  <a:lnTo>
                    <a:pt x="1059179" y="309372"/>
                  </a:lnTo>
                  <a:lnTo>
                    <a:pt x="1059179" y="307848"/>
                  </a:lnTo>
                  <a:close/>
                </a:path>
                <a:path w="1059179" h="311150">
                  <a:moveTo>
                    <a:pt x="3047" y="1524"/>
                  </a:moveTo>
                  <a:lnTo>
                    <a:pt x="1524" y="4572"/>
                  </a:lnTo>
                  <a:lnTo>
                    <a:pt x="3047" y="4572"/>
                  </a:lnTo>
                  <a:lnTo>
                    <a:pt x="3047" y="1524"/>
                  </a:lnTo>
                  <a:close/>
                </a:path>
                <a:path w="1059179" h="311150">
                  <a:moveTo>
                    <a:pt x="1056131" y="1524"/>
                  </a:moveTo>
                  <a:lnTo>
                    <a:pt x="3047" y="1524"/>
                  </a:lnTo>
                  <a:lnTo>
                    <a:pt x="3047" y="4572"/>
                  </a:lnTo>
                  <a:lnTo>
                    <a:pt x="1056131" y="4572"/>
                  </a:lnTo>
                  <a:lnTo>
                    <a:pt x="1056131" y="1524"/>
                  </a:lnTo>
                  <a:close/>
                </a:path>
                <a:path w="1059179" h="311150">
                  <a:moveTo>
                    <a:pt x="1059179" y="1524"/>
                  </a:moveTo>
                  <a:lnTo>
                    <a:pt x="1056131" y="1524"/>
                  </a:lnTo>
                  <a:lnTo>
                    <a:pt x="1057655" y="4572"/>
                  </a:lnTo>
                  <a:lnTo>
                    <a:pt x="1059179" y="4572"/>
                  </a:lnTo>
                  <a:lnTo>
                    <a:pt x="1059179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9" name="object 139"/>
          <p:cNvSpPr txBox="1"/>
          <p:nvPr/>
        </p:nvSpPr>
        <p:spPr>
          <a:xfrm>
            <a:off x="3742944" y="2362200"/>
            <a:ext cx="1056640" cy="3079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40995">
              <a:lnSpc>
                <a:spcPct val="100000"/>
              </a:lnSpc>
              <a:spcBef>
                <a:spcPts val="675"/>
              </a:spcBef>
            </a:pPr>
            <a:r>
              <a:rPr dirty="0" sz="800" spc="-5">
                <a:latin typeface="Carlito"/>
                <a:cs typeface="Carlito"/>
              </a:rPr>
              <a:t>Bom</a:t>
            </a:r>
            <a:r>
              <a:rPr dirty="0" sz="800" spc="-10">
                <a:latin typeface="Carlito"/>
                <a:cs typeface="Carlito"/>
              </a:rPr>
              <a:t> </a:t>
            </a:r>
            <a:r>
              <a:rPr dirty="0" sz="800" spc="-5">
                <a:latin typeface="Carlito"/>
                <a:cs typeface="Carlito"/>
              </a:rPr>
              <a:t>dia!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166872" y="2497835"/>
            <a:ext cx="576580" cy="38100"/>
          </a:xfrm>
          <a:custGeom>
            <a:avLst/>
            <a:gdLst/>
            <a:ahLst/>
            <a:cxnLst/>
            <a:rect l="l" t="t" r="r" b="b"/>
            <a:pathLst>
              <a:path w="576579" h="38100">
                <a:moveTo>
                  <a:pt x="537972" y="0"/>
                </a:moveTo>
                <a:lnTo>
                  <a:pt x="537972" y="38100"/>
                </a:lnTo>
                <a:lnTo>
                  <a:pt x="573141" y="19812"/>
                </a:lnTo>
                <a:lnTo>
                  <a:pt x="544067" y="19812"/>
                </a:lnTo>
                <a:lnTo>
                  <a:pt x="544067" y="16764"/>
                </a:lnTo>
                <a:lnTo>
                  <a:pt x="572897" y="16764"/>
                </a:lnTo>
                <a:lnTo>
                  <a:pt x="537972" y="0"/>
                </a:lnTo>
                <a:close/>
              </a:path>
              <a:path w="576579" h="38100">
                <a:moveTo>
                  <a:pt x="537972" y="16764"/>
                </a:moveTo>
                <a:lnTo>
                  <a:pt x="0" y="16764"/>
                </a:lnTo>
                <a:lnTo>
                  <a:pt x="0" y="19812"/>
                </a:lnTo>
                <a:lnTo>
                  <a:pt x="537972" y="19812"/>
                </a:lnTo>
                <a:lnTo>
                  <a:pt x="537972" y="16764"/>
                </a:lnTo>
                <a:close/>
              </a:path>
              <a:path w="576579" h="38100">
                <a:moveTo>
                  <a:pt x="572897" y="16764"/>
                </a:moveTo>
                <a:lnTo>
                  <a:pt x="544067" y="16764"/>
                </a:lnTo>
                <a:lnTo>
                  <a:pt x="544067" y="19812"/>
                </a:lnTo>
                <a:lnTo>
                  <a:pt x="573141" y="19812"/>
                </a:lnTo>
                <a:lnTo>
                  <a:pt x="576072" y="18288"/>
                </a:lnTo>
                <a:lnTo>
                  <a:pt x="572897" y="16764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1" name="object 141"/>
          <p:cNvGrpSpPr/>
          <p:nvPr/>
        </p:nvGrpSpPr>
        <p:grpSpPr>
          <a:xfrm>
            <a:off x="1865376" y="2938272"/>
            <a:ext cx="2936875" cy="464820"/>
            <a:chOff x="1865376" y="2938272"/>
            <a:chExt cx="2936875" cy="464820"/>
          </a:xfrm>
        </p:grpSpPr>
        <p:sp>
          <p:nvSpPr>
            <p:cNvPr id="142" name="object 142"/>
            <p:cNvSpPr/>
            <p:nvPr/>
          </p:nvSpPr>
          <p:spPr>
            <a:xfrm>
              <a:off x="1866900" y="2938272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866900" y="294894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1866900" y="295656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1866900" y="2964180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866900" y="2985516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1303020" y="2133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866900" y="300685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866900" y="3014472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866900" y="3020568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1866900" y="3035808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1866900" y="304190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1866900" y="3049524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69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1866900" y="306324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1866900" y="307086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866900" y="3078480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1866900" y="3099816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1303020" y="2133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1866900" y="312115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866900" y="3128772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866900" y="3134868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1866900" y="3150108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1866900" y="315620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1866900" y="3163824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866900" y="3176015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1866900" y="3185160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1866900" y="3195828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1866900" y="320649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1866900" y="3214115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1866900" y="3221736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1866900" y="323392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1866900" y="324307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1866900" y="3252215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1866900" y="3264408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70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1866900" y="3278124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1866900" y="3290315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866900" y="3299460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1866900" y="331012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1866900" y="331927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1866900" y="3328415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1866900" y="3337560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1866900" y="334975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1866900" y="335737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1866900" y="3364991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1866900" y="3375659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1866900" y="3386327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1866900" y="339547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1869948" y="2941320"/>
              <a:ext cx="1297305" cy="457200"/>
            </a:xfrm>
            <a:custGeom>
              <a:avLst/>
              <a:gdLst/>
              <a:ahLst/>
              <a:cxnLst/>
              <a:rect l="l" t="t" r="r" b="b"/>
              <a:pathLst>
                <a:path w="1297305" h="457200">
                  <a:moveTo>
                    <a:pt x="649224" y="0"/>
                  </a:moveTo>
                  <a:lnTo>
                    <a:pt x="0" y="228600"/>
                  </a:lnTo>
                  <a:lnTo>
                    <a:pt x="649224" y="457200"/>
                  </a:lnTo>
                  <a:lnTo>
                    <a:pt x="1296924" y="228600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1866900" y="2938272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1866900" y="294894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1866900" y="295656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1866900" y="2964180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1866900" y="2985516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1303020" y="2133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1866900" y="300685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1866900" y="3014472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1866900" y="3020568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1866900" y="3035808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1866900" y="304190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1866900" y="3049524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69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1866900" y="306324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1866900" y="3070860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1866900" y="3078480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1866900" y="3099816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1303020" y="2133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1866900" y="312115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1866900" y="3128772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1866900" y="3134868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1866900" y="3150108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1866900" y="315620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1866900" y="3176015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1866900" y="3185160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1866900" y="3195828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4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1866900" y="320649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1866900" y="3214115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19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1866900" y="3221736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1866900" y="323392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1866900" y="324307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1866900" y="3252215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1866900" y="3264408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70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1866900" y="3278124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1866900" y="3290315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1866900" y="3299460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1866900" y="331012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1866900" y="3319272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1866900" y="3328415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1866900" y="3337560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303020" y="12192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1866900" y="334975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1866900" y="335737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1866900" y="3364991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1866900" y="3375659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1866900" y="3386327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1866900" y="339547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1865376" y="2938272"/>
              <a:ext cx="1306195" cy="462280"/>
            </a:xfrm>
            <a:custGeom>
              <a:avLst/>
              <a:gdLst/>
              <a:ahLst/>
              <a:cxnLst/>
              <a:rect l="l" t="t" r="r" b="b"/>
              <a:pathLst>
                <a:path w="1306195" h="462279">
                  <a:moveTo>
                    <a:pt x="653796" y="0"/>
                  </a:moveTo>
                  <a:lnTo>
                    <a:pt x="0" y="231648"/>
                  </a:lnTo>
                  <a:lnTo>
                    <a:pt x="653796" y="461772"/>
                  </a:lnTo>
                  <a:lnTo>
                    <a:pt x="662435" y="458724"/>
                  </a:lnTo>
                  <a:lnTo>
                    <a:pt x="652272" y="458724"/>
                  </a:lnTo>
                  <a:lnTo>
                    <a:pt x="653034" y="458455"/>
                  </a:lnTo>
                  <a:lnTo>
                    <a:pt x="14732" y="233172"/>
                  </a:lnTo>
                  <a:lnTo>
                    <a:pt x="6096" y="233172"/>
                  </a:lnTo>
                  <a:lnTo>
                    <a:pt x="6096" y="230124"/>
                  </a:lnTo>
                  <a:lnTo>
                    <a:pt x="14732" y="230124"/>
                  </a:lnTo>
                  <a:lnTo>
                    <a:pt x="653034" y="4840"/>
                  </a:lnTo>
                  <a:lnTo>
                    <a:pt x="652272" y="4572"/>
                  </a:lnTo>
                  <a:lnTo>
                    <a:pt x="666669" y="4572"/>
                  </a:lnTo>
                  <a:lnTo>
                    <a:pt x="653796" y="0"/>
                  </a:lnTo>
                  <a:close/>
                </a:path>
                <a:path w="1306195" h="462279">
                  <a:moveTo>
                    <a:pt x="653034" y="458455"/>
                  </a:moveTo>
                  <a:lnTo>
                    <a:pt x="652272" y="458724"/>
                  </a:lnTo>
                  <a:lnTo>
                    <a:pt x="653796" y="458724"/>
                  </a:lnTo>
                  <a:lnTo>
                    <a:pt x="653034" y="458455"/>
                  </a:lnTo>
                  <a:close/>
                </a:path>
                <a:path w="1306195" h="462279">
                  <a:moveTo>
                    <a:pt x="1297167" y="231648"/>
                  </a:moveTo>
                  <a:lnTo>
                    <a:pt x="653034" y="458455"/>
                  </a:lnTo>
                  <a:lnTo>
                    <a:pt x="653796" y="458724"/>
                  </a:lnTo>
                  <a:lnTo>
                    <a:pt x="662435" y="458724"/>
                  </a:lnTo>
                  <a:lnTo>
                    <a:pt x="1301748" y="233172"/>
                  </a:lnTo>
                  <a:lnTo>
                    <a:pt x="1301496" y="233172"/>
                  </a:lnTo>
                  <a:lnTo>
                    <a:pt x="1297167" y="231648"/>
                  </a:lnTo>
                  <a:close/>
                </a:path>
                <a:path w="1306195" h="462279">
                  <a:moveTo>
                    <a:pt x="6096" y="230124"/>
                  </a:moveTo>
                  <a:lnTo>
                    <a:pt x="6096" y="233172"/>
                  </a:lnTo>
                  <a:lnTo>
                    <a:pt x="10414" y="231648"/>
                  </a:lnTo>
                  <a:lnTo>
                    <a:pt x="6096" y="230124"/>
                  </a:lnTo>
                  <a:close/>
                </a:path>
                <a:path w="1306195" h="462279">
                  <a:moveTo>
                    <a:pt x="10414" y="231648"/>
                  </a:moveTo>
                  <a:lnTo>
                    <a:pt x="6096" y="233172"/>
                  </a:lnTo>
                  <a:lnTo>
                    <a:pt x="14732" y="233172"/>
                  </a:lnTo>
                  <a:lnTo>
                    <a:pt x="10414" y="231648"/>
                  </a:lnTo>
                  <a:close/>
                </a:path>
                <a:path w="1306195" h="462279">
                  <a:moveTo>
                    <a:pt x="1301496" y="230124"/>
                  </a:moveTo>
                  <a:lnTo>
                    <a:pt x="1297167" y="231648"/>
                  </a:lnTo>
                  <a:lnTo>
                    <a:pt x="1301496" y="233172"/>
                  </a:lnTo>
                  <a:lnTo>
                    <a:pt x="1301496" y="230124"/>
                  </a:lnTo>
                  <a:close/>
                </a:path>
                <a:path w="1306195" h="462279">
                  <a:moveTo>
                    <a:pt x="1301776" y="230124"/>
                  </a:moveTo>
                  <a:lnTo>
                    <a:pt x="1301496" y="230124"/>
                  </a:lnTo>
                  <a:lnTo>
                    <a:pt x="1301496" y="233172"/>
                  </a:lnTo>
                  <a:lnTo>
                    <a:pt x="1301748" y="233172"/>
                  </a:lnTo>
                  <a:lnTo>
                    <a:pt x="1306068" y="231648"/>
                  </a:lnTo>
                  <a:lnTo>
                    <a:pt x="1301776" y="230124"/>
                  </a:lnTo>
                  <a:close/>
                </a:path>
                <a:path w="1306195" h="462279">
                  <a:moveTo>
                    <a:pt x="14732" y="230124"/>
                  </a:moveTo>
                  <a:lnTo>
                    <a:pt x="6096" y="230124"/>
                  </a:lnTo>
                  <a:lnTo>
                    <a:pt x="10414" y="231648"/>
                  </a:lnTo>
                  <a:lnTo>
                    <a:pt x="14732" y="230124"/>
                  </a:lnTo>
                  <a:close/>
                </a:path>
                <a:path w="1306195" h="462279">
                  <a:moveTo>
                    <a:pt x="666669" y="4572"/>
                  </a:moveTo>
                  <a:lnTo>
                    <a:pt x="653796" y="4572"/>
                  </a:lnTo>
                  <a:lnTo>
                    <a:pt x="653034" y="4840"/>
                  </a:lnTo>
                  <a:lnTo>
                    <a:pt x="1297167" y="231648"/>
                  </a:lnTo>
                  <a:lnTo>
                    <a:pt x="1301496" y="230124"/>
                  </a:lnTo>
                  <a:lnTo>
                    <a:pt x="1301776" y="230124"/>
                  </a:lnTo>
                  <a:lnTo>
                    <a:pt x="666669" y="4572"/>
                  </a:lnTo>
                  <a:close/>
                </a:path>
                <a:path w="1306195" h="462279">
                  <a:moveTo>
                    <a:pt x="653796" y="4572"/>
                  </a:moveTo>
                  <a:lnTo>
                    <a:pt x="652272" y="4572"/>
                  </a:lnTo>
                  <a:lnTo>
                    <a:pt x="653034" y="4840"/>
                  </a:lnTo>
                  <a:lnTo>
                    <a:pt x="653796" y="457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3739896" y="3012948"/>
              <a:ext cx="1062355" cy="3175"/>
            </a:xfrm>
            <a:custGeom>
              <a:avLst/>
              <a:gdLst/>
              <a:ahLst/>
              <a:cxnLst/>
              <a:rect l="l" t="t" r="r" b="b"/>
              <a:pathLst>
                <a:path w="1062354" h="3175">
                  <a:moveTo>
                    <a:pt x="0" y="3048"/>
                  </a:moveTo>
                  <a:lnTo>
                    <a:pt x="1062227" y="3048"/>
                  </a:lnTo>
                  <a:lnTo>
                    <a:pt x="1062227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3739896" y="3323844"/>
              <a:ext cx="1062355" cy="3175"/>
            </a:xfrm>
            <a:custGeom>
              <a:avLst/>
              <a:gdLst/>
              <a:ahLst/>
              <a:cxnLst/>
              <a:rect l="l" t="t" r="r" b="b"/>
              <a:pathLst>
                <a:path w="1062354" h="3175">
                  <a:moveTo>
                    <a:pt x="0" y="3048"/>
                  </a:moveTo>
                  <a:lnTo>
                    <a:pt x="1062227" y="3048"/>
                  </a:lnTo>
                  <a:lnTo>
                    <a:pt x="1062227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3742944" y="3015996"/>
              <a:ext cx="1056640" cy="307975"/>
            </a:xfrm>
            <a:custGeom>
              <a:avLst/>
              <a:gdLst/>
              <a:ahLst/>
              <a:cxnLst/>
              <a:rect l="l" t="t" r="r" b="b"/>
              <a:pathLst>
                <a:path w="1056639" h="307975">
                  <a:moveTo>
                    <a:pt x="1056131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6131" y="307848"/>
                  </a:lnTo>
                  <a:lnTo>
                    <a:pt x="10561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3739896" y="3012948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3739896" y="3022092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3739896" y="3026664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062227" y="457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3739896" y="3031236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69">
                  <a:moveTo>
                    <a:pt x="106222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62227" y="1371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3739896" y="3044952"/>
              <a:ext cx="1062355" cy="15240"/>
            </a:xfrm>
            <a:custGeom>
              <a:avLst/>
              <a:gdLst/>
              <a:ahLst/>
              <a:cxnLst/>
              <a:rect l="l" t="t" r="r" b="b"/>
              <a:pathLst>
                <a:path w="1062354" h="15239">
                  <a:moveTo>
                    <a:pt x="106222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062227" y="1524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3739896" y="3060192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3739896" y="3064764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062227" y="457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3739896" y="3069336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3739896" y="3078480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3739896" y="3084576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3739896" y="3089148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3739896" y="3098292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3739896" y="3102864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062227" y="457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3739896" y="3107436"/>
              <a:ext cx="1062355" cy="15240"/>
            </a:xfrm>
            <a:custGeom>
              <a:avLst/>
              <a:gdLst/>
              <a:ahLst/>
              <a:cxnLst/>
              <a:rect l="l" t="t" r="r" b="b"/>
              <a:pathLst>
                <a:path w="1062354" h="15239">
                  <a:moveTo>
                    <a:pt x="106222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062227" y="1524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3739896" y="3122676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69">
                  <a:moveTo>
                    <a:pt x="106222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62227" y="1371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3739896" y="3136392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3739896" y="3140964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062227" y="457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3739896" y="3145536"/>
              <a:ext cx="1062355" cy="10795"/>
            </a:xfrm>
            <a:custGeom>
              <a:avLst/>
              <a:gdLst/>
              <a:ahLst/>
              <a:cxnLst/>
              <a:rect l="l" t="t" r="r" b="b"/>
              <a:pathLst>
                <a:path w="1062354" h="10794">
                  <a:moveTo>
                    <a:pt x="1062227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062227" y="10668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3739896" y="3156204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3739896" y="3160776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3739896" y="3165347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3739896" y="3172968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3739896" y="3179063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062227" y="7619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3739896" y="3186684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3739896" y="3194304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3739896" y="3198876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80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3739896" y="3203447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3739896" y="3211068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3739896" y="3218688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62227" y="6095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3739896" y="3224784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19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3739896" y="3232404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3739896" y="3241547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7" y="9144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3739896" y="3250692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3739896" y="3256788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62227" y="6095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3739896" y="3262884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3739896" y="3268980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3739896" y="3275076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3739896" y="3282696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3739896" y="3290315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7" y="4572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3739896" y="329488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7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062227" y="4571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3739896" y="3299460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3739896" y="3307080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7" y="7620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3739896" y="3314700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3739896" y="3320796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7" y="6096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3741420" y="3014472"/>
              <a:ext cx="1059180" cy="311150"/>
            </a:xfrm>
            <a:custGeom>
              <a:avLst/>
              <a:gdLst/>
              <a:ahLst/>
              <a:cxnLst/>
              <a:rect l="l" t="t" r="r" b="b"/>
              <a:pathLst>
                <a:path w="1059179" h="311150">
                  <a:moveTo>
                    <a:pt x="1059179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1059179" y="310896"/>
                  </a:lnTo>
                  <a:lnTo>
                    <a:pt x="1059179" y="309372"/>
                  </a:lnTo>
                  <a:lnTo>
                    <a:pt x="3047" y="309372"/>
                  </a:lnTo>
                  <a:lnTo>
                    <a:pt x="1524" y="306324"/>
                  </a:lnTo>
                  <a:lnTo>
                    <a:pt x="3047" y="306324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059179" y="1524"/>
                  </a:lnTo>
                  <a:lnTo>
                    <a:pt x="1059179" y="0"/>
                  </a:lnTo>
                  <a:close/>
                </a:path>
                <a:path w="1059179" h="311150">
                  <a:moveTo>
                    <a:pt x="3047" y="306324"/>
                  </a:moveTo>
                  <a:lnTo>
                    <a:pt x="1524" y="306324"/>
                  </a:lnTo>
                  <a:lnTo>
                    <a:pt x="3047" y="309372"/>
                  </a:lnTo>
                  <a:lnTo>
                    <a:pt x="3047" y="306324"/>
                  </a:lnTo>
                  <a:close/>
                </a:path>
                <a:path w="1059179" h="311150">
                  <a:moveTo>
                    <a:pt x="1056131" y="306324"/>
                  </a:moveTo>
                  <a:lnTo>
                    <a:pt x="3047" y="306324"/>
                  </a:lnTo>
                  <a:lnTo>
                    <a:pt x="3047" y="309372"/>
                  </a:lnTo>
                  <a:lnTo>
                    <a:pt x="1056131" y="309372"/>
                  </a:lnTo>
                  <a:lnTo>
                    <a:pt x="1056131" y="306324"/>
                  </a:lnTo>
                  <a:close/>
                </a:path>
                <a:path w="1059179" h="311150">
                  <a:moveTo>
                    <a:pt x="1056131" y="1524"/>
                  </a:moveTo>
                  <a:lnTo>
                    <a:pt x="1056131" y="309372"/>
                  </a:lnTo>
                  <a:lnTo>
                    <a:pt x="1057655" y="306324"/>
                  </a:lnTo>
                  <a:lnTo>
                    <a:pt x="1059179" y="306324"/>
                  </a:lnTo>
                  <a:lnTo>
                    <a:pt x="1059179" y="3048"/>
                  </a:lnTo>
                  <a:lnTo>
                    <a:pt x="1057655" y="3048"/>
                  </a:lnTo>
                  <a:lnTo>
                    <a:pt x="1056131" y="1524"/>
                  </a:lnTo>
                  <a:close/>
                </a:path>
                <a:path w="1059179" h="311150">
                  <a:moveTo>
                    <a:pt x="1059179" y="306324"/>
                  </a:moveTo>
                  <a:lnTo>
                    <a:pt x="1057655" y="306324"/>
                  </a:lnTo>
                  <a:lnTo>
                    <a:pt x="1056131" y="309372"/>
                  </a:lnTo>
                  <a:lnTo>
                    <a:pt x="1059179" y="309372"/>
                  </a:lnTo>
                  <a:lnTo>
                    <a:pt x="1059179" y="306324"/>
                  </a:lnTo>
                  <a:close/>
                </a:path>
                <a:path w="1059179" h="31115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059179" h="311150">
                  <a:moveTo>
                    <a:pt x="105613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056131" y="3048"/>
                  </a:lnTo>
                  <a:lnTo>
                    <a:pt x="1056131" y="1524"/>
                  </a:lnTo>
                  <a:close/>
                </a:path>
                <a:path w="1059179" h="311150">
                  <a:moveTo>
                    <a:pt x="1059179" y="1524"/>
                  </a:moveTo>
                  <a:lnTo>
                    <a:pt x="1056131" y="1524"/>
                  </a:lnTo>
                  <a:lnTo>
                    <a:pt x="1057655" y="3048"/>
                  </a:lnTo>
                  <a:lnTo>
                    <a:pt x="1059179" y="3048"/>
                  </a:lnTo>
                  <a:lnTo>
                    <a:pt x="1059179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9" name="object 279"/>
          <p:cNvSpPr txBox="1"/>
          <p:nvPr/>
        </p:nvSpPr>
        <p:spPr>
          <a:xfrm>
            <a:off x="3742944" y="3015995"/>
            <a:ext cx="1056640" cy="3079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310515">
              <a:lnSpc>
                <a:spcPct val="100000"/>
              </a:lnSpc>
              <a:spcBef>
                <a:spcPts val="665"/>
              </a:spcBef>
            </a:pPr>
            <a:r>
              <a:rPr dirty="0" sz="800" spc="-5">
                <a:latin typeface="Carlito"/>
                <a:cs typeface="Carlito"/>
              </a:rPr>
              <a:t>Boa</a:t>
            </a:r>
            <a:r>
              <a:rPr dirty="0" sz="800">
                <a:latin typeface="Carlito"/>
                <a:cs typeface="Carlito"/>
              </a:rPr>
              <a:t> </a:t>
            </a:r>
            <a:r>
              <a:rPr dirty="0" sz="800" spc="-10">
                <a:latin typeface="Carlito"/>
                <a:cs typeface="Carlito"/>
              </a:rPr>
              <a:t>tarde!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3166872" y="3150107"/>
            <a:ext cx="576580" cy="38100"/>
          </a:xfrm>
          <a:custGeom>
            <a:avLst/>
            <a:gdLst/>
            <a:ahLst/>
            <a:cxnLst/>
            <a:rect l="l" t="t" r="r" b="b"/>
            <a:pathLst>
              <a:path w="576579" h="38100">
                <a:moveTo>
                  <a:pt x="537972" y="0"/>
                </a:moveTo>
                <a:lnTo>
                  <a:pt x="537972" y="38100"/>
                </a:lnTo>
                <a:lnTo>
                  <a:pt x="572897" y="21336"/>
                </a:lnTo>
                <a:lnTo>
                  <a:pt x="544067" y="21336"/>
                </a:lnTo>
                <a:lnTo>
                  <a:pt x="544067" y="18288"/>
                </a:lnTo>
                <a:lnTo>
                  <a:pt x="573141" y="18288"/>
                </a:lnTo>
                <a:lnTo>
                  <a:pt x="537972" y="0"/>
                </a:lnTo>
                <a:close/>
              </a:path>
              <a:path w="576579" h="38100">
                <a:moveTo>
                  <a:pt x="537972" y="18288"/>
                </a:moveTo>
                <a:lnTo>
                  <a:pt x="0" y="18288"/>
                </a:lnTo>
                <a:lnTo>
                  <a:pt x="0" y="21336"/>
                </a:lnTo>
                <a:lnTo>
                  <a:pt x="537972" y="21336"/>
                </a:lnTo>
                <a:lnTo>
                  <a:pt x="537972" y="18288"/>
                </a:lnTo>
                <a:close/>
              </a:path>
              <a:path w="576579" h="38100">
                <a:moveTo>
                  <a:pt x="573141" y="18288"/>
                </a:moveTo>
                <a:lnTo>
                  <a:pt x="544067" y="18288"/>
                </a:lnTo>
                <a:lnTo>
                  <a:pt x="544067" y="21336"/>
                </a:lnTo>
                <a:lnTo>
                  <a:pt x="572897" y="21336"/>
                </a:lnTo>
                <a:lnTo>
                  <a:pt x="576072" y="19812"/>
                </a:lnTo>
                <a:lnTo>
                  <a:pt x="573141" y="1828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1" name="object 281"/>
          <p:cNvGrpSpPr/>
          <p:nvPr/>
        </p:nvGrpSpPr>
        <p:grpSpPr>
          <a:xfrm>
            <a:off x="1871472" y="3590544"/>
            <a:ext cx="1306195" cy="464820"/>
            <a:chOff x="1871472" y="3590544"/>
            <a:chExt cx="1306195" cy="464820"/>
          </a:xfrm>
        </p:grpSpPr>
        <p:sp>
          <p:nvSpPr>
            <p:cNvPr id="282" name="object 282"/>
            <p:cNvSpPr/>
            <p:nvPr/>
          </p:nvSpPr>
          <p:spPr>
            <a:xfrm>
              <a:off x="1872996" y="3590544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1872996" y="360121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1872996" y="360883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1872996" y="3616452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1872996" y="3637788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1872996" y="365912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1872996" y="3666744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303020" y="609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1872996" y="3672840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1872996" y="3688080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1872996" y="369417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1872996" y="3701796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70">
                  <a:moveTo>
                    <a:pt x="13030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303020" y="1371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1872996" y="371551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1872996" y="372313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1872996" y="3730752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1872996" y="3752088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1872996" y="377342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1872996" y="3781044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303020" y="609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1872996" y="3787140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1872996" y="3802380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1872996" y="380847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1872996" y="3816096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1872996" y="382828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1872996" y="3837432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1872996" y="3848100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1872996" y="3858768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1872996" y="3866388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1872996" y="3874008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1872996" y="388620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1872996" y="3895344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1872996" y="3904488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1872996" y="3916680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70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1872996" y="3930396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1872996" y="394258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1872996" y="3951732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1872996" y="396240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1872996" y="3971544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1872996" y="398068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1872996" y="3989832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1872996" y="400202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1872996" y="400964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1872996" y="4017263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1872996" y="4027931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1872996" y="403860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1872996" y="404774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1876044" y="3593592"/>
              <a:ext cx="1297305" cy="459105"/>
            </a:xfrm>
            <a:custGeom>
              <a:avLst/>
              <a:gdLst/>
              <a:ahLst/>
              <a:cxnLst/>
              <a:rect l="l" t="t" r="r" b="b"/>
              <a:pathLst>
                <a:path w="1297305" h="459104">
                  <a:moveTo>
                    <a:pt x="647700" y="0"/>
                  </a:moveTo>
                  <a:lnTo>
                    <a:pt x="0" y="230124"/>
                  </a:lnTo>
                  <a:lnTo>
                    <a:pt x="647700" y="458724"/>
                  </a:lnTo>
                  <a:lnTo>
                    <a:pt x="1296924" y="23012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1872996" y="3590544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1872996" y="360121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1872996" y="360883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1872996" y="3616452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1872996" y="3637788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1872996" y="365912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1872996" y="3666744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303020" y="609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1872996" y="3672840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1872996" y="3688080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1872996" y="369417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1872996" y="3701796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70">
                  <a:moveTo>
                    <a:pt x="13030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303020" y="1371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1872996" y="371551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1872996" y="3723132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1872996" y="3730752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1872996" y="3752088"/>
              <a:ext cx="1303020" cy="21590"/>
            </a:xfrm>
            <a:custGeom>
              <a:avLst/>
              <a:gdLst/>
              <a:ahLst/>
              <a:cxnLst/>
              <a:rect l="l" t="t" r="r" b="b"/>
              <a:pathLst>
                <a:path w="1303020" h="21589">
                  <a:moveTo>
                    <a:pt x="130302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303020" y="2133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1872996" y="377342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1872996" y="3781044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303020" y="6095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1872996" y="3787140"/>
              <a:ext cx="1303020" cy="15240"/>
            </a:xfrm>
            <a:custGeom>
              <a:avLst/>
              <a:gdLst/>
              <a:ahLst/>
              <a:cxnLst/>
              <a:rect l="l" t="t" r="r" b="b"/>
              <a:pathLst>
                <a:path w="1303020" h="15239">
                  <a:moveTo>
                    <a:pt x="13030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303020" y="1523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1872996" y="3802380"/>
              <a:ext cx="1303020" cy="6350"/>
            </a:xfrm>
            <a:custGeom>
              <a:avLst/>
              <a:gdLst/>
              <a:ahLst/>
              <a:cxnLst/>
              <a:rect l="l" t="t" r="r" b="b"/>
              <a:pathLst>
                <a:path w="1303020" h="6350">
                  <a:moveTo>
                    <a:pt x="1303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03020" y="609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1872996" y="3808476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1872996" y="382828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1872996" y="3837432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1872996" y="3848100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1872996" y="3858768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1872996" y="3866388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1872996" y="388620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1872996" y="3895344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1872996" y="3904488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1872996" y="3916680"/>
              <a:ext cx="1303020" cy="13970"/>
            </a:xfrm>
            <a:custGeom>
              <a:avLst/>
              <a:gdLst/>
              <a:ahLst/>
              <a:cxnLst/>
              <a:rect l="l" t="t" r="r" b="b"/>
              <a:pathLst>
                <a:path w="1303020" h="13970">
                  <a:moveTo>
                    <a:pt x="13030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303020" y="13716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1872996" y="3930396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1872996" y="394258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1872996" y="3951732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1872996" y="396240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1872996" y="3971544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303020" y="914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1872996" y="3980688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1872996" y="3989832"/>
              <a:ext cx="1303020" cy="12700"/>
            </a:xfrm>
            <a:custGeom>
              <a:avLst/>
              <a:gdLst/>
              <a:ahLst/>
              <a:cxnLst/>
              <a:rect l="l" t="t" r="r" b="b"/>
              <a:pathLst>
                <a:path w="1303020" h="12700">
                  <a:moveTo>
                    <a:pt x="13030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03020" y="12191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1872996" y="400202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303020" y="762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1872996" y="400964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1872996" y="4017263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303020" y="10668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1872996" y="4027931"/>
              <a:ext cx="1303020" cy="10795"/>
            </a:xfrm>
            <a:custGeom>
              <a:avLst/>
              <a:gdLst/>
              <a:ahLst/>
              <a:cxnLst/>
              <a:rect l="l" t="t" r="r" b="b"/>
              <a:pathLst>
                <a:path w="1303020" h="10795">
                  <a:moveTo>
                    <a:pt x="13030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303020" y="10667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1872996" y="4038600"/>
              <a:ext cx="1303020" cy="9525"/>
            </a:xfrm>
            <a:custGeom>
              <a:avLst/>
              <a:gdLst/>
              <a:ahLst/>
              <a:cxnLst/>
              <a:rect l="l" t="t" r="r" b="b"/>
              <a:pathLst>
                <a:path w="1303020" h="9525">
                  <a:moveTo>
                    <a:pt x="13030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3020" y="9144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1872996" y="4047744"/>
              <a:ext cx="1303020" cy="7620"/>
            </a:xfrm>
            <a:custGeom>
              <a:avLst/>
              <a:gdLst/>
              <a:ahLst/>
              <a:cxnLst/>
              <a:rect l="l" t="t" r="r" b="b"/>
              <a:pathLst>
                <a:path w="1303020" h="7620">
                  <a:moveTo>
                    <a:pt x="13030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303020" y="761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1871472" y="3592068"/>
              <a:ext cx="1306195" cy="462280"/>
            </a:xfrm>
            <a:custGeom>
              <a:avLst/>
              <a:gdLst/>
              <a:ahLst/>
              <a:cxnLst/>
              <a:rect l="l" t="t" r="r" b="b"/>
              <a:pathLst>
                <a:path w="1306195" h="462279">
                  <a:moveTo>
                    <a:pt x="652271" y="0"/>
                  </a:moveTo>
                  <a:lnTo>
                    <a:pt x="0" y="231648"/>
                  </a:lnTo>
                  <a:lnTo>
                    <a:pt x="652271" y="461772"/>
                  </a:lnTo>
                  <a:lnTo>
                    <a:pt x="660931" y="458724"/>
                  </a:lnTo>
                  <a:lnTo>
                    <a:pt x="652271" y="458724"/>
                  </a:lnTo>
                  <a:lnTo>
                    <a:pt x="653033" y="458455"/>
                  </a:lnTo>
                  <a:lnTo>
                    <a:pt x="13228" y="233172"/>
                  </a:lnTo>
                  <a:lnTo>
                    <a:pt x="4571" y="233172"/>
                  </a:lnTo>
                  <a:lnTo>
                    <a:pt x="4571" y="230124"/>
                  </a:lnTo>
                  <a:lnTo>
                    <a:pt x="13170" y="230124"/>
                  </a:lnTo>
                  <a:lnTo>
                    <a:pt x="653033" y="3318"/>
                  </a:lnTo>
                  <a:lnTo>
                    <a:pt x="652271" y="3048"/>
                  </a:lnTo>
                  <a:lnTo>
                    <a:pt x="660874" y="3048"/>
                  </a:lnTo>
                  <a:lnTo>
                    <a:pt x="652271" y="0"/>
                  </a:lnTo>
                  <a:close/>
                </a:path>
                <a:path w="1306195" h="462279">
                  <a:moveTo>
                    <a:pt x="653033" y="458455"/>
                  </a:moveTo>
                  <a:lnTo>
                    <a:pt x="652271" y="458724"/>
                  </a:lnTo>
                  <a:lnTo>
                    <a:pt x="653795" y="458724"/>
                  </a:lnTo>
                  <a:lnTo>
                    <a:pt x="653033" y="458455"/>
                  </a:lnTo>
                  <a:close/>
                </a:path>
                <a:path w="1306195" h="462279">
                  <a:moveTo>
                    <a:pt x="1295668" y="231642"/>
                  </a:moveTo>
                  <a:lnTo>
                    <a:pt x="653033" y="458455"/>
                  </a:lnTo>
                  <a:lnTo>
                    <a:pt x="653795" y="458724"/>
                  </a:lnTo>
                  <a:lnTo>
                    <a:pt x="660931" y="458724"/>
                  </a:lnTo>
                  <a:lnTo>
                    <a:pt x="1301738" y="233172"/>
                  </a:lnTo>
                  <a:lnTo>
                    <a:pt x="1299971" y="233172"/>
                  </a:lnTo>
                  <a:lnTo>
                    <a:pt x="1295668" y="231642"/>
                  </a:lnTo>
                  <a:close/>
                </a:path>
                <a:path w="1306195" h="462279">
                  <a:moveTo>
                    <a:pt x="4571" y="230124"/>
                  </a:moveTo>
                  <a:lnTo>
                    <a:pt x="4571" y="233172"/>
                  </a:lnTo>
                  <a:lnTo>
                    <a:pt x="8885" y="231642"/>
                  </a:lnTo>
                  <a:lnTo>
                    <a:pt x="4571" y="230124"/>
                  </a:lnTo>
                  <a:close/>
                </a:path>
                <a:path w="1306195" h="462279">
                  <a:moveTo>
                    <a:pt x="8885" y="231642"/>
                  </a:moveTo>
                  <a:lnTo>
                    <a:pt x="4571" y="233172"/>
                  </a:lnTo>
                  <a:lnTo>
                    <a:pt x="13228" y="233172"/>
                  </a:lnTo>
                  <a:lnTo>
                    <a:pt x="8885" y="231642"/>
                  </a:lnTo>
                  <a:close/>
                </a:path>
                <a:path w="1306195" h="462279">
                  <a:moveTo>
                    <a:pt x="1299971" y="230124"/>
                  </a:moveTo>
                  <a:lnTo>
                    <a:pt x="1295668" y="231642"/>
                  </a:lnTo>
                  <a:lnTo>
                    <a:pt x="1299971" y="233172"/>
                  </a:lnTo>
                  <a:lnTo>
                    <a:pt x="1299971" y="230124"/>
                  </a:lnTo>
                  <a:close/>
                </a:path>
                <a:path w="1306195" h="462279">
                  <a:moveTo>
                    <a:pt x="1301766" y="230124"/>
                  </a:moveTo>
                  <a:lnTo>
                    <a:pt x="1299971" y="230124"/>
                  </a:lnTo>
                  <a:lnTo>
                    <a:pt x="1299971" y="233172"/>
                  </a:lnTo>
                  <a:lnTo>
                    <a:pt x="1301738" y="233172"/>
                  </a:lnTo>
                  <a:lnTo>
                    <a:pt x="1306067" y="231648"/>
                  </a:lnTo>
                  <a:lnTo>
                    <a:pt x="1301766" y="230124"/>
                  </a:lnTo>
                  <a:close/>
                </a:path>
                <a:path w="1306195" h="462279">
                  <a:moveTo>
                    <a:pt x="13170" y="230124"/>
                  </a:moveTo>
                  <a:lnTo>
                    <a:pt x="4571" y="230124"/>
                  </a:lnTo>
                  <a:lnTo>
                    <a:pt x="8885" y="231642"/>
                  </a:lnTo>
                  <a:lnTo>
                    <a:pt x="13170" y="230124"/>
                  </a:lnTo>
                  <a:close/>
                </a:path>
                <a:path w="1306195" h="462279">
                  <a:moveTo>
                    <a:pt x="660874" y="3048"/>
                  </a:moveTo>
                  <a:lnTo>
                    <a:pt x="653795" y="3048"/>
                  </a:lnTo>
                  <a:lnTo>
                    <a:pt x="653033" y="3318"/>
                  </a:lnTo>
                  <a:lnTo>
                    <a:pt x="1295668" y="231642"/>
                  </a:lnTo>
                  <a:lnTo>
                    <a:pt x="1299971" y="230124"/>
                  </a:lnTo>
                  <a:lnTo>
                    <a:pt x="1301766" y="230124"/>
                  </a:lnTo>
                  <a:lnTo>
                    <a:pt x="660874" y="3048"/>
                  </a:lnTo>
                  <a:close/>
                </a:path>
                <a:path w="1306195" h="462279">
                  <a:moveTo>
                    <a:pt x="653795" y="3048"/>
                  </a:moveTo>
                  <a:lnTo>
                    <a:pt x="652271" y="3048"/>
                  </a:lnTo>
                  <a:lnTo>
                    <a:pt x="653033" y="3318"/>
                  </a:lnTo>
                  <a:lnTo>
                    <a:pt x="653795" y="304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0" name="object 370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2200" spc="-395">
                <a:latin typeface="Arial"/>
                <a:cs typeface="Arial"/>
              </a:rPr>
              <a:t>E </a:t>
            </a:r>
            <a:r>
              <a:rPr dirty="0" sz="2200" spc="-195">
                <a:latin typeface="Arial"/>
                <a:cs typeface="Arial"/>
              </a:rPr>
              <a:t>se </a:t>
            </a:r>
            <a:r>
              <a:rPr dirty="0" sz="2200" spc="-114">
                <a:latin typeface="Arial"/>
                <a:cs typeface="Arial"/>
              </a:rPr>
              <a:t>eu </a:t>
            </a:r>
            <a:r>
              <a:rPr dirty="0" sz="2200" spc="-40">
                <a:latin typeface="Arial"/>
                <a:cs typeface="Arial"/>
              </a:rPr>
              <a:t>tiver </a:t>
            </a:r>
            <a:r>
              <a:rPr dirty="0" sz="2200" spc="-140">
                <a:latin typeface="Arial"/>
                <a:cs typeface="Arial"/>
              </a:rPr>
              <a:t>mais </a:t>
            </a:r>
            <a:r>
              <a:rPr dirty="0" sz="2200" spc="-114">
                <a:latin typeface="Arial"/>
                <a:cs typeface="Arial"/>
              </a:rPr>
              <a:t>de </a:t>
            </a:r>
            <a:r>
              <a:rPr dirty="0" sz="2200" spc="-155">
                <a:latin typeface="Arial"/>
                <a:cs typeface="Arial"/>
              </a:rPr>
              <a:t>duas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120">
                <a:latin typeface="Arial"/>
                <a:cs typeface="Arial"/>
              </a:rPr>
              <a:t>possibilidades?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Arial"/>
              <a:cs typeface="Arial"/>
            </a:endParaRPr>
          </a:p>
          <a:p>
            <a:pPr marL="1022350">
              <a:lnSpc>
                <a:spcPct val="100000"/>
              </a:lnSpc>
              <a:tabLst>
                <a:tab pos="1457960" algn="l"/>
                <a:tab pos="2325370" algn="l"/>
              </a:tabLst>
            </a:pPr>
            <a:r>
              <a:rPr dirty="0" u="sng" sz="800" strike="sngStrike">
                <a:uFill>
                  <a:solidFill>
                    <a:srgbClr val="FFD68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trike="sngStrike">
                <a:uFill>
                  <a:solidFill>
                    <a:srgbClr val="FFD689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-10" strike="sngStrike">
                <a:uFill>
                  <a:solidFill>
                    <a:srgbClr val="FFD689"/>
                  </a:solidFill>
                </a:uFill>
                <a:latin typeface="Carlito"/>
                <a:cs typeface="Carlito"/>
              </a:rPr>
              <a:t>horas </a:t>
            </a:r>
            <a:r>
              <a:rPr dirty="0" u="sng" sz="800" strike="sngStrike">
                <a:uFill>
                  <a:solidFill>
                    <a:srgbClr val="FFD689"/>
                  </a:solidFill>
                </a:uFill>
                <a:latin typeface="Carlito"/>
                <a:cs typeface="Carlito"/>
              </a:rPr>
              <a:t>&lt;</a:t>
            </a:r>
            <a:r>
              <a:rPr dirty="0" u="sng" sz="800" spc="-60" strike="sngStrike">
                <a:uFill>
                  <a:solidFill>
                    <a:srgbClr val="FFD689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800" strike="sngStrike">
                <a:uFill>
                  <a:solidFill>
                    <a:srgbClr val="FFD689"/>
                  </a:solidFill>
                </a:uFill>
                <a:latin typeface="Carlito"/>
                <a:cs typeface="Carlito"/>
              </a:rPr>
              <a:t>12	</a:t>
            </a:r>
            <a:endParaRPr sz="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arlito"/>
              <a:cs typeface="Carlito"/>
            </a:endParaRPr>
          </a:p>
          <a:p>
            <a:pPr marL="1022350">
              <a:lnSpc>
                <a:spcPct val="100000"/>
              </a:lnSpc>
              <a:spcBef>
                <a:spcPts val="5"/>
              </a:spcBef>
              <a:tabLst>
                <a:tab pos="1418590" algn="l"/>
                <a:tab pos="2325370" algn="l"/>
              </a:tabLst>
            </a:pPr>
            <a:r>
              <a:rPr dirty="0" sz="600" strike="sngStrike">
                <a:latin typeface="Times New Roman"/>
                <a:cs typeface="Times New Roman"/>
              </a:rPr>
              <a:t> 	</a:t>
            </a:r>
            <a:r>
              <a:rPr dirty="0" sz="600" strike="sngStrike">
                <a:latin typeface="Carlito"/>
                <a:cs typeface="Carlito"/>
              </a:rPr>
              <a:t>12 </a:t>
            </a:r>
            <a:r>
              <a:rPr dirty="0" sz="600" spc="-5" strike="sngStrike">
                <a:latin typeface="Carlito"/>
                <a:cs typeface="Carlito"/>
              </a:rPr>
              <a:t>&lt;= </a:t>
            </a:r>
            <a:r>
              <a:rPr dirty="0" sz="600" spc="-10" strike="sngStrike">
                <a:latin typeface="Carlito"/>
                <a:cs typeface="Carlito"/>
              </a:rPr>
              <a:t>horas </a:t>
            </a:r>
            <a:r>
              <a:rPr dirty="0" sz="600" strike="sngStrike">
                <a:latin typeface="Carlito"/>
                <a:cs typeface="Carlito"/>
              </a:rPr>
              <a:t>&lt;</a:t>
            </a:r>
            <a:r>
              <a:rPr dirty="0" sz="600" spc="-55" strike="sngStrike">
                <a:latin typeface="Carlito"/>
                <a:cs typeface="Carlito"/>
              </a:rPr>
              <a:t> </a:t>
            </a:r>
            <a:r>
              <a:rPr dirty="0" sz="600" spc="-5" strike="sngStrike">
                <a:latin typeface="Carlito"/>
                <a:cs typeface="Carlito"/>
              </a:rPr>
              <a:t>18	</a:t>
            </a:r>
            <a:endParaRPr sz="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Carlito"/>
              <a:cs typeface="Carlito"/>
            </a:endParaRPr>
          </a:p>
          <a:p>
            <a:pPr marL="1028700">
              <a:lnSpc>
                <a:spcPct val="100000"/>
              </a:lnSpc>
              <a:tabLst>
                <a:tab pos="1438275" algn="l"/>
                <a:tab pos="2331085" algn="l"/>
              </a:tabLst>
            </a:pPr>
            <a:r>
              <a:rPr dirty="0" u="sng" sz="800" strike="sngStrike">
                <a:uFill>
                  <a:solidFill>
                    <a:srgbClr val="FFD68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trike="sngStrike">
                <a:uFill>
                  <a:solidFill>
                    <a:srgbClr val="FFD689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-10" strike="sngStrike">
                <a:uFill>
                  <a:solidFill>
                    <a:srgbClr val="FFD689"/>
                  </a:solidFill>
                </a:uFill>
                <a:latin typeface="Carlito"/>
                <a:cs typeface="Carlito"/>
              </a:rPr>
              <a:t>horas </a:t>
            </a:r>
            <a:r>
              <a:rPr dirty="0" u="sng" sz="800" spc="-5" strike="sngStrike">
                <a:uFill>
                  <a:solidFill>
                    <a:srgbClr val="FFD689"/>
                  </a:solidFill>
                </a:uFill>
                <a:latin typeface="Carlito"/>
                <a:cs typeface="Carlito"/>
              </a:rPr>
              <a:t>&gt;=</a:t>
            </a:r>
            <a:r>
              <a:rPr dirty="0" u="sng" sz="800" spc="-55" strike="sngStrike">
                <a:uFill>
                  <a:solidFill>
                    <a:srgbClr val="FFD689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800" strike="sngStrike">
                <a:uFill>
                  <a:solidFill>
                    <a:srgbClr val="FFD689"/>
                  </a:solidFill>
                </a:uFill>
                <a:latin typeface="Carlito"/>
                <a:cs typeface="Carlito"/>
              </a:rPr>
              <a:t>18	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371" name="object 371"/>
          <p:cNvGrpSpPr/>
          <p:nvPr/>
        </p:nvGrpSpPr>
        <p:grpSpPr>
          <a:xfrm>
            <a:off x="3745991" y="3666744"/>
            <a:ext cx="1062355" cy="314325"/>
            <a:chOff x="3745991" y="3666744"/>
            <a:chExt cx="1062355" cy="314325"/>
          </a:xfrm>
        </p:grpSpPr>
        <p:sp>
          <p:nvSpPr>
            <p:cNvPr id="372" name="object 372"/>
            <p:cNvSpPr/>
            <p:nvPr/>
          </p:nvSpPr>
          <p:spPr>
            <a:xfrm>
              <a:off x="3745991" y="3666744"/>
              <a:ext cx="1062355" cy="3175"/>
            </a:xfrm>
            <a:custGeom>
              <a:avLst/>
              <a:gdLst/>
              <a:ahLst/>
              <a:cxnLst/>
              <a:rect l="l" t="t" r="r" b="b"/>
              <a:pathLst>
                <a:path w="1062354" h="3175">
                  <a:moveTo>
                    <a:pt x="0" y="3047"/>
                  </a:moveTo>
                  <a:lnTo>
                    <a:pt x="1062228" y="3047"/>
                  </a:lnTo>
                  <a:lnTo>
                    <a:pt x="1062228" y="0"/>
                  </a:ln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3745991" y="3976116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0" y="4572"/>
                  </a:moveTo>
                  <a:lnTo>
                    <a:pt x="1062228" y="4572"/>
                  </a:lnTo>
                  <a:lnTo>
                    <a:pt x="1062228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3749039" y="3669792"/>
              <a:ext cx="1056640" cy="306705"/>
            </a:xfrm>
            <a:custGeom>
              <a:avLst/>
              <a:gdLst/>
              <a:ahLst/>
              <a:cxnLst/>
              <a:rect l="l" t="t" r="r" b="b"/>
              <a:pathLst>
                <a:path w="1056639" h="306704">
                  <a:moveTo>
                    <a:pt x="1056132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1056132" y="306324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3745991" y="3666744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8" y="9143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3745991" y="367588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3745991" y="368046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3745991" y="3685032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70">
                  <a:moveTo>
                    <a:pt x="106222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062228" y="13715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3745991" y="3698748"/>
              <a:ext cx="1062355" cy="15240"/>
            </a:xfrm>
            <a:custGeom>
              <a:avLst/>
              <a:gdLst/>
              <a:ahLst/>
              <a:cxnLst/>
              <a:rect l="l" t="t" r="r" b="b"/>
              <a:pathLst>
                <a:path w="1062354" h="15239">
                  <a:moveTo>
                    <a:pt x="106222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062228" y="15239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3745991" y="371398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3745991" y="371856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3745991" y="3723132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8" y="9143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3745991" y="3732276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8" y="6096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3745991" y="3738372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3745991" y="3742944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8" y="9143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3745991" y="375208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3745991" y="375666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3745991" y="3761232"/>
              <a:ext cx="1062355" cy="15240"/>
            </a:xfrm>
            <a:custGeom>
              <a:avLst/>
              <a:gdLst/>
              <a:ahLst/>
              <a:cxnLst/>
              <a:rect l="l" t="t" r="r" b="b"/>
              <a:pathLst>
                <a:path w="1062354" h="15239">
                  <a:moveTo>
                    <a:pt x="106222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062228" y="15239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3745991" y="3776472"/>
              <a:ext cx="1062355" cy="13970"/>
            </a:xfrm>
            <a:custGeom>
              <a:avLst/>
              <a:gdLst/>
              <a:ahLst/>
              <a:cxnLst/>
              <a:rect l="l" t="t" r="r" b="b"/>
              <a:pathLst>
                <a:path w="1062354" h="13970">
                  <a:moveTo>
                    <a:pt x="106222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062228" y="13715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3745991" y="3790188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3745991" y="379476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3745991" y="3799332"/>
              <a:ext cx="1062355" cy="10795"/>
            </a:xfrm>
            <a:custGeom>
              <a:avLst/>
              <a:gdLst/>
              <a:ahLst/>
              <a:cxnLst/>
              <a:rect l="l" t="t" r="r" b="b"/>
              <a:pathLst>
                <a:path w="1062354" h="10795">
                  <a:moveTo>
                    <a:pt x="106222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062228" y="10667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3745991" y="381000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3745991" y="3814572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3745991" y="3819144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062228" y="7619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3745991" y="3826764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8" y="6096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3745991" y="3832860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062228" y="7619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3745991" y="3840480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8" y="7620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3745991" y="3848100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3745991" y="3852672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3745991" y="3857244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062228" y="7619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3745991" y="3864864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8" y="7620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3745991" y="3872484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8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62228" y="6095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3745991" y="3878580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8" y="7620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3745991" y="3886200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2228" y="9144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3745991" y="3895344"/>
              <a:ext cx="1062355" cy="9525"/>
            </a:xfrm>
            <a:custGeom>
              <a:avLst/>
              <a:gdLst/>
              <a:ahLst/>
              <a:cxnLst/>
              <a:rect l="l" t="t" r="r" b="b"/>
              <a:pathLst>
                <a:path w="1062354" h="9525">
                  <a:moveTo>
                    <a:pt x="106222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062228" y="9143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3745991" y="3904488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8" y="6096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3745991" y="3910584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8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62228" y="6095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3745991" y="3916680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8" y="6096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3745991" y="3922776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8" y="6096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3745991" y="3928872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062228" y="7619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3745991" y="3936492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8" y="7620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3745991" y="3944112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62228" y="4572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3745991" y="3948684"/>
              <a:ext cx="1062355" cy="5080"/>
            </a:xfrm>
            <a:custGeom>
              <a:avLst/>
              <a:gdLst/>
              <a:ahLst/>
              <a:cxnLst/>
              <a:rect l="l" t="t" r="r" b="b"/>
              <a:pathLst>
                <a:path w="1062354" h="5079">
                  <a:moveTo>
                    <a:pt x="1062228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062228" y="4571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3745991" y="3953256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8" y="7620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3745991" y="3960876"/>
              <a:ext cx="1062355" cy="7620"/>
            </a:xfrm>
            <a:custGeom>
              <a:avLst/>
              <a:gdLst/>
              <a:ahLst/>
              <a:cxnLst/>
              <a:rect l="l" t="t" r="r" b="b"/>
              <a:pathLst>
                <a:path w="1062354" h="7620">
                  <a:moveTo>
                    <a:pt x="106222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62228" y="7620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3745991" y="3968496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8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62228" y="6095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3745991" y="3974592"/>
              <a:ext cx="1062355" cy="6350"/>
            </a:xfrm>
            <a:custGeom>
              <a:avLst/>
              <a:gdLst/>
              <a:ahLst/>
              <a:cxnLst/>
              <a:rect l="l" t="t" r="r" b="b"/>
              <a:pathLst>
                <a:path w="1062354" h="6350">
                  <a:moveTo>
                    <a:pt x="106222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62228" y="6096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3747515" y="3668268"/>
              <a:ext cx="1059180" cy="309880"/>
            </a:xfrm>
            <a:custGeom>
              <a:avLst/>
              <a:gdLst/>
              <a:ahLst/>
              <a:cxnLst/>
              <a:rect l="l" t="t" r="r" b="b"/>
              <a:pathLst>
                <a:path w="1059179" h="309879">
                  <a:moveTo>
                    <a:pt x="1059180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1059180" y="309372"/>
                  </a:lnTo>
                  <a:lnTo>
                    <a:pt x="1059180" y="307848"/>
                  </a:lnTo>
                  <a:lnTo>
                    <a:pt x="3048" y="307848"/>
                  </a:lnTo>
                  <a:lnTo>
                    <a:pt x="1524" y="306324"/>
                  </a:lnTo>
                  <a:lnTo>
                    <a:pt x="3048" y="30632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059180" y="1524"/>
                  </a:lnTo>
                  <a:lnTo>
                    <a:pt x="1059180" y="0"/>
                  </a:lnTo>
                  <a:close/>
                </a:path>
                <a:path w="1059179" h="309879">
                  <a:moveTo>
                    <a:pt x="3048" y="306324"/>
                  </a:moveTo>
                  <a:lnTo>
                    <a:pt x="1524" y="306324"/>
                  </a:lnTo>
                  <a:lnTo>
                    <a:pt x="3048" y="307848"/>
                  </a:lnTo>
                  <a:lnTo>
                    <a:pt x="3048" y="306324"/>
                  </a:lnTo>
                  <a:close/>
                </a:path>
                <a:path w="1059179" h="309879">
                  <a:moveTo>
                    <a:pt x="1056132" y="306324"/>
                  </a:moveTo>
                  <a:lnTo>
                    <a:pt x="3048" y="306324"/>
                  </a:lnTo>
                  <a:lnTo>
                    <a:pt x="3048" y="307848"/>
                  </a:lnTo>
                  <a:lnTo>
                    <a:pt x="1056132" y="307848"/>
                  </a:lnTo>
                  <a:lnTo>
                    <a:pt x="1056132" y="306324"/>
                  </a:lnTo>
                  <a:close/>
                </a:path>
                <a:path w="1059179" h="309879">
                  <a:moveTo>
                    <a:pt x="1056132" y="1524"/>
                  </a:moveTo>
                  <a:lnTo>
                    <a:pt x="1056132" y="307848"/>
                  </a:lnTo>
                  <a:lnTo>
                    <a:pt x="1057656" y="306324"/>
                  </a:lnTo>
                  <a:lnTo>
                    <a:pt x="1059180" y="306324"/>
                  </a:lnTo>
                  <a:lnTo>
                    <a:pt x="1059180" y="3048"/>
                  </a:lnTo>
                  <a:lnTo>
                    <a:pt x="1057656" y="3048"/>
                  </a:lnTo>
                  <a:lnTo>
                    <a:pt x="1056132" y="1524"/>
                  </a:lnTo>
                  <a:close/>
                </a:path>
                <a:path w="1059179" h="309879">
                  <a:moveTo>
                    <a:pt x="1059180" y="306324"/>
                  </a:moveTo>
                  <a:lnTo>
                    <a:pt x="1057656" y="306324"/>
                  </a:lnTo>
                  <a:lnTo>
                    <a:pt x="1056132" y="307848"/>
                  </a:lnTo>
                  <a:lnTo>
                    <a:pt x="1059180" y="307848"/>
                  </a:lnTo>
                  <a:lnTo>
                    <a:pt x="1059180" y="306324"/>
                  </a:lnTo>
                  <a:close/>
                </a:path>
                <a:path w="1059179" h="30987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59179" h="309879">
                  <a:moveTo>
                    <a:pt x="105613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056132" y="3048"/>
                  </a:lnTo>
                  <a:lnTo>
                    <a:pt x="1056132" y="1524"/>
                  </a:lnTo>
                  <a:close/>
                </a:path>
                <a:path w="1059179" h="309879">
                  <a:moveTo>
                    <a:pt x="1059180" y="1524"/>
                  </a:moveTo>
                  <a:lnTo>
                    <a:pt x="1056132" y="1524"/>
                  </a:lnTo>
                  <a:lnTo>
                    <a:pt x="1057656" y="3048"/>
                  </a:lnTo>
                  <a:lnTo>
                    <a:pt x="1059180" y="3048"/>
                  </a:lnTo>
                  <a:lnTo>
                    <a:pt x="1059180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0" name="object 420"/>
          <p:cNvSpPr txBox="1"/>
          <p:nvPr/>
        </p:nvSpPr>
        <p:spPr>
          <a:xfrm>
            <a:off x="3749040" y="3669791"/>
            <a:ext cx="1056640" cy="30670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665"/>
              </a:spcBef>
            </a:pPr>
            <a:r>
              <a:rPr dirty="0" sz="800" spc="-5">
                <a:latin typeface="Carlito"/>
                <a:cs typeface="Carlito"/>
              </a:rPr>
              <a:t>Boa</a:t>
            </a:r>
            <a:r>
              <a:rPr dirty="0" sz="800" spc="5">
                <a:latin typeface="Carlito"/>
                <a:cs typeface="Carlito"/>
              </a:rPr>
              <a:t> </a:t>
            </a:r>
            <a:r>
              <a:rPr dirty="0" sz="800" spc="-10">
                <a:latin typeface="Carlito"/>
                <a:cs typeface="Carlito"/>
              </a:rPr>
              <a:t>noite!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21" name="object 421"/>
          <p:cNvSpPr/>
          <p:nvPr/>
        </p:nvSpPr>
        <p:spPr>
          <a:xfrm>
            <a:off x="3172967" y="3803903"/>
            <a:ext cx="576580" cy="38100"/>
          </a:xfrm>
          <a:custGeom>
            <a:avLst/>
            <a:gdLst/>
            <a:ahLst/>
            <a:cxnLst/>
            <a:rect l="l" t="t" r="r" b="b"/>
            <a:pathLst>
              <a:path w="576579" h="38100">
                <a:moveTo>
                  <a:pt x="537971" y="0"/>
                </a:moveTo>
                <a:lnTo>
                  <a:pt x="537971" y="38100"/>
                </a:lnTo>
                <a:lnTo>
                  <a:pt x="572896" y="21336"/>
                </a:lnTo>
                <a:lnTo>
                  <a:pt x="544068" y="21336"/>
                </a:lnTo>
                <a:lnTo>
                  <a:pt x="544068" y="18287"/>
                </a:lnTo>
                <a:lnTo>
                  <a:pt x="573141" y="18287"/>
                </a:lnTo>
                <a:lnTo>
                  <a:pt x="537971" y="0"/>
                </a:lnTo>
                <a:close/>
              </a:path>
              <a:path w="576579" h="38100">
                <a:moveTo>
                  <a:pt x="537971" y="18287"/>
                </a:moveTo>
                <a:lnTo>
                  <a:pt x="0" y="18287"/>
                </a:lnTo>
                <a:lnTo>
                  <a:pt x="0" y="21336"/>
                </a:lnTo>
                <a:lnTo>
                  <a:pt x="537971" y="21336"/>
                </a:lnTo>
                <a:lnTo>
                  <a:pt x="537971" y="18287"/>
                </a:lnTo>
                <a:close/>
              </a:path>
              <a:path w="576579" h="38100">
                <a:moveTo>
                  <a:pt x="573141" y="18287"/>
                </a:moveTo>
                <a:lnTo>
                  <a:pt x="544068" y="18287"/>
                </a:lnTo>
                <a:lnTo>
                  <a:pt x="544068" y="21336"/>
                </a:lnTo>
                <a:lnTo>
                  <a:pt x="572896" y="21336"/>
                </a:lnTo>
                <a:lnTo>
                  <a:pt x="576071" y="19812"/>
                </a:lnTo>
                <a:lnTo>
                  <a:pt x="573141" y="1828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482852" y="7239000"/>
            <a:ext cx="2002789" cy="1422400"/>
          </a:xfrm>
          <a:custGeom>
            <a:avLst/>
            <a:gdLst/>
            <a:ahLst/>
            <a:cxnLst/>
            <a:rect l="l" t="t" r="r" b="b"/>
            <a:pathLst>
              <a:path w="2002789" h="1422400">
                <a:moveTo>
                  <a:pt x="2002536" y="0"/>
                </a:moveTo>
                <a:lnTo>
                  <a:pt x="0" y="0"/>
                </a:lnTo>
                <a:lnTo>
                  <a:pt x="0" y="1421892"/>
                </a:lnTo>
                <a:lnTo>
                  <a:pt x="2002536" y="1421892"/>
                </a:lnTo>
                <a:lnTo>
                  <a:pt x="2002536" y="1417319"/>
                </a:lnTo>
                <a:lnTo>
                  <a:pt x="7619" y="1417320"/>
                </a:lnTo>
                <a:lnTo>
                  <a:pt x="3047" y="1414272"/>
                </a:lnTo>
                <a:lnTo>
                  <a:pt x="7619" y="1414272"/>
                </a:lnTo>
                <a:lnTo>
                  <a:pt x="7619" y="6096"/>
                </a:lnTo>
                <a:lnTo>
                  <a:pt x="3047" y="6096"/>
                </a:lnTo>
                <a:lnTo>
                  <a:pt x="7619" y="3048"/>
                </a:lnTo>
                <a:lnTo>
                  <a:pt x="2002536" y="3048"/>
                </a:lnTo>
                <a:lnTo>
                  <a:pt x="2002536" y="0"/>
                </a:lnTo>
                <a:close/>
              </a:path>
              <a:path w="2002789" h="1422400">
                <a:moveTo>
                  <a:pt x="7619" y="1414272"/>
                </a:moveTo>
                <a:lnTo>
                  <a:pt x="3047" y="1414272"/>
                </a:lnTo>
                <a:lnTo>
                  <a:pt x="7619" y="1417320"/>
                </a:lnTo>
                <a:lnTo>
                  <a:pt x="7619" y="1414272"/>
                </a:lnTo>
                <a:close/>
              </a:path>
              <a:path w="2002789" h="1422400">
                <a:moveTo>
                  <a:pt x="1996439" y="1414272"/>
                </a:moveTo>
                <a:lnTo>
                  <a:pt x="7619" y="1414272"/>
                </a:lnTo>
                <a:lnTo>
                  <a:pt x="7619" y="1417320"/>
                </a:lnTo>
                <a:lnTo>
                  <a:pt x="1996439" y="1417320"/>
                </a:lnTo>
                <a:lnTo>
                  <a:pt x="1996439" y="1414272"/>
                </a:lnTo>
                <a:close/>
              </a:path>
              <a:path w="2002789" h="1422400">
                <a:moveTo>
                  <a:pt x="1996439" y="3048"/>
                </a:moveTo>
                <a:lnTo>
                  <a:pt x="1996439" y="1417320"/>
                </a:lnTo>
                <a:lnTo>
                  <a:pt x="1999488" y="1414272"/>
                </a:lnTo>
                <a:lnTo>
                  <a:pt x="2002536" y="1414272"/>
                </a:lnTo>
                <a:lnTo>
                  <a:pt x="2002536" y="6096"/>
                </a:lnTo>
                <a:lnTo>
                  <a:pt x="1999488" y="6096"/>
                </a:lnTo>
                <a:lnTo>
                  <a:pt x="1996439" y="3048"/>
                </a:lnTo>
                <a:close/>
              </a:path>
              <a:path w="2002789" h="1422400">
                <a:moveTo>
                  <a:pt x="2002536" y="1414272"/>
                </a:moveTo>
                <a:lnTo>
                  <a:pt x="1999488" y="1414272"/>
                </a:lnTo>
                <a:lnTo>
                  <a:pt x="1996439" y="1417320"/>
                </a:lnTo>
                <a:lnTo>
                  <a:pt x="2002536" y="1417319"/>
                </a:lnTo>
                <a:lnTo>
                  <a:pt x="2002536" y="1414272"/>
                </a:lnTo>
                <a:close/>
              </a:path>
              <a:path w="2002789" h="1422400">
                <a:moveTo>
                  <a:pt x="7619" y="3048"/>
                </a:moveTo>
                <a:lnTo>
                  <a:pt x="3047" y="6096"/>
                </a:lnTo>
                <a:lnTo>
                  <a:pt x="7619" y="6096"/>
                </a:lnTo>
                <a:lnTo>
                  <a:pt x="7619" y="3048"/>
                </a:lnTo>
                <a:close/>
              </a:path>
              <a:path w="2002789" h="1422400">
                <a:moveTo>
                  <a:pt x="1996439" y="3048"/>
                </a:moveTo>
                <a:lnTo>
                  <a:pt x="7619" y="3048"/>
                </a:lnTo>
                <a:lnTo>
                  <a:pt x="7619" y="6096"/>
                </a:lnTo>
                <a:lnTo>
                  <a:pt x="1996439" y="6096"/>
                </a:lnTo>
                <a:lnTo>
                  <a:pt x="1996439" y="3048"/>
                </a:lnTo>
                <a:close/>
              </a:path>
              <a:path w="2002789" h="1422400">
                <a:moveTo>
                  <a:pt x="2002536" y="3048"/>
                </a:moveTo>
                <a:lnTo>
                  <a:pt x="1996439" y="3048"/>
                </a:lnTo>
                <a:lnTo>
                  <a:pt x="1999488" y="6096"/>
                </a:lnTo>
                <a:lnTo>
                  <a:pt x="2002536" y="6096"/>
                </a:lnTo>
                <a:lnTo>
                  <a:pt x="2002536" y="3048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3" name="object 423"/>
          <p:cNvGrpSpPr/>
          <p:nvPr/>
        </p:nvGrpSpPr>
        <p:grpSpPr>
          <a:xfrm>
            <a:off x="4507991" y="7085076"/>
            <a:ext cx="1242060" cy="299085"/>
            <a:chOff x="4507991" y="7085076"/>
            <a:chExt cx="1242060" cy="299085"/>
          </a:xfrm>
        </p:grpSpPr>
        <p:sp>
          <p:nvSpPr>
            <p:cNvPr id="424" name="object 424"/>
            <p:cNvSpPr/>
            <p:nvPr/>
          </p:nvSpPr>
          <p:spPr>
            <a:xfrm>
              <a:off x="4507991" y="7085076"/>
              <a:ext cx="1242060" cy="3175"/>
            </a:xfrm>
            <a:custGeom>
              <a:avLst/>
              <a:gdLst/>
              <a:ahLst/>
              <a:cxnLst/>
              <a:rect l="l" t="t" r="r" b="b"/>
              <a:pathLst>
                <a:path w="1242060" h="3175">
                  <a:moveTo>
                    <a:pt x="0" y="3048"/>
                  </a:moveTo>
                  <a:lnTo>
                    <a:pt x="1242060" y="3048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4507991" y="7380732"/>
              <a:ext cx="1242060" cy="3175"/>
            </a:xfrm>
            <a:custGeom>
              <a:avLst/>
              <a:gdLst/>
              <a:ahLst/>
              <a:cxnLst/>
              <a:rect l="l" t="t" r="r" b="b"/>
              <a:pathLst>
                <a:path w="1242060" h="3175">
                  <a:moveTo>
                    <a:pt x="0" y="3048"/>
                  </a:moveTo>
                  <a:lnTo>
                    <a:pt x="1242060" y="3048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4511039" y="7088124"/>
              <a:ext cx="1236345" cy="292735"/>
            </a:xfrm>
            <a:custGeom>
              <a:avLst/>
              <a:gdLst/>
              <a:ahLst/>
              <a:cxnLst/>
              <a:rect l="l" t="t" r="r" b="b"/>
              <a:pathLst>
                <a:path w="1236345" h="292734">
                  <a:moveTo>
                    <a:pt x="1235964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1235964" y="292607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4507991" y="7085076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4507991" y="709422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B0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4507991" y="7098792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B0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4507991" y="7103364"/>
              <a:ext cx="1242060" cy="13970"/>
            </a:xfrm>
            <a:custGeom>
              <a:avLst/>
              <a:gdLst/>
              <a:ahLst/>
              <a:cxnLst/>
              <a:rect l="l" t="t" r="r" b="b"/>
              <a:pathLst>
                <a:path w="1242060" h="13970">
                  <a:moveTo>
                    <a:pt x="12420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42060" y="13716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F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4507991" y="7117080"/>
              <a:ext cx="1242060" cy="13970"/>
            </a:xfrm>
            <a:custGeom>
              <a:avLst/>
              <a:gdLst/>
              <a:ahLst/>
              <a:cxnLst/>
              <a:rect l="l" t="t" r="r" b="b"/>
              <a:pathLst>
                <a:path w="1242060" h="13970">
                  <a:moveTo>
                    <a:pt x="12420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42060" y="13716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EC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4507991" y="7130796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DC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4507991" y="7139940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C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4507991" y="7149084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B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4507991" y="7153656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B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4507991" y="7158228"/>
              <a:ext cx="1242060" cy="7620"/>
            </a:xfrm>
            <a:custGeom>
              <a:avLst/>
              <a:gdLst/>
              <a:ahLst/>
              <a:cxnLst/>
              <a:rect l="l" t="t" r="r" b="b"/>
              <a:pathLst>
                <a:path w="1242060" h="7620">
                  <a:moveTo>
                    <a:pt x="1242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42060" y="762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A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4507991" y="7165848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9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4507991" y="717042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9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4507991" y="7174992"/>
              <a:ext cx="1242060" cy="13970"/>
            </a:xfrm>
            <a:custGeom>
              <a:avLst/>
              <a:gdLst/>
              <a:ahLst/>
              <a:cxnLst/>
              <a:rect l="l" t="t" r="r" b="b"/>
              <a:pathLst>
                <a:path w="1242060" h="13970">
                  <a:moveTo>
                    <a:pt x="12420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242060" y="13715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8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4507991" y="7188708"/>
              <a:ext cx="1242060" cy="13970"/>
            </a:xfrm>
            <a:custGeom>
              <a:avLst/>
              <a:gdLst/>
              <a:ahLst/>
              <a:cxnLst/>
              <a:rect l="l" t="t" r="r" b="b"/>
              <a:pathLst>
                <a:path w="1242060" h="13970">
                  <a:moveTo>
                    <a:pt x="12420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42060" y="13716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7C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4507991" y="7202424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6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4507991" y="7211568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5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4507991" y="7220712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4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4507991" y="7225284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4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4507991" y="7229856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3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4507991" y="723900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2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4507991" y="7243572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2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4507991" y="7248144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1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4507991" y="7257288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0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4507991" y="726186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0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4507991" y="7266432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F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4507991" y="7275576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E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4507991" y="7280148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E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4507991" y="7284720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D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4507991" y="7293864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C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4507991" y="7298436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C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4507991" y="7303008"/>
              <a:ext cx="1242060" cy="7620"/>
            </a:xfrm>
            <a:custGeom>
              <a:avLst/>
              <a:gdLst/>
              <a:ahLst/>
              <a:cxnLst/>
              <a:rect l="l" t="t" r="r" b="b"/>
              <a:pathLst>
                <a:path w="1242060" h="7620">
                  <a:moveTo>
                    <a:pt x="1242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42060" y="762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B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4507991" y="7310628"/>
              <a:ext cx="1242060" cy="6350"/>
            </a:xfrm>
            <a:custGeom>
              <a:avLst/>
              <a:gdLst/>
              <a:ahLst/>
              <a:cxnLst/>
              <a:rect l="l" t="t" r="r" b="b"/>
              <a:pathLst>
                <a:path w="1242060" h="6350">
                  <a:moveTo>
                    <a:pt x="124206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242060" y="6096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A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4507991" y="7316724"/>
              <a:ext cx="1242060" cy="6350"/>
            </a:xfrm>
            <a:custGeom>
              <a:avLst/>
              <a:gdLst/>
              <a:ahLst/>
              <a:cxnLst/>
              <a:rect l="l" t="t" r="r" b="b"/>
              <a:pathLst>
                <a:path w="1242060" h="6350">
                  <a:moveTo>
                    <a:pt x="124206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242060" y="6095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4507991" y="7322820"/>
              <a:ext cx="1242060" cy="7620"/>
            </a:xfrm>
            <a:custGeom>
              <a:avLst/>
              <a:gdLst/>
              <a:ahLst/>
              <a:cxnLst/>
              <a:rect l="l" t="t" r="r" b="b"/>
              <a:pathLst>
                <a:path w="1242060" h="7620">
                  <a:moveTo>
                    <a:pt x="124206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42060" y="7619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8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4507991" y="733044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4507991" y="7335012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7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4507991" y="7339584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6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4507991" y="7348728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5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4507991" y="735330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4507991" y="7357872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4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4507991" y="7367016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4507991" y="7371588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79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3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4507991" y="7376160"/>
              <a:ext cx="1242060" cy="7620"/>
            </a:xfrm>
            <a:custGeom>
              <a:avLst/>
              <a:gdLst/>
              <a:ahLst/>
              <a:cxnLst/>
              <a:rect l="l" t="t" r="r" b="b"/>
              <a:pathLst>
                <a:path w="1242060" h="7620">
                  <a:moveTo>
                    <a:pt x="1242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42060" y="762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4509515" y="7086600"/>
              <a:ext cx="1240790" cy="295910"/>
            </a:xfrm>
            <a:custGeom>
              <a:avLst/>
              <a:gdLst/>
              <a:ahLst/>
              <a:cxnLst/>
              <a:rect l="l" t="t" r="r" b="b"/>
              <a:pathLst>
                <a:path w="1240789" h="295909">
                  <a:moveTo>
                    <a:pt x="1240536" y="0"/>
                  </a:moveTo>
                  <a:lnTo>
                    <a:pt x="0" y="0"/>
                  </a:lnTo>
                  <a:lnTo>
                    <a:pt x="0" y="295656"/>
                  </a:lnTo>
                  <a:lnTo>
                    <a:pt x="1240536" y="295656"/>
                  </a:lnTo>
                  <a:lnTo>
                    <a:pt x="1240536" y="294131"/>
                  </a:lnTo>
                  <a:lnTo>
                    <a:pt x="3048" y="294131"/>
                  </a:lnTo>
                  <a:lnTo>
                    <a:pt x="1524" y="291083"/>
                  </a:lnTo>
                  <a:lnTo>
                    <a:pt x="3048" y="291083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0536" y="1524"/>
                  </a:lnTo>
                  <a:lnTo>
                    <a:pt x="1240536" y="0"/>
                  </a:lnTo>
                  <a:close/>
                </a:path>
                <a:path w="1240789" h="295909">
                  <a:moveTo>
                    <a:pt x="3048" y="291083"/>
                  </a:moveTo>
                  <a:lnTo>
                    <a:pt x="1524" y="291083"/>
                  </a:lnTo>
                  <a:lnTo>
                    <a:pt x="3048" y="294131"/>
                  </a:lnTo>
                  <a:lnTo>
                    <a:pt x="3048" y="291083"/>
                  </a:lnTo>
                  <a:close/>
                </a:path>
                <a:path w="1240789" h="295909">
                  <a:moveTo>
                    <a:pt x="1235964" y="291083"/>
                  </a:moveTo>
                  <a:lnTo>
                    <a:pt x="3048" y="291083"/>
                  </a:lnTo>
                  <a:lnTo>
                    <a:pt x="3048" y="294131"/>
                  </a:lnTo>
                  <a:lnTo>
                    <a:pt x="1235964" y="294131"/>
                  </a:lnTo>
                  <a:lnTo>
                    <a:pt x="1235964" y="291083"/>
                  </a:lnTo>
                  <a:close/>
                </a:path>
                <a:path w="1240789" h="295909">
                  <a:moveTo>
                    <a:pt x="1235964" y="1524"/>
                  </a:moveTo>
                  <a:lnTo>
                    <a:pt x="1235964" y="294131"/>
                  </a:lnTo>
                  <a:lnTo>
                    <a:pt x="1237488" y="291083"/>
                  </a:lnTo>
                  <a:lnTo>
                    <a:pt x="1240536" y="291083"/>
                  </a:lnTo>
                  <a:lnTo>
                    <a:pt x="1240536" y="3048"/>
                  </a:lnTo>
                  <a:lnTo>
                    <a:pt x="1237488" y="3048"/>
                  </a:lnTo>
                  <a:lnTo>
                    <a:pt x="1235964" y="1524"/>
                  </a:lnTo>
                  <a:close/>
                </a:path>
                <a:path w="1240789" h="295909">
                  <a:moveTo>
                    <a:pt x="1240536" y="291083"/>
                  </a:moveTo>
                  <a:lnTo>
                    <a:pt x="1237488" y="291083"/>
                  </a:lnTo>
                  <a:lnTo>
                    <a:pt x="1235964" y="294131"/>
                  </a:lnTo>
                  <a:lnTo>
                    <a:pt x="1240536" y="294131"/>
                  </a:lnTo>
                  <a:lnTo>
                    <a:pt x="1240536" y="291083"/>
                  </a:lnTo>
                  <a:close/>
                </a:path>
                <a:path w="1240789" h="29590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40789" h="295909">
                  <a:moveTo>
                    <a:pt x="123596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35964" y="3048"/>
                  </a:lnTo>
                  <a:lnTo>
                    <a:pt x="1235964" y="1524"/>
                  </a:lnTo>
                  <a:close/>
                </a:path>
                <a:path w="1240789" h="295909">
                  <a:moveTo>
                    <a:pt x="1240536" y="1524"/>
                  </a:moveTo>
                  <a:lnTo>
                    <a:pt x="1235964" y="1524"/>
                  </a:lnTo>
                  <a:lnTo>
                    <a:pt x="1237488" y="3048"/>
                  </a:lnTo>
                  <a:lnTo>
                    <a:pt x="1240536" y="3048"/>
                  </a:lnTo>
                  <a:lnTo>
                    <a:pt x="1240536" y="152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1" name="object 471"/>
          <p:cNvSpPr txBox="1"/>
          <p:nvPr/>
        </p:nvSpPr>
        <p:spPr>
          <a:xfrm>
            <a:off x="4511040" y="7088123"/>
            <a:ext cx="1236345" cy="2927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39700" marR="132080" indent="233045">
              <a:lnSpc>
                <a:spcPct val="100000"/>
              </a:lnSpc>
              <a:spcBef>
                <a:spcPts val="110"/>
              </a:spcBef>
            </a:pPr>
            <a:r>
              <a:rPr dirty="0" sz="800" spc="-10" i="1">
                <a:latin typeface="Carlito"/>
                <a:cs typeface="Carlito"/>
              </a:rPr>
              <a:t>Importante:  </a:t>
            </a:r>
            <a:r>
              <a:rPr dirty="0" sz="800" spc="-5" i="1">
                <a:latin typeface="Carlito"/>
                <a:cs typeface="Carlito"/>
              </a:rPr>
              <a:t>Repare na</a:t>
            </a:r>
            <a:r>
              <a:rPr dirty="0" sz="800" spc="-40" i="1">
                <a:latin typeface="Carlito"/>
                <a:cs typeface="Carlito"/>
              </a:rPr>
              <a:t> </a:t>
            </a:r>
            <a:r>
              <a:rPr dirty="0" sz="800" spc="-10" i="1">
                <a:latin typeface="Carlito"/>
                <a:cs typeface="Carlito"/>
              </a:rPr>
              <a:t>endentação!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2200" spc="-140">
                <a:latin typeface="Arial"/>
                <a:cs typeface="Arial"/>
              </a:rPr>
              <a:t>Encadeamento </a:t>
            </a:r>
            <a:r>
              <a:rPr dirty="0" sz="2200" spc="-114">
                <a:latin typeface="Arial"/>
                <a:cs typeface="Arial"/>
              </a:rPr>
              <a:t>de </a:t>
            </a:r>
            <a:r>
              <a:rPr dirty="0" sz="2200" spc="-85">
                <a:latin typeface="Arial"/>
                <a:cs typeface="Arial"/>
              </a:rPr>
              <a:t>estruturas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condicionais</a:t>
            </a:r>
            <a:endParaRPr sz="22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  <a:spcBef>
                <a:spcPts val="1700"/>
              </a:spcBef>
            </a:pPr>
            <a:r>
              <a:rPr dirty="0" sz="1050" spc="265" b="1">
                <a:latin typeface="Arial"/>
                <a:cs typeface="Arial"/>
              </a:rPr>
              <a:t>if </a:t>
            </a:r>
            <a:r>
              <a:rPr dirty="0" sz="1050" spc="235" b="1">
                <a:latin typeface="Arial"/>
                <a:cs typeface="Arial"/>
              </a:rPr>
              <a:t>( </a:t>
            </a:r>
            <a:r>
              <a:rPr dirty="0" sz="1050" spc="60">
                <a:solidFill>
                  <a:srgbClr val="5B9BD5"/>
                </a:solidFill>
                <a:latin typeface="Arial"/>
                <a:cs typeface="Arial"/>
              </a:rPr>
              <a:t>condição </a:t>
            </a:r>
            <a:r>
              <a:rPr dirty="0" sz="1050">
                <a:solidFill>
                  <a:srgbClr val="5B9BD5"/>
                </a:solidFill>
                <a:latin typeface="Arial"/>
                <a:cs typeface="Arial"/>
              </a:rPr>
              <a:t>1 </a:t>
            </a:r>
            <a:r>
              <a:rPr dirty="0" sz="1050" spc="235" b="1">
                <a:latin typeface="Arial"/>
                <a:cs typeface="Arial"/>
              </a:rPr>
              <a:t>)</a:t>
            </a:r>
            <a:r>
              <a:rPr dirty="0" sz="1050" spc="260" b="1">
                <a:latin typeface="Arial"/>
                <a:cs typeface="Arial"/>
              </a:rPr>
              <a:t> </a:t>
            </a:r>
            <a:r>
              <a:rPr dirty="0" sz="1050" spc="175" b="1"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15"/>
              </a:spcBef>
            </a:pPr>
            <a:r>
              <a:rPr dirty="0" sz="1050" spc="-3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1050" spc="19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B9BD5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20"/>
              </a:spcBef>
            </a:pPr>
            <a:r>
              <a:rPr dirty="0" sz="1050" spc="-3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1050" spc="19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B9BD5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  <a:spcBef>
                <a:spcPts val="25"/>
              </a:spcBef>
            </a:pPr>
            <a:r>
              <a:rPr dirty="0" sz="1050" spc="175" b="1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  <a:spcBef>
                <a:spcPts val="15"/>
              </a:spcBef>
            </a:pPr>
            <a:r>
              <a:rPr dirty="0" sz="1050" spc="75" b="1">
                <a:latin typeface="Arial"/>
                <a:cs typeface="Arial"/>
              </a:rPr>
              <a:t>else</a:t>
            </a:r>
            <a:r>
              <a:rPr dirty="0" sz="1050" spc="295" b="1">
                <a:latin typeface="Arial"/>
                <a:cs typeface="Arial"/>
              </a:rPr>
              <a:t> </a:t>
            </a:r>
            <a:r>
              <a:rPr dirty="0" sz="1050" spc="175" b="1"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780"/>
              </a:spcBef>
            </a:pPr>
            <a:r>
              <a:rPr dirty="0" sz="1050" spc="265" b="1">
                <a:latin typeface="Arial"/>
                <a:cs typeface="Arial"/>
              </a:rPr>
              <a:t>if </a:t>
            </a:r>
            <a:r>
              <a:rPr dirty="0" sz="1050" spc="235" b="1">
                <a:latin typeface="Arial"/>
                <a:cs typeface="Arial"/>
              </a:rPr>
              <a:t>( </a:t>
            </a:r>
            <a:r>
              <a:rPr dirty="0" sz="1050" spc="60">
                <a:solidFill>
                  <a:srgbClr val="5B9BD5"/>
                </a:solidFill>
                <a:latin typeface="Arial"/>
                <a:cs typeface="Arial"/>
              </a:rPr>
              <a:t>condição </a:t>
            </a:r>
            <a:r>
              <a:rPr dirty="0" sz="1050">
                <a:solidFill>
                  <a:srgbClr val="5B9BD5"/>
                </a:solidFill>
                <a:latin typeface="Arial"/>
                <a:cs typeface="Arial"/>
              </a:rPr>
              <a:t>2 </a:t>
            </a:r>
            <a:r>
              <a:rPr dirty="0" sz="1050" spc="235" b="1">
                <a:latin typeface="Arial"/>
                <a:cs typeface="Arial"/>
              </a:rPr>
              <a:t>)</a:t>
            </a:r>
            <a:r>
              <a:rPr dirty="0" sz="1050" spc="260" b="1">
                <a:latin typeface="Arial"/>
                <a:cs typeface="Arial"/>
              </a:rPr>
              <a:t> </a:t>
            </a:r>
            <a:r>
              <a:rPr dirty="0" sz="1050" spc="175" b="1"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973455">
              <a:lnSpc>
                <a:spcPct val="100000"/>
              </a:lnSpc>
              <a:spcBef>
                <a:spcPts val="10"/>
              </a:spcBef>
            </a:pPr>
            <a:r>
              <a:rPr dirty="0" sz="1050" spc="-3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1050" spc="19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B9BD5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973455">
              <a:lnSpc>
                <a:spcPct val="100000"/>
              </a:lnSpc>
              <a:spcBef>
                <a:spcPts val="25"/>
              </a:spcBef>
            </a:pPr>
            <a:r>
              <a:rPr dirty="0" sz="1050" spc="-3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1050" spc="19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B9BD5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25"/>
              </a:spcBef>
            </a:pPr>
            <a:r>
              <a:rPr dirty="0" sz="1050" spc="175" b="1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10"/>
              </a:spcBef>
            </a:pPr>
            <a:r>
              <a:rPr dirty="0" sz="1050" spc="75" b="1">
                <a:latin typeface="Arial"/>
                <a:cs typeface="Arial"/>
              </a:rPr>
              <a:t>else</a:t>
            </a:r>
            <a:r>
              <a:rPr dirty="0" sz="1050" spc="295" b="1">
                <a:latin typeface="Arial"/>
                <a:cs typeface="Arial"/>
              </a:rPr>
              <a:t> </a:t>
            </a:r>
            <a:r>
              <a:rPr dirty="0" sz="1050" spc="175" b="1"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973455">
              <a:lnSpc>
                <a:spcPct val="100000"/>
              </a:lnSpc>
              <a:spcBef>
                <a:spcPts val="25"/>
              </a:spcBef>
            </a:pPr>
            <a:r>
              <a:rPr dirty="0" sz="1050" spc="-3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1050" spc="19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B9BD5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973455">
              <a:lnSpc>
                <a:spcPct val="100000"/>
              </a:lnSpc>
              <a:spcBef>
                <a:spcPts val="25"/>
              </a:spcBef>
            </a:pPr>
            <a:r>
              <a:rPr dirty="0" sz="1050" spc="-3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1050" spc="19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B9BD5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10"/>
              </a:spcBef>
            </a:pPr>
            <a:r>
              <a:rPr dirty="0" sz="1050" spc="175" b="1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  <a:spcBef>
                <a:spcPts val="550"/>
              </a:spcBef>
            </a:pPr>
            <a:r>
              <a:rPr dirty="0" sz="1050" spc="175" b="1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281" y="1427378"/>
            <a:ext cx="470535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Encadeamento </a:t>
            </a:r>
            <a:r>
              <a:rPr dirty="0" spc="-114"/>
              <a:t>de </a:t>
            </a:r>
            <a:r>
              <a:rPr dirty="0" spc="-85"/>
              <a:t>estruturas</a:t>
            </a:r>
            <a:r>
              <a:rPr dirty="0" spc="35"/>
              <a:t> </a:t>
            </a:r>
            <a:r>
              <a:rPr dirty="0" spc="-110"/>
              <a:t>condicionais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4921" y="2829572"/>
            <a:ext cx="59944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2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900" spc="200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8300" y="2972816"/>
            <a:ext cx="1574800" cy="13068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160" b="1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900" spc="75" b="1">
                <a:latin typeface="Arial"/>
                <a:cs typeface="Arial"/>
              </a:rPr>
              <a:t>else </a:t>
            </a:r>
            <a:r>
              <a:rPr dirty="0" sz="900" spc="235" b="1">
                <a:latin typeface="Arial"/>
                <a:cs typeface="Arial"/>
              </a:rPr>
              <a:t>if </a:t>
            </a:r>
            <a:r>
              <a:rPr dirty="0" sz="900" spc="210" b="1">
                <a:latin typeface="Arial"/>
                <a:cs typeface="Arial"/>
              </a:rPr>
              <a:t>( </a:t>
            </a:r>
            <a:r>
              <a:rPr dirty="0" sz="900" spc="60">
                <a:solidFill>
                  <a:srgbClr val="5B9BD5"/>
                </a:solidFill>
                <a:latin typeface="Arial"/>
                <a:cs typeface="Arial"/>
              </a:rPr>
              <a:t>condição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3 </a:t>
            </a:r>
            <a:r>
              <a:rPr dirty="0" sz="900" spc="210" b="1">
                <a:latin typeface="Arial"/>
                <a:cs typeface="Arial"/>
              </a:rPr>
              <a:t>)</a:t>
            </a:r>
            <a:r>
              <a:rPr dirty="0" sz="900" b="1">
                <a:latin typeface="Arial"/>
                <a:cs typeface="Arial"/>
              </a:rPr>
              <a:t> </a:t>
            </a:r>
            <a:r>
              <a:rPr dirty="0" sz="900" spc="160" b="1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50"/>
              </a:spcBef>
            </a:pPr>
            <a:r>
              <a:rPr dirty="0" sz="900" spc="-2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900" spc="18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35"/>
              </a:spcBef>
            </a:pPr>
            <a:r>
              <a:rPr dirty="0" sz="900" spc="-2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900" spc="18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900" spc="160" b="1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900" spc="75" b="1">
                <a:latin typeface="Arial"/>
                <a:cs typeface="Arial"/>
              </a:rPr>
              <a:t>else</a:t>
            </a:r>
            <a:r>
              <a:rPr dirty="0" sz="900" spc="250" b="1">
                <a:latin typeface="Arial"/>
                <a:cs typeface="Arial"/>
              </a:rPr>
              <a:t> </a:t>
            </a:r>
            <a:r>
              <a:rPr dirty="0" sz="900" spc="160" b="1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35"/>
              </a:spcBef>
            </a:pPr>
            <a:r>
              <a:rPr dirty="0" sz="900" spc="-2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900" spc="18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35"/>
              </a:spcBef>
            </a:pPr>
            <a:r>
              <a:rPr dirty="0" sz="900" spc="-2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900" spc="18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900" spc="160" b="1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11979" y="2784348"/>
            <a:ext cx="1242060" cy="299085"/>
            <a:chOff x="4411979" y="2784348"/>
            <a:chExt cx="1242060" cy="299085"/>
          </a:xfrm>
        </p:grpSpPr>
        <p:sp>
          <p:nvSpPr>
            <p:cNvPr id="6" name="object 6"/>
            <p:cNvSpPr/>
            <p:nvPr/>
          </p:nvSpPr>
          <p:spPr>
            <a:xfrm>
              <a:off x="4411979" y="2784348"/>
              <a:ext cx="1242060" cy="3175"/>
            </a:xfrm>
            <a:custGeom>
              <a:avLst/>
              <a:gdLst/>
              <a:ahLst/>
              <a:cxnLst/>
              <a:rect l="l" t="t" r="r" b="b"/>
              <a:pathLst>
                <a:path w="1242060" h="3175">
                  <a:moveTo>
                    <a:pt x="0" y="3048"/>
                  </a:moveTo>
                  <a:lnTo>
                    <a:pt x="1242060" y="3048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11979" y="307848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0" y="4572"/>
                  </a:moveTo>
                  <a:lnTo>
                    <a:pt x="1242060" y="4572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5027" y="2787396"/>
              <a:ext cx="1236345" cy="291465"/>
            </a:xfrm>
            <a:custGeom>
              <a:avLst/>
              <a:gdLst/>
              <a:ahLst/>
              <a:cxnLst/>
              <a:rect l="l" t="t" r="r" b="b"/>
              <a:pathLst>
                <a:path w="1236345" h="291464">
                  <a:moveTo>
                    <a:pt x="1235964" y="0"/>
                  </a:moveTo>
                  <a:lnTo>
                    <a:pt x="0" y="0"/>
                  </a:lnTo>
                  <a:lnTo>
                    <a:pt x="0" y="291083"/>
                  </a:lnTo>
                  <a:lnTo>
                    <a:pt x="1235964" y="291083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11979" y="2784348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11979" y="2793492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B0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11979" y="2798064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B0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1979" y="2802636"/>
              <a:ext cx="1242060" cy="13970"/>
            </a:xfrm>
            <a:custGeom>
              <a:avLst/>
              <a:gdLst/>
              <a:ahLst/>
              <a:cxnLst/>
              <a:rect l="l" t="t" r="r" b="b"/>
              <a:pathLst>
                <a:path w="1242060" h="13969">
                  <a:moveTo>
                    <a:pt x="12420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42060" y="13716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F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11979" y="2816352"/>
              <a:ext cx="1242060" cy="13970"/>
            </a:xfrm>
            <a:custGeom>
              <a:avLst/>
              <a:gdLst/>
              <a:ahLst/>
              <a:cxnLst/>
              <a:rect l="l" t="t" r="r" b="b"/>
              <a:pathLst>
                <a:path w="1242060" h="13969">
                  <a:moveTo>
                    <a:pt x="12420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42060" y="13716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EC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1979" y="2830068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DC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11979" y="2839212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C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11979" y="2848356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B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11979" y="2852928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B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11979" y="2857500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A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11979" y="2866644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9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11979" y="2871216"/>
              <a:ext cx="1242060" cy="3175"/>
            </a:xfrm>
            <a:custGeom>
              <a:avLst/>
              <a:gdLst/>
              <a:ahLst/>
              <a:cxnLst/>
              <a:rect l="l" t="t" r="r" b="b"/>
              <a:pathLst>
                <a:path w="1242060" h="3175">
                  <a:moveTo>
                    <a:pt x="124206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1242060" y="3048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9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11979" y="2874264"/>
              <a:ext cx="1242060" cy="13970"/>
            </a:xfrm>
            <a:custGeom>
              <a:avLst/>
              <a:gdLst/>
              <a:ahLst/>
              <a:cxnLst/>
              <a:rect l="l" t="t" r="r" b="b"/>
              <a:pathLst>
                <a:path w="1242060" h="13969">
                  <a:moveTo>
                    <a:pt x="12420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242060" y="13715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8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11979" y="2887980"/>
              <a:ext cx="1242060" cy="13970"/>
            </a:xfrm>
            <a:custGeom>
              <a:avLst/>
              <a:gdLst/>
              <a:ahLst/>
              <a:cxnLst/>
              <a:rect l="l" t="t" r="r" b="b"/>
              <a:pathLst>
                <a:path w="1242060" h="13969">
                  <a:moveTo>
                    <a:pt x="12420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42060" y="13716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7C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11979" y="2901696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6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411979" y="2910840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5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11979" y="2919984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4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1979" y="2924556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4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1979" y="2929128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3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11979" y="2938272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2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11979" y="2942844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2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11979" y="2947416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1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11979" y="295656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0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411979" y="2961132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A0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411979" y="2965704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F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411979" y="2974848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E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411979" y="297942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E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11979" y="2983992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42060" y="914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D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11979" y="2993136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C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11979" y="2997708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C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411979" y="3002280"/>
              <a:ext cx="1242060" cy="7620"/>
            </a:xfrm>
            <a:custGeom>
              <a:avLst/>
              <a:gdLst/>
              <a:ahLst/>
              <a:cxnLst/>
              <a:rect l="l" t="t" r="r" b="b"/>
              <a:pathLst>
                <a:path w="1242060" h="7619">
                  <a:moveTo>
                    <a:pt x="1242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42060" y="762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B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411979" y="3009900"/>
              <a:ext cx="1242060" cy="6350"/>
            </a:xfrm>
            <a:custGeom>
              <a:avLst/>
              <a:gdLst/>
              <a:ahLst/>
              <a:cxnLst/>
              <a:rect l="l" t="t" r="r" b="b"/>
              <a:pathLst>
                <a:path w="1242060" h="6350">
                  <a:moveTo>
                    <a:pt x="124206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242060" y="6096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A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411979" y="3015996"/>
              <a:ext cx="1242060" cy="6350"/>
            </a:xfrm>
            <a:custGeom>
              <a:avLst/>
              <a:gdLst/>
              <a:ahLst/>
              <a:cxnLst/>
              <a:rect l="l" t="t" r="r" b="b"/>
              <a:pathLst>
                <a:path w="1242060" h="6350">
                  <a:moveTo>
                    <a:pt x="124206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242060" y="6096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11979" y="3022092"/>
              <a:ext cx="1242060" cy="7620"/>
            </a:xfrm>
            <a:custGeom>
              <a:avLst/>
              <a:gdLst/>
              <a:ahLst/>
              <a:cxnLst/>
              <a:rect l="l" t="t" r="r" b="b"/>
              <a:pathLst>
                <a:path w="1242060" h="7619">
                  <a:moveTo>
                    <a:pt x="124206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42060" y="7619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8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11979" y="3029712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11979" y="3034284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7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11979" y="3038856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6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11979" y="304800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5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11979" y="3052572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411979" y="3057144"/>
              <a:ext cx="1242060" cy="9525"/>
            </a:xfrm>
            <a:custGeom>
              <a:avLst/>
              <a:gdLst/>
              <a:ahLst/>
              <a:cxnLst/>
              <a:rect l="l" t="t" r="r" b="b"/>
              <a:pathLst>
                <a:path w="1242060" h="9525">
                  <a:moveTo>
                    <a:pt x="12420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2060" y="914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4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11979" y="3066288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242060" y="4571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11979" y="3070860"/>
              <a:ext cx="1242060" cy="5080"/>
            </a:xfrm>
            <a:custGeom>
              <a:avLst/>
              <a:gdLst/>
              <a:ahLst/>
              <a:cxnLst/>
              <a:rect l="l" t="t" r="r" b="b"/>
              <a:pathLst>
                <a:path w="1242060" h="5080">
                  <a:moveTo>
                    <a:pt x="124206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42060" y="4572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3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11979" y="3075432"/>
              <a:ext cx="1242060" cy="7620"/>
            </a:xfrm>
            <a:custGeom>
              <a:avLst/>
              <a:gdLst/>
              <a:ahLst/>
              <a:cxnLst/>
              <a:rect l="l" t="t" r="r" b="b"/>
              <a:pathLst>
                <a:path w="1242060" h="7619">
                  <a:moveTo>
                    <a:pt x="1242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42060" y="762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13503" y="2785872"/>
              <a:ext cx="1240790" cy="294640"/>
            </a:xfrm>
            <a:custGeom>
              <a:avLst/>
              <a:gdLst/>
              <a:ahLst/>
              <a:cxnLst/>
              <a:rect l="l" t="t" r="r" b="b"/>
              <a:pathLst>
                <a:path w="1240789" h="294639">
                  <a:moveTo>
                    <a:pt x="1240536" y="0"/>
                  </a:moveTo>
                  <a:lnTo>
                    <a:pt x="0" y="0"/>
                  </a:lnTo>
                  <a:lnTo>
                    <a:pt x="0" y="294131"/>
                  </a:lnTo>
                  <a:lnTo>
                    <a:pt x="1240536" y="294131"/>
                  </a:lnTo>
                  <a:lnTo>
                    <a:pt x="1240536" y="292607"/>
                  </a:lnTo>
                  <a:lnTo>
                    <a:pt x="3048" y="292607"/>
                  </a:lnTo>
                  <a:lnTo>
                    <a:pt x="1524" y="291083"/>
                  </a:lnTo>
                  <a:lnTo>
                    <a:pt x="3048" y="291083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0536" y="1524"/>
                  </a:lnTo>
                  <a:lnTo>
                    <a:pt x="1240536" y="0"/>
                  </a:lnTo>
                  <a:close/>
                </a:path>
                <a:path w="1240789" h="294639">
                  <a:moveTo>
                    <a:pt x="3048" y="291083"/>
                  </a:moveTo>
                  <a:lnTo>
                    <a:pt x="1524" y="291083"/>
                  </a:lnTo>
                  <a:lnTo>
                    <a:pt x="3048" y="292607"/>
                  </a:lnTo>
                  <a:lnTo>
                    <a:pt x="3048" y="291083"/>
                  </a:lnTo>
                  <a:close/>
                </a:path>
                <a:path w="1240789" h="294639">
                  <a:moveTo>
                    <a:pt x="1235964" y="291083"/>
                  </a:moveTo>
                  <a:lnTo>
                    <a:pt x="3048" y="291083"/>
                  </a:lnTo>
                  <a:lnTo>
                    <a:pt x="3048" y="292607"/>
                  </a:lnTo>
                  <a:lnTo>
                    <a:pt x="1235964" y="292607"/>
                  </a:lnTo>
                  <a:lnTo>
                    <a:pt x="1235964" y="291083"/>
                  </a:lnTo>
                  <a:close/>
                </a:path>
                <a:path w="1240789" h="294639">
                  <a:moveTo>
                    <a:pt x="1235964" y="1524"/>
                  </a:moveTo>
                  <a:lnTo>
                    <a:pt x="1235964" y="292607"/>
                  </a:lnTo>
                  <a:lnTo>
                    <a:pt x="1237488" y="291083"/>
                  </a:lnTo>
                  <a:lnTo>
                    <a:pt x="1240536" y="291083"/>
                  </a:lnTo>
                  <a:lnTo>
                    <a:pt x="1240536" y="3048"/>
                  </a:lnTo>
                  <a:lnTo>
                    <a:pt x="1237488" y="3048"/>
                  </a:lnTo>
                  <a:lnTo>
                    <a:pt x="1235964" y="1524"/>
                  </a:lnTo>
                  <a:close/>
                </a:path>
                <a:path w="1240789" h="294639">
                  <a:moveTo>
                    <a:pt x="1240536" y="291083"/>
                  </a:moveTo>
                  <a:lnTo>
                    <a:pt x="1237488" y="291083"/>
                  </a:lnTo>
                  <a:lnTo>
                    <a:pt x="1235964" y="292607"/>
                  </a:lnTo>
                  <a:lnTo>
                    <a:pt x="1240536" y="292607"/>
                  </a:lnTo>
                  <a:lnTo>
                    <a:pt x="1240536" y="291083"/>
                  </a:lnTo>
                  <a:close/>
                </a:path>
                <a:path w="1240789" h="29463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40789" h="294639">
                  <a:moveTo>
                    <a:pt x="123596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35964" y="3048"/>
                  </a:lnTo>
                  <a:lnTo>
                    <a:pt x="1235964" y="1524"/>
                  </a:lnTo>
                  <a:close/>
                </a:path>
                <a:path w="1240789" h="294639">
                  <a:moveTo>
                    <a:pt x="1240536" y="1524"/>
                  </a:moveTo>
                  <a:lnTo>
                    <a:pt x="1235964" y="1524"/>
                  </a:lnTo>
                  <a:lnTo>
                    <a:pt x="1237488" y="3048"/>
                  </a:lnTo>
                  <a:lnTo>
                    <a:pt x="1240536" y="3048"/>
                  </a:lnTo>
                  <a:lnTo>
                    <a:pt x="1240536" y="152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375600" y="1976069"/>
            <a:ext cx="3913504" cy="960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235" b="1">
                <a:latin typeface="Arial"/>
                <a:cs typeface="Arial"/>
              </a:rPr>
              <a:t>if </a:t>
            </a:r>
            <a:r>
              <a:rPr dirty="0" sz="900" spc="210" b="1">
                <a:latin typeface="Arial"/>
                <a:cs typeface="Arial"/>
              </a:rPr>
              <a:t>( </a:t>
            </a:r>
            <a:r>
              <a:rPr dirty="0" sz="900" spc="60">
                <a:solidFill>
                  <a:srgbClr val="5B9BD5"/>
                </a:solidFill>
                <a:latin typeface="Arial"/>
                <a:cs typeface="Arial"/>
              </a:rPr>
              <a:t>condição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1 </a:t>
            </a:r>
            <a:r>
              <a:rPr dirty="0" sz="900" spc="210" b="1">
                <a:latin typeface="Arial"/>
                <a:cs typeface="Arial"/>
              </a:rPr>
              <a:t>)</a:t>
            </a:r>
            <a:r>
              <a:rPr dirty="0" sz="900" spc="200" b="1">
                <a:latin typeface="Arial"/>
                <a:cs typeface="Arial"/>
              </a:rPr>
              <a:t> </a:t>
            </a:r>
            <a:r>
              <a:rPr dirty="0" sz="900" spc="160" b="1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0"/>
              </a:spcBef>
            </a:pPr>
            <a:r>
              <a:rPr dirty="0" sz="900" spc="-2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900" spc="18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35"/>
              </a:spcBef>
            </a:pPr>
            <a:r>
              <a:rPr dirty="0" sz="900" spc="-2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900" spc="185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160" b="1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900" spc="75" b="1">
                <a:latin typeface="Arial"/>
                <a:cs typeface="Arial"/>
              </a:rPr>
              <a:t>else </a:t>
            </a:r>
            <a:r>
              <a:rPr dirty="0" sz="900" spc="235" b="1">
                <a:latin typeface="Arial"/>
                <a:cs typeface="Arial"/>
              </a:rPr>
              <a:t>if </a:t>
            </a:r>
            <a:r>
              <a:rPr dirty="0" sz="900" spc="210" b="1">
                <a:latin typeface="Arial"/>
                <a:cs typeface="Arial"/>
              </a:rPr>
              <a:t>( </a:t>
            </a:r>
            <a:r>
              <a:rPr dirty="0" sz="900" spc="60">
                <a:solidFill>
                  <a:srgbClr val="5B9BD5"/>
                </a:solidFill>
                <a:latin typeface="Arial"/>
                <a:cs typeface="Arial"/>
              </a:rPr>
              <a:t>condição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2 </a:t>
            </a:r>
            <a:r>
              <a:rPr dirty="0" sz="900" spc="210" b="1">
                <a:latin typeface="Arial"/>
                <a:cs typeface="Arial"/>
              </a:rPr>
              <a:t>)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160" b="1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208915">
              <a:lnSpc>
                <a:spcPts val="919"/>
              </a:lnSpc>
              <a:spcBef>
                <a:spcPts val="35"/>
              </a:spcBef>
            </a:pPr>
            <a:r>
              <a:rPr dirty="0" sz="900" spc="-20">
                <a:solidFill>
                  <a:srgbClr val="5B9BD5"/>
                </a:solidFill>
                <a:latin typeface="Arial"/>
                <a:cs typeface="Arial"/>
              </a:rPr>
              <a:t>comando</a:t>
            </a:r>
            <a:r>
              <a:rPr dirty="0" sz="900" spc="30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5B9BD5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800"/>
              </a:lnSpc>
            </a:pPr>
            <a:r>
              <a:rPr dirty="0" sz="800" i="1">
                <a:latin typeface="Carlito"/>
                <a:cs typeface="Carlito"/>
              </a:rPr>
              <a:t>Imp</a:t>
            </a:r>
            <a:r>
              <a:rPr dirty="0" sz="800" spc="-10" i="1">
                <a:latin typeface="Carlito"/>
                <a:cs typeface="Carlito"/>
              </a:rPr>
              <a:t>o</a:t>
            </a:r>
            <a:r>
              <a:rPr dirty="0" sz="800" i="1">
                <a:latin typeface="Carlito"/>
                <a:cs typeface="Carlito"/>
              </a:rPr>
              <a:t>r</a:t>
            </a:r>
            <a:r>
              <a:rPr dirty="0" sz="800" spc="-20" i="1">
                <a:latin typeface="Carlito"/>
                <a:cs typeface="Carlito"/>
              </a:rPr>
              <a:t>t</a:t>
            </a:r>
            <a:r>
              <a:rPr dirty="0" sz="800" spc="-5" i="1">
                <a:latin typeface="Carlito"/>
                <a:cs typeface="Carlito"/>
              </a:rPr>
              <a:t>a</a:t>
            </a:r>
            <a:r>
              <a:rPr dirty="0" sz="800" spc="-25" i="1">
                <a:latin typeface="Carlito"/>
                <a:cs typeface="Carlito"/>
              </a:rPr>
              <a:t>n</a:t>
            </a:r>
            <a:r>
              <a:rPr dirty="0" sz="800" spc="-20" i="1">
                <a:latin typeface="Carlito"/>
                <a:cs typeface="Carlito"/>
              </a:rPr>
              <a:t>t</a:t>
            </a:r>
            <a:r>
              <a:rPr dirty="0" sz="800" i="1">
                <a:latin typeface="Carlito"/>
                <a:cs typeface="Carlito"/>
              </a:rPr>
              <a:t>e: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55235" y="2910294"/>
            <a:ext cx="9690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5" i="1">
                <a:latin typeface="Carlito"/>
                <a:cs typeface="Carlito"/>
              </a:rPr>
              <a:t>Repare na</a:t>
            </a:r>
            <a:r>
              <a:rPr dirty="0" sz="800" spc="-30" i="1">
                <a:latin typeface="Carlito"/>
                <a:cs typeface="Carlito"/>
              </a:rPr>
              <a:t> </a:t>
            </a:r>
            <a:r>
              <a:rPr dirty="0" sz="800" spc="-10" i="1">
                <a:latin typeface="Carlito"/>
                <a:cs typeface="Carlito"/>
              </a:rPr>
              <a:t>endentação!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44295" y="113385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455295" marR="746125">
              <a:lnSpc>
                <a:spcPts val="3240"/>
              </a:lnSpc>
            </a:pPr>
            <a:r>
              <a:rPr dirty="0" sz="3000" spc="-215">
                <a:latin typeface="Arial"/>
                <a:cs typeface="Arial"/>
              </a:rPr>
              <a:t>Sintaxe </a:t>
            </a:r>
            <a:r>
              <a:rPr dirty="0" sz="3000" spc="-114">
                <a:latin typeface="Arial"/>
                <a:cs typeface="Arial"/>
              </a:rPr>
              <a:t>opcional: </a:t>
            </a:r>
            <a:r>
              <a:rPr dirty="0" sz="3000" spc="-150">
                <a:latin typeface="Arial"/>
                <a:cs typeface="Arial"/>
              </a:rPr>
              <a:t>operadores de  </a:t>
            </a:r>
            <a:r>
              <a:rPr dirty="0" sz="3000" spc="-95">
                <a:latin typeface="Arial"/>
                <a:cs typeface="Arial"/>
              </a:rPr>
              <a:t>atribuição</a:t>
            </a:r>
            <a:r>
              <a:rPr dirty="0" sz="3000" spc="-170">
                <a:latin typeface="Arial"/>
                <a:cs typeface="Arial"/>
              </a:rPr>
              <a:t> </a:t>
            </a:r>
            <a:r>
              <a:rPr dirty="0" sz="3000" spc="-125">
                <a:latin typeface="Arial"/>
                <a:cs typeface="Arial"/>
              </a:rPr>
              <a:t>cumulativa</a:t>
            </a:r>
            <a:endParaRPr sz="3000">
              <a:latin typeface="Arial"/>
              <a:cs typeface="Arial"/>
            </a:endParaRPr>
          </a:p>
          <a:p>
            <a:pPr marL="455295" marR="3849370">
              <a:lnSpc>
                <a:spcPct val="124200"/>
              </a:lnSpc>
              <a:spcBef>
                <a:spcPts val="45"/>
              </a:spcBef>
            </a:pP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ttp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: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du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and</a:t>
            </a: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om.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r </a:t>
            </a:r>
            <a:r>
              <a:rPr dirty="0" sz="120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dirty="0" sz="1200" spc="-20">
                <a:solidFill>
                  <a:srgbClr val="898989"/>
                </a:solidFill>
                <a:latin typeface="Carlito"/>
                <a:cs typeface="Carlito"/>
              </a:rPr>
              <a:t>Prof. </a:t>
            </a:r>
            <a:r>
              <a:rPr dirty="0" sz="1200" spc="-40">
                <a:solidFill>
                  <a:srgbClr val="898989"/>
                </a:solidFill>
                <a:latin typeface="Carlito"/>
                <a:cs typeface="Carlito"/>
              </a:rPr>
              <a:t>Dr.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Nelio</a:t>
            </a:r>
            <a:r>
              <a:rPr dirty="0" sz="1200" spc="5">
                <a:solidFill>
                  <a:srgbClr val="898989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Alves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281" y="1254759"/>
            <a:ext cx="5193665" cy="1625600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455"/>
              </a:spcBef>
            </a:pPr>
            <a:r>
              <a:rPr dirty="0" sz="2200" spc="-215" b="1">
                <a:latin typeface="Arial"/>
                <a:cs typeface="Arial"/>
              </a:rPr>
              <a:t>Problema</a:t>
            </a:r>
            <a:r>
              <a:rPr dirty="0" sz="2200" spc="-175" b="1">
                <a:latin typeface="Arial"/>
                <a:cs typeface="Arial"/>
              </a:rPr>
              <a:t> </a:t>
            </a:r>
            <a:r>
              <a:rPr dirty="0" sz="2200" spc="-220" b="1">
                <a:latin typeface="Arial"/>
                <a:cs typeface="Arial"/>
              </a:rPr>
              <a:t>exemplo</a:t>
            </a:r>
            <a:endParaRPr sz="2200">
              <a:latin typeface="Arial"/>
              <a:cs typeface="Arial"/>
            </a:endParaRPr>
          </a:p>
          <a:p>
            <a:pPr algn="just" marL="12700" marR="5080">
              <a:lnSpc>
                <a:spcPts val="1510"/>
              </a:lnSpc>
              <a:spcBef>
                <a:spcPts val="1065"/>
              </a:spcBef>
            </a:pPr>
            <a:r>
              <a:rPr dirty="0" sz="1400" spc="-5">
                <a:latin typeface="Carlito"/>
                <a:cs typeface="Carlito"/>
              </a:rPr>
              <a:t>Uma </a:t>
            </a:r>
            <a:r>
              <a:rPr dirty="0" sz="1400" spc="-10">
                <a:latin typeface="Carlito"/>
                <a:cs typeface="Carlito"/>
              </a:rPr>
              <a:t>operadora </a:t>
            </a:r>
            <a:r>
              <a:rPr dirty="0" sz="1400" spc="-5">
                <a:latin typeface="Carlito"/>
                <a:cs typeface="Carlito"/>
              </a:rPr>
              <a:t>de </a:t>
            </a:r>
            <a:r>
              <a:rPr dirty="0" sz="1400" spc="-10">
                <a:latin typeface="Carlito"/>
                <a:cs typeface="Carlito"/>
              </a:rPr>
              <a:t>telefonia cobra </a:t>
            </a:r>
            <a:r>
              <a:rPr dirty="0" sz="1400">
                <a:latin typeface="Carlito"/>
                <a:cs typeface="Carlito"/>
              </a:rPr>
              <a:t>R$ 50.00 </a:t>
            </a:r>
            <a:r>
              <a:rPr dirty="0" sz="1400" spc="-5">
                <a:latin typeface="Carlito"/>
                <a:cs typeface="Carlito"/>
              </a:rPr>
              <a:t>por </a:t>
            </a:r>
            <a:r>
              <a:rPr dirty="0" sz="1400" spc="5">
                <a:latin typeface="Carlito"/>
                <a:cs typeface="Carlito"/>
              </a:rPr>
              <a:t>um </a:t>
            </a:r>
            <a:r>
              <a:rPr dirty="0" sz="1400" spc="-5">
                <a:latin typeface="Carlito"/>
                <a:cs typeface="Carlito"/>
              </a:rPr>
              <a:t>plano básico que  dá </a:t>
            </a:r>
            <a:r>
              <a:rPr dirty="0" sz="1400" spc="-10">
                <a:latin typeface="Carlito"/>
                <a:cs typeface="Carlito"/>
              </a:rPr>
              <a:t>direito </a:t>
            </a:r>
            <a:r>
              <a:rPr dirty="0" sz="1400">
                <a:latin typeface="Carlito"/>
                <a:cs typeface="Carlito"/>
              </a:rPr>
              <a:t>a 100 </a:t>
            </a:r>
            <a:r>
              <a:rPr dirty="0" sz="1400" spc="-5">
                <a:latin typeface="Carlito"/>
                <a:cs typeface="Carlito"/>
              </a:rPr>
              <a:t>minutos de </a:t>
            </a:r>
            <a:r>
              <a:rPr dirty="0" sz="1400" spc="-10">
                <a:latin typeface="Carlito"/>
                <a:cs typeface="Carlito"/>
              </a:rPr>
              <a:t>telefone. </a:t>
            </a:r>
            <a:r>
              <a:rPr dirty="0" sz="1400" spc="-5">
                <a:latin typeface="Carlito"/>
                <a:cs typeface="Carlito"/>
              </a:rPr>
              <a:t>Cada minuto que </a:t>
            </a:r>
            <a:r>
              <a:rPr dirty="0" sz="1400" spc="-10">
                <a:latin typeface="Carlito"/>
                <a:cs typeface="Carlito"/>
              </a:rPr>
              <a:t>exceder </a:t>
            </a:r>
            <a:r>
              <a:rPr dirty="0" sz="1400">
                <a:latin typeface="Carlito"/>
                <a:cs typeface="Carlito"/>
              </a:rPr>
              <a:t>a  </a:t>
            </a:r>
            <a:r>
              <a:rPr dirty="0" sz="1400" spc="-10">
                <a:latin typeface="Carlito"/>
                <a:cs typeface="Carlito"/>
              </a:rPr>
              <a:t>franquia </a:t>
            </a:r>
            <a:r>
              <a:rPr dirty="0" sz="1400" spc="-5">
                <a:latin typeface="Carlito"/>
                <a:cs typeface="Carlito"/>
              </a:rPr>
              <a:t>de </a:t>
            </a:r>
            <a:r>
              <a:rPr dirty="0" sz="1400">
                <a:latin typeface="Carlito"/>
                <a:cs typeface="Carlito"/>
              </a:rPr>
              <a:t>100 </a:t>
            </a:r>
            <a:r>
              <a:rPr dirty="0" sz="1400" spc="-5">
                <a:latin typeface="Carlito"/>
                <a:cs typeface="Carlito"/>
              </a:rPr>
              <a:t>minutos </a:t>
            </a:r>
            <a:r>
              <a:rPr dirty="0" sz="1400" spc="-10">
                <a:latin typeface="Carlito"/>
                <a:cs typeface="Carlito"/>
              </a:rPr>
              <a:t>custa </a:t>
            </a:r>
            <a:r>
              <a:rPr dirty="0" sz="1400">
                <a:latin typeface="Carlito"/>
                <a:cs typeface="Carlito"/>
              </a:rPr>
              <a:t>R$ </a:t>
            </a:r>
            <a:r>
              <a:rPr dirty="0" sz="1400" spc="-5">
                <a:latin typeface="Carlito"/>
                <a:cs typeface="Carlito"/>
              </a:rPr>
              <a:t>2.00. </a:t>
            </a:r>
            <a:r>
              <a:rPr dirty="0" sz="1400" spc="-15">
                <a:latin typeface="Carlito"/>
                <a:cs typeface="Carlito"/>
              </a:rPr>
              <a:t>Fazer </a:t>
            </a:r>
            <a:r>
              <a:rPr dirty="0" sz="1400">
                <a:latin typeface="Carlito"/>
                <a:cs typeface="Carlito"/>
              </a:rPr>
              <a:t>um </a:t>
            </a:r>
            <a:r>
              <a:rPr dirty="0" sz="1400" spc="-10">
                <a:latin typeface="Carlito"/>
                <a:cs typeface="Carlito"/>
              </a:rPr>
              <a:t>programa para </a:t>
            </a:r>
            <a:r>
              <a:rPr dirty="0" sz="1400" spc="-5">
                <a:latin typeface="Carlito"/>
                <a:cs typeface="Carlito"/>
              </a:rPr>
              <a:t>ler </a:t>
            </a:r>
            <a:r>
              <a:rPr dirty="0" sz="1400">
                <a:latin typeface="Carlito"/>
                <a:cs typeface="Carlito"/>
              </a:rPr>
              <a:t>a  </a:t>
            </a:r>
            <a:r>
              <a:rPr dirty="0" sz="1400" spc="-5">
                <a:latin typeface="Carlito"/>
                <a:cs typeface="Carlito"/>
              </a:rPr>
              <a:t>quantidade de minutos que </a:t>
            </a:r>
            <a:r>
              <a:rPr dirty="0" sz="1400">
                <a:latin typeface="Carlito"/>
                <a:cs typeface="Carlito"/>
              </a:rPr>
              <a:t>uma </a:t>
            </a:r>
            <a:r>
              <a:rPr dirty="0" sz="1400" spc="-5">
                <a:latin typeface="Carlito"/>
                <a:cs typeface="Carlito"/>
              </a:rPr>
              <a:t>pessoa consumiu, daí </a:t>
            </a:r>
            <a:r>
              <a:rPr dirty="0" sz="1400" spc="-10">
                <a:latin typeface="Carlito"/>
                <a:cs typeface="Carlito"/>
              </a:rPr>
              <a:t>mostrar </a:t>
            </a:r>
            <a:r>
              <a:rPr dirty="0" sz="1400">
                <a:latin typeface="Carlito"/>
                <a:cs typeface="Carlito"/>
              </a:rPr>
              <a:t>o </a:t>
            </a:r>
            <a:r>
              <a:rPr dirty="0" sz="1400" spc="-5">
                <a:latin typeface="Carlito"/>
                <a:cs typeface="Carlito"/>
              </a:rPr>
              <a:t>valor 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ser</a:t>
            </a:r>
            <a:r>
              <a:rPr dirty="0" sz="1400" spc="-1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pago.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39595" y="3080003"/>
          <a:ext cx="5001895" cy="50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88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Entrada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Saída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Valor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pagar: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R$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50.00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9595" y="3706367"/>
          <a:ext cx="5001895" cy="50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88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Entrada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Saída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103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Valor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pagar: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R$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56.00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44295" y="113385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0281" y="5801245"/>
            <a:ext cx="41656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35">
                <a:latin typeface="Arial"/>
                <a:cs typeface="Arial"/>
              </a:rPr>
              <a:t>Operadores </a:t>
            </a:r>
            <a:r>
              <a:rPr dirty="0" sz="2200" spc="-114">
                <a:latin typeface="Arial"/>
                <a:cs typeface="Arial"/>
              </a:rPr>
              <a:t>de </a:t>
            </a:r>
            <a:r>
              <a:rPr dirty="0" sz="2200" spc="-75">
                <a:latin typeface="Arial"/>
                <a:cs typeface="Arial"/>
              </a:rPr>
              <a:t>atribuição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cumulativa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39595" y="6589776"/>
          <a:ext cx="5049520" cy="153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0"/>
                <a:gridCol w="2519679"/>
              </a:tblGrid>
              <a:tr h="30479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+=</a:t>
                      </a:r>
                      <a:r>
                        <a:rPr dirty="0" sz="16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60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145">
                          <a:latin typeface="Arial"/>
                          <a:cs typeface="Arial"/>
                        </a:rPr>
                        <a:t>-=</a:t>
                      </a:r>
                      <a:r>
                        <a:rPr dirty="0" sz="1600" spc="4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34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600" spc="5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100">
                          <a:latin typeface="Arial"/>
                          <a:cs typeface="Arial"/>
                        </a:rPr>
                        <a:t>*=</a:t>
                      </a:r>
                      <a:r>
                        <a:rPr dirty="0" sz="1600" spc="4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250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600" spc="5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190">
                          <a:latin typeface="Arial"/>
                          <a:cs typeface="Arial"/>
                        </a:rPr>
                        <a:t>/=</a:t>
                      </a:r>
                      <a:r>
                        <a:rPr dirty="0" sz="1600" spc="4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43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600" spc="5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300">
                          <a:latin typeface="Arial"/>
                          <a:cs typeface="Arial"/>
                        </a:rPr>
                        <a:t>%=</a:t>
                      </a:r>
                      <a:r>
                        <a:rPr dirty="0" sz="1600" spc="-2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50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1600" spc="43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200660" marR="4304665">
              <a:lnSpc>
                <a:spcPct val="100000"/>
              </a:lnSpc>
              <a:spcBef>
                <a:spcPts val="790"/>
              </a:spcBef>
            </a:pPr>
            <a:r>
              <a:rPr dirty="0" sz="900" spc="20" b="1">
                <a:solidFill>
                  <a:srgbClr val="7F0055"/>
                </a:solidFill>
                <a:latin typeface="Arial"/>
                <a:cs typeface="Arial"/>
              </a:rPr>
              <a:t>import </a:t>
            </a:r>
            <a:r>
              <a:rPr dirty="0" sz="900" spc="95" b="1">
                <a:latin typeface="Arial"/>
                <a:cs typeface="Arial"/>
              </a:rPr>
              <a:t>java.util.Locale;  </a:t>
            </a:r>
            <a:r>
              <a:rPr dirty="0" sz="900" spc="20" b="1">
                <a:solidFill>
                  <a:srgbClr val="7F0055"/>
                </a:solidFill>
                <a:latin typeface="Arial"/>
                <a:cs typeface="Arial"/>
              </a:rPr>
              <a:t>import</a:t>
            </a:r>
            <a:r>
              <a:rPr dirty="0" sz="900" spc="24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sz="900" spc="75" b="1">
                <a:latin typeface="Arial"/>
                <a:cs typeface="Arial"/>
              </a:rPr>
              <a:t>java.util.Scanner;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200660">
              <a:lnSpc>
                <a:spcPct val="100000"/>
              </a:lnSpc>
            </a:pPr>
            <a:r>
              <a:rPr dirty="0" sz="900" spc="45" b="1">
                <a:solidFill>
                  <a:srgbClr val="7F0055"/>
                </a:solidFill>
                <a:latin typeface="Arial"/>
                <a:cs typeface="Arial"/>
              </a:rPr>
              <a:t>public </a:t>
            </a:r>
            <a:r>
              <a:rPr dirty="0" sz="900" spc="40" b="1">
                <a:solidFill>
                  <a:srgbClr val="7F0055"/>
                </a:solidFill>
                <a:latin typeface="Arial"/>
                <a:cs typeface="Arial"/>
              </a:rPr>
              <a:t>class </a:t>
            </a:r>
            <a:r>
              <a:rPr dirty="0" sz="900" spc="-25" b="1">
                <a:latin typeface="Arial"/>
                <a:cs typeface="Arial"/>
              </a:rPr>
              <a:t>Main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140" b="1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</a:pPr>
            <a:r>
              <a:rPr dirty="0" sz="900" spc="45" b="1">
                <a:solidFill>
                  <a:srgbClr val="7F0055"/>
                </a:solidFill>
                <a:latin typeface="Arial"/>
                <a:cs typeface="Arial"/>
              </a:rPr>
              <a:t>public  </a:t>
            </a:r>
            <a:r>
              <a:rPr dirty="0" sz="900" spc="100" b="1">
                <a:solidFill>
                  <a:srgbClr val="7F0055"/>
                </a:solidFill>
                <a:latin typeface="Arial"/>
                <a:cs typeface="Arial"/>
              </a:rPr>
              <a:t>static </a:t>
            </a:r>
            <a:r>
              <a:rPr dirty="0" sz="900" spc="30" b="1">
                <a:solidFill>
                  <a:srgbClr val="7F0055"/>
                </a:solidFill>
                <a:latin typeface="Arial"/>
                <a:cs typeface="Arial"/>
              </a:rPr>
              <a:t>void  </a:t>
            </a:r>
            <a:r>
              <a:rPr dirty="0" sz="900" spc="60" b="1">
                <a:latin typeface="Arial"/>
                <a:cs typeface="Arial"/>
              </a:rPr>
              <a:t>main(String[]  </a:t>
            </a:r>
            <a:r>
              <a:rPr dirty="0" sz="900" spc="50" b="1">
                <a:solidFill>
                  <a:srgbClr val="6A3E3E"/>
                </a:solidFill>
                <a:latin typeface="Arial"/>
                <a:cs typeface="Arial"/>
              </a:rPr>
              <a:t>args</a:t>
            </a:r>
            <a:r>
              <a:rPr dirty="0" sz="900" spc="50" b="1">
                <a:latin typeface="Arial"/>
                <a:cs typeface="Arial"/>
              </a:rPr>
              <a:t>)</a:t>
            </a:r>
            <a:r>
              <a:rPr dirty="0" sz="900" spc="45" b="1">
                <a:latin typeface="Arial"/>
                <a:cs typeface="Arial"/>
              </a:rPr>
              <a:t> </a:t>
            </a:r>
            <a:r>
              <a:rPr dirty="0" sz="900" spc="140" b="1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657860" marR="3159125">
              <a:lnSpc>
                <a:spcPct val="100000"/>
              </a:lnSpc>
            </a:pPr>
            <a:r>
              <a:rPr dirty="0" sz="900" spc="75">
                <a:latin typeface="Arial"/>
                <a:cs typeface="Arial"/>
              </a:rPr>
              <a:t>Locale.</a:t>
            </a:r>
            <a:r>
              <a:rPr dirty="0" sz="900" spc="75" i="1">
                <a:latin typeface="Arial"/>
                <a:cs typeface="Arial"/>
              </a:rPr>
              <a:t>setDefault(Locale.</a:t>
            </a:r>
            <a:r>
              <a:rPr dirty="0" sz="900" spc="75" b="1" i="1">
                <a:solidFill>
                  <a:srgbClr val="0000C0"/>
                </a:solidFill>
                <a:latin typeface="Arial"/>
                <a:cs typeface="Arial"/>
              </a:rPr>
              <a:t>US</a:t>
            </a:r>
            <a:r>
              <a:rPr dirty="0" sz="900" spc="75" b="1" i="1">
                <a:latin typeface="Arial"/>
                <a:cs typeface="Arial"/>
              </a:rPr>
              <a:t>);  </a:t>
            </a:r>
            <a:r>
              <a:rPr dirty="0" sz="900" spc="10">
                <a:latin typeface="Arial"/>
                <a:cs typeface="Arial"/>
              </a:rPr>
              <a:t>Scanner  </a:t>
            </a:r>
            <a:r>
              <a:rPr dirty="0" sz="900" spc="40">
                <a:solidFill>
                  <a:srgbClr val="6A3E3E"/>
                </a:solidFill>
                <a:latin typeface="Arial"/>
                <a:cs typeface="Arial"/>
              </a:rPr>
              <a:t>sc  </a:t>
            </a:r>
            <a:r>
              <a:rPr dirty="0" sz="900" spc="-35">
                <a:latin typeface="Arial"/>
                <a:cs typeface="Arial"/>
              </a:rPr>
              <a:t>=  </a:t>
            </a:r>
            <a:r>
              <a:rPr dirty="0" sz="900" spc="-95" b="1">
                <a:solidFill>
                  <a:srgbClr val="7F0055"/>
                </a:solidFill>
                <a:latin typeface="Arial"/>
                <a:cs typeface="Arial"/>
              </a:rPr>
              <a:t>new </a:t>
            </a:r>
            <a:r>
              <a:rPr dirty="0" sz="900" spc="5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sz="900" spc="30" b="1">
                <a:latin typeface="Arial"/>
                <a:cs typeface="Arial"/>
              </a:rPr>
              <a:t>Scanner(System.</a:t>
            </a:r>
            <a:r>
              <a:rPr dirty="0" sz="900" spc="30" b="1" i="1">
                <a:solidFill>
                  <a:srgbClr val="0000C0"/>
                </a:solidFill>
                <a:latin typeface="Arial"/>
                <a:cs typeface="Arial"/>
              </a:rPr>
              <a:t>in</a:t>
            </a:r>
            <a:r>
              <a:rPr dirty="0" sz="900" spc="30" b="1" i="1"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 marL="657860" marR="3722370">
              <a:lnSpc>
                <a:spcPct val="200000"/>
              </a:lnSpc>
            </a:pPr>
            <a:r>
              <a:rPr dirty="0" sz="900" spc="125" b="1">
                <a:solidFill>
                  <a:srgbClr val="7F0055"/>
                </a:solidFill>
                <a:latin typeface="Arial"/>
                <a:cs typeface="Arial"/>
              </a:rPr>
              <a:t>int </a:t>
            </a:r>
            <a:r>
              <a:rPr dirty="0" sz="900" spc="-10" b="1">
                <a:solidFill>
                  <a:srgbClr val="6A3E3E"/>
                </a:solidFill>
                <a:latin typeface="Arial"/>
                <a:cs typeface="Arial"/>
              </a:rPr>
              <a:t>minutos </a:t>
            </a:r>
            <a:r>
              <a:rPr dirty="0" sz="900" spc="-35" b="1">
                <a:latin typeface="Arial"/>
                <a:cs typeface="Arial"/>
              </a:rPr>
              <a:t>= </a:t>
            </a:r>
            <a:r>
              <a:rPr dirty="0" sz="900" spc="100" b="1">
                <a:solidFill>
                  <a:srgbClr val="6A3E3E"/>
                </a:solidFill>
                <a:latin typeface="Arial"/>
                <a:cs typeface="Arial"/>
              </a:rPr>
              <a:t>sc</a:t>
            </a:r>
            <a:r>
              <a:rPr dirty="0" sz="900" spc="100" b="1">
                <a:latin typeface="Arial"/>
                <a:cs typeface="Arial"/>
              </a:rPr>
              <a:t>.nextInt();  </a:t>
            </a:r>
            <a:r>
              <a:rPr dirty="0" sz="900" spc="-5" b="1">
                <a:solidFill>
                  <a:srgbClr val="7F0055"/>
                </a:solidFill>
                <a:latin typeface="Arial"/>
                <a:cs typeface="Arial"/>
              </a:rPr>
              <a:t>double </a:t>
            </a:r>
            <a:r>
              <a:rPr dirty="0" sz="900" spc="10" b="1">
                <a:solidFill>
                  <a:srgbClr val="6A3E3E"/>
                </a:solidFill>
                <a:latin typeface="Arial"/>
                <a:cs typeface="Arial"/>
              </a:rPr>
              <a:t>conta </a:t>
            </a:r>
            <a:r>
              <a:rPr dirty="0" sz="900" spc="-35" b="1">
                <a:latin typeface="Arial"/>
                <a:cs typeface="Arial"/>
              </a:rPr>
              <a:t>=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 spc="80" b="1">
                <a:latin typeface="Arial"/>
                <a:cs typeface="Arial"/>
              </a:rPr>
              <a:t>50.0;</a:t>
            </a:r>
            <a:endParaRPr sz="900">
              <a:latin typeface="Arial"/>
              <a:cs typeface="Arial"/>
            </a:endParaRPr>
          </a:p>
          <a:p>
            <a:pPr marL="657860">
              <a:lnSpc>
                <a:spcPct val="100000"/>
              </a:lnSpc>
            </a:pPr>
            <a:r>
              <a:rPr dirty="0" sz="900" spc="215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sz="900" spc="15" b="1">
                <a:latin typeface="Arial"/>
                <a:cs typeface="Arial"/>
              </a:rPr>
              <a:t>(</a:t>
            </a:r>
            <a:r>
              <a:rPr dirty="0" sz="900" spc="15" b="1">
                <a:solidFill>
                  <a:srgbClr val="6A3E3E"/>
                </a:solidFill>
                <a:latin typeface="Arial"/>
                <a:cs typeface="Arial"/>
              </a:rPr>
              <a:t>minutos  </a:t>
            </a:r>
            <a:r>
              <a:rPr dirty="0" sz="900" spc="-35" b="1">
                <a:latin typeface="Arial"/>
                <a:cs typeface="Arial"/>
              </a:rPr>
              <a:t>&gt;  </a:t>
            </a:r>
            <a:r>
              <a:rPr dirty="0" sz="900" spc="40" b="1">
                <a:latin typeface="Arial"/>
                <a:cs typeface="Arial"/>
              </a:rPr>
              <a:t>100)</a:t>
            </a:r>
            <a:r>
              <a:rPr dirty="0" sz="900" spc="215" b="1">
                <a:latin typeface="Arial"/>
                <a:cs typeface="Arial"/>
              </a:rPr>
              <a:t> </a:t>
            </a:r>
            <a:r>
              <a:rPr dirty="0" sz="900" spc="140" b="1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886460">
              <a:lnSpc>
                <a:spcPct val="100000"/>
              </a:lnSpc>
            </a:pPr>
            <a:r>
              <a:rPr dirty="0" sz="900" spc="50">
                <a:solidFill>
                  <a:srgbClr val="6A3E3E"/>
                </a:solidFill>
                <a:latin typeface="Arial"/>
                <a:cs typeface="Arial"/>
              </a:rPr>
              <a:t>conta </a:t>
            </a:r>
            <a:r>
              <a:rPr dirty="0" sz="900" spc="-35">
                <a:latin typeface="Arial"/>
                <a:cs typeface="Arial"/>
              </a:rPr>
              <a:t>+= </a:t>
            </a:r>
            <a:r>
              <a:rPr dirty="0" sz="900" spc="60">
                <a:latin typeface="Arial"/>
                <a:cs typeface="Arial"/>
              </a:rPr>
              <a:t>(</a:t>
            </a:r>
            <a:r>
              <a:rPr dirty="0" sz="900" spc="60">
                <a:solidFill>
                  <a:srgbClr val="6A3E3E"/>
                </a:solidFill>
                <a:latin typeface="Arial"/>
                <a:cs typeface="Arial"/>
              </a:rPr>
              <a:t>minutos </a:t>
            </a:r>
            <a:r>
              <a:rPr dirty="0" sz="900" spc="195">
                <a:latin typeface="Arial"/>
                <a:cs typeface="Arial"/>
              </a:rPr>
              <a:t>- </a:t>
            </a:r>
            <a:r>
              <a:rPr dirty="0" sz="900" spc="40">
                <a:latin typeface="Arial"/>
                <a:cs typeface="Arial"/>
              </a:rPr>
              <a:t>100) </a:t>
            </a:r>
            <a:r>
              <a:rPr dirty="0" sz="900" spc="140">
                <a:latin typeface="Arial"/>
                <a:cs typeface="Arial"/>
              </a:rPr>
              <a:t>*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114">
                <a:latin typeface="Arial"/>
                <a:cs typeface="Arial"/>
              </a:rPr>
              <a:t>2.0;</a:t>
            </a:r>
            <a:endParaRPr sz="900">
              <a:latin typeface="Arial"/>
              <a:cs typeface="Arial"/>
            </a:endParaRPr>
          </a:p>
          <a:p>
            <a:pPr marL="657860">
              <a:lnSpc>
                <a:spcPct val="100000"/>
              </a:lnSpc>
            </a:pPr>
            <a:r>
              <a:rPr dirty="0" sz="900" spc="190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657860">
              <a:lnSpc>
                <a:spcPct val="100000"/>
              </a:lnSpc>
            </a:pPr>
            <a:r>
              <a:rPr dirty="0" sz="900" spc="65">
                <a:latin typeface="Arial"/>
                <a:cs typeface="Arial"/>
              </a:rPr>
              <a:t>System.</a:t>
            </a:r>
            <a:r>
              <a:rPr dirty="0" sz="900" spc="65" b="1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900" spc="65" b="1" i="1">
                <a:latin typeface="Arial"/>
                <a:cs typeface="Arial"/>
              </a:rPr>
              <a:t>.printf(</a:t>
            </a:r>
            <a:r>
              <a:rPr dirty="0" sz="900" spc="65" b="1" i="1">
                <a:solidFill>
                  <a:srgbClr val="2A00FF"/>
                </a:solidFill>
                <a:latin typeface="Arial"/>
                <a:cs typeface="Arial"/>
              </a:rPr>
              <a:t>"Valor </a:t>
            </a:r>
            <a:r>
              <a:rPr dirty="0" sz="900" spc="-40" b="1" i="1">
                <a:solidFill>
                  <a:srgbClr val="2A00FF"/>
                </a:solidFill>
                <a:latin typeface="Arial"/>
                <a:cs typeface="Arial"/>
              </a:rPr>
              <a:t>da </a:t>
            </a:r>
            <a:r>
              <a:rPr dirty="0" sz="900" spc="10" b="1" i="1">
                <a:solidFill>
                  <a:srgbClr val="2A00FF"/>
                </a:solidFill>
                <a:latin typeface="Arial"/>
                <a:cs typeface="Arial"/>
              </a:rPr>
              <a:t>conta </a:t>
            </a:r>
            <a:r>
              <a:rPr dirty="0" sz="900" spc="-35" b="1" i="1">
                <a:solidFill>
                  <a:srgbClr val="2A00FF"/>
                </a:solidFill>
                <a:latin typeface="Arial"/>
                <a:cs typeface="Arial"/>
              </a:rPr>
              <a:t>= </a:t>
            </a:r>
            <a:r>
              <a:rPr dirty="0" sz="900" spc="-85" b="1" i="1">
                <a:solidFill>
                  <a:srgbClr val="2A00FF"/>
                </a:solidFill>
                <a:latin typeface="Arial"/>
                <a:cs typeface="Arial"/>
              </a:rPr>
              <a:t>R$</a:t>
            </a:r>
            <a:r>
              <a:rPr dirty="0" sz="900" spc="80" b="1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900" spc="5" b="1" i="1">
                <a:solidFill>
                  <a:srgbClr val="2A00FF"/>
                </a:solidFill>
                <a:latin typeface="Arial"/>
                <a:cs typeface="Arial"/>
              </a:rPr>
              <a:t>%.2f%n"</a:t>
            </a:r>
            <a:r>
              <a:rPr dirty="0" sz="900" spc="5" b="1" i="1">
                <a:latin typeface="Arial"/>
                <a:cs typeface="Arial"/>
              </a:rPr>
              <a:t>,</a:t>
            </a:r>
            <a:r>
              <a:rPr dirty="0" sz="900" spc="240" b="1" i="1">
                <a:latin typeface="Arial"/>
                <a:cs typeface="Arial"/>
              </a:rPr>
              <a:t> </a:t>
            </a:r>
            <a:r>
              <a:rPr dirty="0" sz="900" spc="60" b="1" i="1">
                <a:solidFill>
                  <a:srgbClr val="6A3E3E"/>
                </a:solidFill>
                <a:latin typeface="Arial"/>
                <a:cs typeface="Arial"/>
              </a:rPr>
              <a:t>conta</a:t>
            </a:r>
            <a:r>
              <a:rPr dirty="0" sz="900" spc="60" b="1" i="1"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657860">
              <a:lnSpc>
                <a:spcPct val="100000"/>
              </a:lnSpc>
            </a:pPr>
            <a:r>
              <a:rPr dirty="0" sz="900" spc="114">
                <a:solidFill>
                  <a:srgbClr val="6A3E3E"/>
                </a:solidFill>
                <a:latin typeface="Arial"/>
                <a:cs typeface="Arial"/>
              </a:rPr>
              <a:t>sc</a:t>
            </a:r>
            <a:r>
              <a:rPr dirty="0" sz="900" spc="114">
                <a:latin typeface="Arial"/>
                <a:cs typeface="Arial"/>
              </a:rPr>
              <a:t>.close();</a:t>
            </a:r>
            <a:endParaRPr sz="9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</a:pPr>
            <a:r>
              <a:rPr dirty="0" sz="900" spc="190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 marL="200660">
              <a:lnSpc>
                <a:spcPct val="100000"/>
              </a:lnSpc>
            </a:pPr>
            <a:r>
              <a:rPr dirty="0" sz="900" spc="190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455295" marR="1550035">
              <a:lnSpc>
                <a:spcPts val="3240"/>
              </a:lnSpc>
            </a:pPr>
            <a:r>
              <a:rPr dirty="0" sz="3000" spc="-215">
                <a:latin typeface="Arial"/>
                <a:cs typeface="Arial"/>
              </a:rPr>
              <a:t>Sintaxe </a:t>
            </a:r>
            <a:r>
              <a:rPr dirty="0" sz="3000" spc="-114">
                <a:latin typeface="Arial"/>
                <a:cs typeface="Arial"/>
              </a:rPr>
              <a:t>opcional: </a:t>
            </a:r>
            <a:r>
              <a:rPr dirty="0" sz="3000" spc="-85">
                <a:latin typeface="Arial"/>
                <a:cs typeface="Arial"/>
              </a:rPr>
              <a:t>estrutura  </a:t>
            </a:r>
            <a:r>
              <a:rPr dirty="0" sz="3000" spc="-165">
                <a:latin typeface="Arial"/>
                <a:cs typeface="Arial"/>
              </a:rPr>
              <a:t>switch-case</a:t>
            </a:r>
            <a:endParaRPr sz="3000">
              <a:latin typeface="Arial"/>
              <a:cs typeface="Arial"/>
            </a:endParaRPr>
          </a:p>
          <a:p>
            <a:pPr marL="455295" marR="3849370">
              <a:lnSpc>
                <a:spcPct val="124200"/>
              </a:lnSpc>
              <a:spcBef>
                <a:spcPts val="45"/>
              </a:spcBef>
            </a:pP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ttp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: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du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and</a:t>
            </a: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om.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r </a:t>
            </a:r>
            <a:r>
              <a:rPr dirty="0" sz="120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dirty="0" sz="1200" spc="-20">
                <a:solidFill>
                  <a:srgbClr val="898989"/>
                </a:solidFill>
                <a:latin typeface="Carlito"/>
                <a:cs typeface="Carlito"/>
              </a:rPr>
              <a:t>Prof. </a:t>
            </a:r>
            <a:r>
              <a:rPr dirty="0" sz="1200" spc="-40">
                <a:solidFill>
                  <a:srgbClr val="898989"/>
                </a:solidFill>
                <a:latin typeface="Carlito"/>
                <a:cs typeface="Carlito"/>
              </a:rPr>
              <a:t>Dr.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Nelio</a:t>
            </a:r>
            <a:r>
              <a:rPr dirty="0" sz="1200" spc="5">
                <a:solidFill>
                  <a:srgbClr val="898989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Alves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2200" spc="-195" b="1">
                <a:latin typeface="Arial"/>
                <a:cs typeface="Arial"/>
              </a:rPr>
              <a:t>Estrutura</a:t>
            </a:r>
            <a:r>
              <a:rPr dirty="0" sz="2200" spc="-175" b="1">
                <a:latin typeface="Arial"/>
                <a:cs typeface="Arial"/>
              </a:rPr>
              <a:t> </a:t>
            </a:r>
            <a:r>
              <a:rPr dirty="0" sz="2200" spc="-225" b="1">
                <a:latin typeface="Arial"/>
                <a:cs typeface="Arial"/>
              </a:rPr>
              <a:t>switch-case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458470" marR="531495">
              <a:lnSpc>
                <a:spcPts val="1510"/>
              </a:lnSpc>
              <a:spcBef>
                <a:spcPts val="5"/>
              </a:spcBef>
            </a:pPr>
            <a:r>
              <a:rPr dirty="0" sz="1400" spc="-5">
                <a:latin typeface="Carlito"/>
                <a:cs typeface="Carlito"/>
              </a:rPr>
              <a:t>Quando </a:t>
            </a:r>
            <a:r>
              <a:rPr dirty="0" sz="1400">
                <a:latin typeface="Carlito"/>
                <a:cs typeface="Carlito"/>
              </a:rPr>
              <a:t>se </a:t>
            </a:r>
            <a:r>
              <a:rPr dirty="0" sz="1400" spc="-5">
                <a:latin typeface="Carlito"/>
                <a:cs typeface="Carlito"/>
              </a:rPr>
              <a:t>tem várias opções de </a:t>
            </a:r>
            <a:r>
              <a:rPr dirty="0" sz="1400" spc="-10">
                <a:latin typeface="Carlito"/>
                <a:cs typeface="Carlito"/>
              </a:rPr>
              <a:t>fluxo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10">
                <a:latin typeface="Carlito"/>
                <a:cs typeface="Carlito"/>
              </a:rPr>
              <a:t>serem tratadas com </a:t>
            </a:r>
            <a:r>
              <a:rPr dirty="0" sz="1400" spc="-5">
                <a:latin typeface="Carlito"/>
                <a:cs typeface="Carlito"/>
              </a:rPr>
              <a:t>base no  valor de uma </a:t>
            </a:r>
            <a:r>
              <a:rPr dirty="0" sz="1400" spc="-10">
                <a:latin typeface="Carlito"/>
                <a:cs typeface="Carlito"/>
              </a:rPr>
              <a:t>variável, </a:t>
            </a:r>
            <a:r>
              <a:rPr dirty="0" sz="1400">
                <a:latin typeface="Carlito"/>
                <a:cs typeface="Carlito"/>
              </a:rPr>
              <a:t>ao </a:t>
            </a:r>
            <a:r>
              <a:rPr dirty="0" sz="1400" spc="-10">
                <a:latin typeface="Carlito"/>
                <a:cs typeface="Carlito"/>
              </a:rPr>
              <a:t>invés </a:t>
            </a:r>
            <a:r>
              <a:rPr dirty="0" sz="1400" spc="-5">
                <a:latin typeface="Carlito"/>
                <a:cs typeface="Carlito"/>
              </a:rPr>
              <a:t>de várias estruturas </a:t>
            </a:r>
            <a:r>
              <a:rPr dirty="0" sz="1400">
                <a:latin typeface="Carlito"/>
                <a:cs typeface="Carlito"/>
              </a:rPr>
              <a:t>if-else </a:t>
            </a:r>
            <a:r>
              <a:rPr dirty="0" sz="1400" spc="-5">
                <a:latin typeface="Carlito"/>
                <a:cs typeface="Carlito"/>
              </a:rPr>
              <a:t>encadeadas,  </a:t>
            </a:r>
            <a:r>
              <a:rPr dirty="0" sz="1400">
                <a:latin typeface="Carlito"/>
                <a:cs typeface="Carlito"/>
              </a:rPr>
              <a:t>alguns </a:t>
            </a:r>
            <a:r>
              <a:rPr dirty="0" sz="1400" spc="-15">
                <a:latin typeface="Carlito"/>
                <a:cs typeface="Carlito"/>
              </a:rPr>
              <a:t>preferem </a:t>
            </a:r>
            <a:r>
              <a:rPr dirty="0" sz="1400" spc="-5">
                <a:latin typeface="Carlito"/>
                <a:cs typeface="Carlito"/>
              </a:rPr>
              <a:t>utilizar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10">
                <a:latin typeface="Carlito"/>
                <a:cs typeface="Carlito"/>
              </a:rPr>
              <a:t>estrutura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switch-case.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0281" y="5628567"/>
            <a:ext cx="5187950" cy="124142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2200" spc="-215" b="1">
                <a:latin typeface="Arial"/>
                <a:cs typeface="Arial"/>
              </a:rPr>
              <a:t>Problema</a:t>
            </a:r>
            <a:r>
              <a:rPr dirty="0" sz="2200" spc="-175" b="1">
                <a:latin typeface="Arial"/>
                <a:cs typeface="Arial"/>
              </a:rPr>
              <a:t> </a:t>
            </a:r>
            <a:r>
              <a:rPr dirty="0" sz="2200" spc="-220" b="1">
                <a:latin typeface="Arial"/>
                <a:cs typeface="Arial"/>
              </a:rPr>
              <a:t>exemplo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1510"/>
              </a:lnSpc>
              <a:spcBef>
                <a:spcPts val="1065"/>
              </a:spcBef>
            </a:pPr>
            <a:r>
              <a:rPr dirty="0" sz="1400" spc="-15">
                <a:latin typeface="Carlito"/>
                <a:cs typeface="Carlito"/>
              </a:rPr>
              <a:t>Fazer </a:t>
            </a:r>
            <a:r>
              <a:rPr dirty="0" sz="1400">
                <a:latin typeface="Carlito"/>
                <a:cs typeface="Carlito"/>
              </a:rPr>
              <a:t>um </a:t>
            </a:r>
            <a:r>
              <a:rPr dirty="0" sz="1400" spc="-10">
                <a:latin typeface="Carlito"/>
                <a:cs typeface="Carlito"/>
              </a:rPr>
              <a:t>programa para </a:t>
            </a:r>
            <a:r>
              <a:rPr dirty="0" sz="1400" spc="-5">
                <a:latin typeface="Carlito"/>
                <a:cs typeface="Carlito"/>
              </a:rPr>
              <a:t>ler um valor </a:t>
            </a:r>
            <a:r>
              <a:rPr dirty="0" sz="1400" spc="-10">
                <a:latin typeface="Carlito"/>
                <a:cs typeface="Carlito"/>
              </a:rPr>
              <a:t>inteiro </a:t>
            </a:r>
            <a:r>
              <a:rPr dirty="0" sz="1400" spc="-5">
                <a:latin typeface="Carlito"/>
                <a:cs typeface="Carlito"/>
              </a:rPr>
              <a:t>de </a:t>
            </a:r>
            <a:r>
              <a:rPr dirty="0" sz="1400">
                <a:latin typeface="Carlito"/>
                <a:cs typeface="Carlito"/>
              </a:rPr>
              <a:t>1 a 7 </a:t>
            </a:r>
            <a:r>
              <a:rPr dirty="0" sz="1400" spc="-10">
                <a:latin typeface="Carlito"/>
                <a:cs typeface="Carlito"/>
              </a:rPr>
              <a:t>representando </a:t>
            </a:r>
            <a:r>
              <a:rPr dirty="0" sz="1400" spc="-5">
                <a:latin typeface="Carlito"/>
                <a:cs typeface="Carlito"/>
              </a:rPr>
              <a:t>um  dia da semana </a:t>
            </a:r>
            <a:r>
              <a:rPr dirty="0" sz="1400" spc="-10">
                <a:latin typeface="Carlito"/>
                <a:cs typeface="Carlito"/>
              </a:rPr>
              <a:t>(sendo 1=domingo, </a:t>
            </a:r>
            <a:r>
              <a:rPr dirty="0" sz="1400" spc="-5">
                <a:latin typeface="Carlito"/>
                <a:cs typeface="Carlito"/>
              </a:rPr>
              <a:t>2=segunda, </a:t>
            </a:r>
            <a:r>
              <a:rPr dirty="0" sz="1400">
                <a:latin typeface="Carlito"/>
                <a:cs typeface="Carlito"/>
              </a:rPr>
              <a:t>e assim </a:t>
            </a:r>
            <a:r>
              <a:rPr dirty="0" sz="1400" spc="-5">
                <a:latin typeface="Carlito"/>
                <a:cs typeface="Carlito"/>
              </a:rPr>
              <a:t>por</a:t>
            </a:r>
            <a:r>
              <a:rPr dirty="0" sz="1400" spc="5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diante).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490"/>
              </a:lnSpc>
            </a:pPr>
            <a:r>
              <a:rPr dirty="0" sz="1400" spc="-10">
                <a:latin typeface="Carlito"/>
                <a:cs typeface="Carlito"/>
              </a:rPr>
              <a:t>Escrever </a:t>
            </a:r>
            <a:r>
              <a:rPr dirty="0" sz="1400" spc="-5">
                <a:latin typeface="Carlito"/>
                <a:cs typeface="Carlito"/>
              </a:rPr>
              <a:t>na tela </a:t>
            </a:r>
            <a:r>
              <a:rPr dirty="0" sz="1400">
                <a:latin typeface="Carlito"/>
                <a:cs typeface="Carlito"/>
              </a:rPr>
              <a:t>o </a:t>
            </a:r>
            <a:r>
              <a:rPr dirty="0" sz="1400" spc="-5">
                <a:latin typeface="Carlito"/>
                <a:cs typeface="Carlito"/>
              </a:rPr>
              <a:t>dia da semana </a:t>
            </a:r>
            <a:r>
              <a:rPr dirty="0" sz="1400" spc="-10">
                <a:latin typeface="Carlito"/>
                <a:cs typeface="Carlito"/>
              </a:rPr>
              <a:t>correspondente, conforme</a:t>
            </a:r>
            <a:r>
              <a:rPr dirty="0" sz="1400" spc="3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exemplos.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9595" y="6973823"/>
          <a:ext cx="5001895" cy="50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88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Entrada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Saída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Dia da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semana:</a:t>
                      </a:r>
                      <a:r>
                        <a:rPr dirty="0" sz="12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domingo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9595" y="7595616"/>
          <a:ext cx="5001895" cy="50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88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Entrada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Saída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Dia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da semana: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quarta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9595" y="8221979"/>
          <a:ext cx="5001895" cy="50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88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Entrada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Saída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Dia da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semana: valor</a:t>
                      </a:r>
                      <a:r>
                        <a:rPr dirty="0" sz="12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inválido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298" y="1183639"/>
            <a:ext cx="92773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25" b="1">
                <a:solidFill>
                  <a:srgbClr val="7F0055"/>
                </a:solidFill>
                <a:latin typeface="Arial"/>
                <a:cs typeface="Arial"/>
              </a:rPr>
              <a:t>import</a:t>
            </a:r>
            <a:r>
              <a:rPr dirty="0" sz="500" spc="114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sz="500" spc="55" b="1">
                <a:latin typeface="Arial"/>
                <a:cs typeface="Arial"/>
              </a:rPr>
              <a:t>java.util.Scanner;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298" y="1343647"/>
            <a:ext cx="70802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public </a:t>
            </a:r>
            <a:r>
              <a:rPr dirty="0" sz="500" spc="35" b="1">
                <a:solidFill>
                  <a:srgbClr val="7F0055"/>
                </a:solidFill>
                <a:latin typeface="Arial"/>
                <a:cs typeface="Arial"/>
              </a:rPr>
              <a:t>class </a:t>
            </a:r>
            <a:r>
              <a:rPr dirty="0" sz="500" b="1">
                <a:latin typeface="Arial"/>
                <a:cs typeface="Arial"/>
              </a:rPr>
              <a:t>Main</a:t>
            </a:r>
            <a:r>
              <a:rPr dirty="0" sz="500" spc="-5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891" y="1503705"/>
            <a:ext cx="1475740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public </a:t>
            </a:r>
            <a:r>
              <a:rPr dirty="0" sz="500" spc="70" b="1">
                <a:solidFill>
                  <a:srgbClr val="7F0055"/>
                </a:solidFill>
                <a:latin typeface="Arial"/>
                <a:cs typeface="Arial"/>
              </a:rPr>
              <a:t>static </a:t>
            </a:r>
            <a:r>
              <a:rPr dirty="0" sz="500" spc="30" b="1">
                <a:solidFill>
                  <a:srgbClr val="7F0055"/>
                </a:solidFill>
                <a:latin typeface="Arial"/>
                <a:cs typeface="Arial"/>
              </a:rPr>
              <a:t>void </a:t>
            </a:r>
            <a:r>
              <a:rPr dirty="0" sz="500" spc="45" b="1">
                <a:latin typeface="Arial"/>
                <a:cs typeface="Arial"/>
              </a:rPr>
              <a:t>main(String[] </a:t>
            </a:r>
            <a:r>
              <a:rPr dirty="0" sz="500" spc="40" b="1">
                <a:solidFill>
                  <a:srgbClr val="6A3E3E"/>
                </a:solidFill>
                <a:latin typeface="Arial"/>
                <a:cs typeface="Arial"/>
              </a:rPr>
              <a:t>args</a:t>
            </a:r>
            <a:r>
              <a:rPr dirty="0" sz="500" spc="40" b="1">
                <a:latin typeface="Arial"/>
                <a:cs typeface="Arial"/>
              </a:rPr>
              <a:t>)</a:t>
            </a:r>
            <a:r>
              <a:rPr dirty="0" sz="500" spc="-3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2372" y="1663700"/>
            <a:ext cx="1339215" cy="266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90" marR="5080">
              <a:lnSpc>
                <a:spcPct val="106000"/>
              </a:lnSpc>
              <a:spcBef>
                <a:spcPts val="90"/>
              </a:spcBef>
            </a:pPr>
            <a:r>
              <a:rPr dirty="0" sz="500" spc="20">
                <a:latin typeface="Arial"/>
                <a:cs typeface="Arial"/>
              </a:rPr>
              <a:t>Scanner </a:t>
            </a:r>
            <a:r>
              <a:rPr dirty="0" sz="500" spc="40">
                <a:solidFill>
                  <a:srgbClr val="6A3E3E"/>
                </a:solidFill>
                <a:latin typeface="Arial"/>
                <a:cs typeface="Arial"/>
              </a:rPr>
              <a:t>sc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-35" b="1">
                <a:solidFill>
                  <a:srgbClr val="7F0055"/>
                </a:solidFill>
                <a:latin typeface="Arial"/>
                <a:cs typeface="Arial"/>
              </a:rPr>
              <a:t>new </a:t>
            </a:r>
            <a:r>
              <a:rPr dirty="0" sz="500" spc="30" b="1">
                <a:latin typeface="Arial"/>
                <a:cs typeface="Arial"/>
              </a:rPr>
              <a:t>Scanner(System.</a:t>
            </a:r>
            <a:r>
              <a:rPr dirty="0" sz="500" spc="30" b="1" i="1">
                <a:solidFill>
                  <a:srgbClr val="0000C0"/>
                </a:solidFill>
                <a:latin typeface="Arial"/>
                <a:cs typeface="Arial"/>
              </a:rPr>
              <a:t>in</a:t>
            </a:r>
            <a:r>
              <a:rPr dirty="0" sz="500" spc="30" b="1" i="1">
                <a:latin typeface="Arial"/>
                <a:cs typeface="Arial"/>
              </a:rPr>
              <a:t>);  </a:t>
            </a:r>
            <a:r>
              <a:rPr dirty="0" sz="500" spc="85" b="1">
                <a:solidFill>
                  <a:srgbClr val="7F0055"/>
                </a:solidFill>
                <a:latin typeface="Arial"/>
                <a:cs typeface="Arial"/>
              </a:rPr>
              <a:t>int </a:t>
            </a:r>
            <a:r>
              <a:rPr dirty="0" sz="500" spc="10" b="1">
                <a:solidFill>
                  <a:srgbClr val="6A3E3E"/>
                </a:solidFill>
                <a:latin typeface="Arial"/>
                <a:cs typeface="Arial"/>
              </a:rPr>
              <a:t>x </a:t>
            </a:r>
            <a:r>
              <a:rPr dirty="0" sz="500" spc="-5" b="1">
                <a:latin typeface="Arial"/>
                <a:cs typeface="Arial"/>
              </a:rPr>
              <a:t>=</a:t>
            </a:r>
            <a:r>
              <a:rPr dirty="0" sz="500" spc="30" b="1">
                <a:latin typeface="Arial"/>
                <a:cs typeface="Arial"/>
              </a:rPr>
              <a:t> </a:t>
            </a:r>
            <a:r>
              <a:rPr dirty="0" sz="500" spc="70" b="1">
                <a:solidFill>
                  <a:srgbClr val="6A3E3E"/>
                </a:solidFill>
                <a:latin typeface="Arial"/>
                <a:cs typeface="Arial"/>
              </a:rPr>
              <a:t>sc</a:t>
            </a:r>
            <a:r>
              <a:rPr dirty="0" sz="500" spc="70" b="1">
                <a:latin typeface="Arial"/>
                <a:cs typeface="Arial"/>
              </a:rPr>
              <a:t>.nextInt();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500" spc="70">
                <a:latin typeface="Arial"/>
                <a:cs typeface="Arial"/>
              </a:rPr>
              <a:t>String</a:t>
            </a:r>
            <a:r>
              <a:rPr dirty="0" sz="500" spc="135">
                <a:latin typeface="Arial"/>
                <a:cs typeface="Arial"/>
              </a:rPr>
              <a:t> </a:t>
            </a:r>
            <a:r>
              <a:rPr dirty="0" sz="500" spc="85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85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891" y="4144772"/>
            <a:ext cx="5016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120">
                <a:latin typeface="Arial"/>
                <a:cs typeface="Arial"/>
              </a:rPr>
              <a:t>}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298" y="4224032"/>
            <a:ext cx="5016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120">
                <a:latin typeface="Arial"/>
                <a:cs typeface="Arial"/>
              </a:rPr>
              <a:t>}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9968" y="1147038"/>
            <a:ext cx="92773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25" b="1">
                <a:solidFill>
                  <a:srgbClr val="7F0055"/>
                </a:solidFill>
                <a:latin typeface="Arial"/>
                <a:cs typeface="Arial"/>
              </a:rPr>
              <a:t>import</a:t>
            </a:r>
            <a:r>
              <a:rPr dirty="0" sz="500" spc="114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sz="500" spc="55" b="1">
                <a:latin typeface="Arial"/>
                <a:cs typeface="Arial"/>
              </a:rPr>
              <a:t>java.util.Scanner;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9968" y="1307096"/>
            <a:ext cx="70802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public </a:t>
            </a:r>
            <a:r>
              <a:rPr dirty="0" sz="500" spc="35" b="1">
                <a:solidFill>
                  <a:srgbClr val="7F0055"/>
                </a:solidFill>
                <a:latin typeface="Arial"/>
                <a:cs typeface="Arial"/>
              </a:rPr>
              <a:t>class </a:t>
            </a:r>
            <a:r>
              <a:rPr dirty="0" sz="500" b="1">
                <a:latin typeface="Arial"/>
                <a:cs typeface="Arial"/>
              </a:rPr>
              <a:t>Main</a:t>
            </a:r>
            <a:r>
              <a:rPr dirty="0" sz="500" spc="-5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8555" y="1467091"/>
            <a:ext cx="1475740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public </a:t>
            </a:r>
            <a:r>
              <a:rPr dirty="0" sz="500" spc="70" b="1">
                <a:solidFill>
                  <a:srgbClr val="7F0055"/>
                </a:solidFill>
                <a:latin typeface="Arial"/>
                <a:cs typeface="Arial"/>
              </a:rPr>
              <a:t>static </a:t>
            </a:r>
            <a:r>
              <a:rPr dirty="0" sz="500" spc="30" b="1">
                <a:solidFill>
                  <a:srgbClr val="7F0055"/>
                </a:solidFill>
                <a:latin typeface="Arial"/>
                <a:cs typeface="Arial"/>
              </a:rPr>
              <a:t>void </a:t>
            </a:r>
            <a:r>
              <a:rPr dirty="0" sz="500" spc="45" b="1">
                <a:latin typeface="Arial"/>
                <a:cs typeface="Arial"/>
              </a:rPr>
              <a:t>main(String[] </a:t>
            </a:r>
            <a:r>
              <a:rPr dirty="0" sz="500" spc="40" b="1">
                <a:solidFill>
                  <a:srgbClr val="6A3E3E"/>
                </a:solidFill>
                <a:latin typeface="Arial"/>
                <a:cs typeface="Arial"/>
              </a:rPr>
              <a:t>args</a:t>
            </a:r>
            <a:r>
              <a:rPr dirty="0" sz="500" spc="40" b="1">
                <a:latin typeface="Arial"/>
                <a:cs typeface="Arial"/>
              </a:rPr>
              <a:t>)</a:t>
            </a:r>
            <a:r>
              <a:rPr dirty="0" sz="500" spc="-3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7155" y="1627149"/>
            <a:ext cx="1330325" cy="266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6000"/>
              </a:lnSpc>
              <a:spcBef>
                <a:spcPts val="90"/>
              </a:spcBef>
            </a:pPr>
            <a:r>
              <a:rPr dirty="0" sz="500" spc="20">
                <a:latin typeface="Arial"/>
                <a:cs typeface="Arial"/>
              </a:rPr>
              <a:t>Scanner </a:t>
            </a:r>
            <a:r>
              <a:rPr dirty="0" sz="500" spc="40">
                <a:solidFill>
                  <a:srgbClr val="6A3E3E"/>
                </a:solidFill>
                <a:latin typeface="Arial"/>
                <a:cs typeface="Arial"/>
              </a:rPr>
              <a:t>sc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-35" b="1">
                <a:solidFill>
                  <a:srgbClr val="7F0055"/>
                </a:solidFill>
                <a:latin typeface="Arial"/>
                <a:cs typeface="Arial"/>
              </a:rPr>
              <a:t>new </a:t>
            </a:r>
            <a:r>
              <a:rPr dirty="0" sz="500" spc="30" b="1">
                <a:latin typeface="Arial"/>
                <a:cs typeface="Arial"/>
              </a:rPr>
              <a:t>Scanner(System.</a:t>
            </a:r>
            <a:r>
              <a:rPr dirty="0" sz="500" spc="30" b="1" i="1">
                <a:solidFill>
                  <a:srgbClr val="0000C0"/>
                </a:solidFill>
                <a:latin typeface="Arial"/>
                <a:cs typeface="Arial"/>
              </a:rPr>
              <a:t>in</a:t>
            </a:r>
            <a:r>
              <a:rPr dirty="0" sz="500" spc="30" b="1" i="1">
                <a:latin typeface="Arial"/>
                <a:cs typeface="Arial"/>
              </a:rPr>
              <a:t>);  </a:t>
            </a:r>
            <a:r>
              <a:rPr dirty="0" sz="500" spc="85" b="1">
                <a:solidFill>
                  <a:srgbClr val="7F0055"/>
                </a:solidFill>
                <a:latin typeface="Arial"/>
                <a:cs typeface="Arial"/>
              </a:rPr>
              <a:t>int </a:t>
            </a:r>
            <a:r>
              <a:rPr dirty="0" sz="500" spc="10" b="1">
                <a:solidFill>
                  <a:srgbClr val="6A3E3E"/>
                </a:solidFill>
                <a:latin typeface="Arial"/>
                <a:cs typeface="Arial"/>
              </a:rPr>
              <a:t>x </a:t>
            </a:r>
            <a:r>
              <a:rPr dirty="0" sz="500" spc="-5" b="1">
                <a:latin typeface="Arial"/>
                <a:cs typeface="Arial"/>
              </a:rPr>
              <a:t>=</a:t>
            </a:r>
            <a:r>
              <a:rPr dirty="0" sz="500" spc="30" b="1">
                <a:latin typeface="Arial"/>
                <a:cs typeface="Arial"/>
              </a:rPr>
              <a:t> </a:t>
            </a:r>
            <a:r>
              <a:rPr dirty="0" sz="500" spc="70" b="1">
                <a:solidFill>
                  <a:srgbClr val="6A3E3E"/>
                </a:solidFill>
                <a:latin typeface="Arial"/>
                <a:cs typeface="Arial"/>
              </a:rPr>
              <a:t>sc</a:t>
            </a:r>
            <a:r>
              <a:rPr dirty="0" sz="500" spc="70" b="1">
                <a:latin typeface="Arial"/>
                <a:cs typeface="Arial"/>
              </a:rPr>
              <a:t>.nextInt();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500" spc="70">
                <a:latin typeface="Arial"/>
                <a:cs typeface="Arial"/>
              </a:rPr>
              <a:t>String</a:t>
            </a:r>
            <a:r>
              <a:rPr dirty="0" sz="500" spc="135">
                <a:latin typeface="Arial"/>
                <a:cs typeface="Arial"/>
              </a:rPr>
              <a:t> </a:t>
            </a:r>
            <a:r>
              <a:rPr dirty="0" sz="500" spc="85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85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6972" y="1910270"/>
            <a:ext cx="4358640" cy="22599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ctr" marR="635000">
              <a:lnSpc>
                <a:spcPct val="100000"/>
              </a:lnSpc>
              <a:spcBef>
                <a:spcPts val="415"/>
              </a:spcBef>
              <a:tabLst>
                <a:tab pos="3224530" algn="l"/>
              </a:tabLst>
            </a:pPr>
            <a:r>
              <a:rPr dirty="0" baseline="-33333" sz="750" spc="202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baseline="-33333" sz="750" spc="97" b="1">
                <a:latin typeface="Arial"/>
                <a:cs typeface="Arial"/>
              </a:rPr>
              <a:t>(</a:t>
            </a:r>
            <a:r>
              <a:rPr dirty="0" baseline="-33333" sz="750" spc="97" b="1">
                <a:solidFill>
                  <a:srgbClr val="6A3E3E"/>
                </a:solidFill>
                <a:latin typeface="Arial"/>
                <a:cs typeface="Arial"/>
              </a:rPr>
              <a:t>x  </a:t>
            </a:r>
            <a:r>
              <a:rPr dirty="0" baseline="-33333" sz="750" spc="-7" b="1">
                <a:latin typeface="Arial"/>
                <a:cs typeface="Arial"/>
              </a:rPr>
              <a:t>==</a:t>
            </a:r>
            <a:r>
              <a:rPr dirty="0" baseline="-33333" sz="750" spc="52" b="1">
                <a:latin typeface="Arial"/>
                <a:cs typeface="Arial"/>
              </a:rPr>
              <a:t> </a:t>
            </a:r>
            <a:r>
              <a:rPr dirty="0" baseline="-33333" sz="750" spc="97" b="1">
                <a:latin typeface="Arial"/>
                <a:cs typeface="Arial"/>
              </a:rPr>
              <a:t>1)</a:t>
            </a:r>
            <a:r>
              <a:rPr dirty="0" baseline="-33333" sz="750" spc="225" b="1">
                <a:latin typeface="Arial"/>
                <a:cs typeface="Arial"/>
              </a:rPr>
              <a:t> </a:t>
            </a:r>
            <a:r>
              <a:rPr dirty="0" baseline="-33333" sz="750" spc="142" b="1">
                <a:latin typeface="Arial"/>
                <a:cs typeface="Arial"/>
              </a:rPr>
              <a:t>{	</a:t>
            </a:r>
            <a:r>
              <a:rPr dirty="0" sz="500" spc="25" b="1">
                <a:solidFill>
                  <a:srgbClr val="7F0055"/>
                </a:solidFill>
                <a:latin typeface="Arial"/>
                <a:cs typeface="Arial"/>
              </a:rPr>
              <a:t>switch </a:t>
            </a:r>
            <a:r>
              <a:rPr dirty="0" sz="500" spc="80" b="1">
                <a:latin typeface="Arial"/>
                <a:cs typeface="Arial"/>
              </a:rPr>
              <a:t>(</a:t>
            </a:r>
            <a:r>
              <a:rPr dirty="0" sz="500" spc="80" b="1">
                <a:solidFill>
                  <a:srgbClr val="6A3E3E"/>
                </a:solidFill>
                <a:latin typeface="Arial"/>
                <a:cs typeface="Arial"/>
              </a:rPr>
              <a:t>x</a:t>
            </a:r>
            <a:r>
              <a:rPr dirty="0" sz="500" spc="80" b="1">
                <a:latin typeface="Arial"/>
                <a:cs typeface="Arial"/>
              </a:rPr>
              <a:t>)</a:t>
            </a:r>
            <a:r>
              <a:rPr dirty="0" sz="500" spc="5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</a:t>
            </a:r>
            <a:endParaRPr sz="500">
              <a:latin typeface="Arial"/>
              <a:cs typeface="Arial"/>
            </a:endParaRPr>
          </a:p>
          <a:p>
            <a:pPr algn="ctr" marR="671830">
              <a:lnSpc>
                <a:spcPts val="470"/>
              </a:lnSpc>
              <a:spcBef>
                <a:spcPts val="325"/>
              </a:spcBef>
              <a:tabLst>
                <a:tab pos="3077845" algn="l"/>
              </a:tabLst>
            </a:pP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145">
                <a:solidFill>
                  <a:srgbClr val="6A3E3E"/>
                </a:solidFill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45">
                <a:solidFill>
                  <a:srgbClr val="2A00FF"/>
                </a:solidFill>
                <a:latin typeface="Arial"/>
                <a:cs typeface="Arial"/>
              </a:rPr>
              <a:t>"domingo"</a:t>
            </a:r>
            <a:r>
              <a:rPr dirty="0" sz="500" spc="45">
                <a:latin typeface="Arial"/>
                <a:cs typeface="Arial"/>
              </a:rPr>
              <a:t>;	</a:t>
            </a:r>
            <a:r>
              <a:rPr dirty="0" baseline="33333" sz="750" spc="7" b="1">
                <a:solidFill>
                  <a:srgbClr val="7F0055"/>
                </a:solidFill>
                <a:latin typeface="Arial"/>
                <a:cs typeface="Arial"/>
              </a:rPr>
              <a:t>case</a:t>
            </a:r>
            <a:r>
              <a:rPr dirty="0" baseline="33333" sz="750" spc="19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baseline="33333" sz="750" spc="97" b="1">
                <a:latin typeface="Arial"/>
                <a:cs typeface="Arial"/>
              </a:rPr>
              <a:t>1:</a:t>
            </a:r>
            <a:endParaRPr baseline="33333" sz="750">
              <a:latin typeface="Arial"/>
              <a:cs typeface="Arial"/>
            </a:endParaRPr>
          </a:p>
          <a:p>
            <a:pPr algn="ctr" marR="260985">
              <a:lnSpc>
                <a:spcPts val="470"/>
              </a:lnSpc>
              <a:tabLst>
                <a:tab pos="3453129" algn="l"/>
              </a:tabLst>
            </a:pPr>
            <a:r>
              <a:rPr dirty="0" baseline="-33333" sz="750" spc="179">
                <a:latin typeface="Arial"/>
                <a:cs typeface="Arial"/>
              </a:rPr>
              <a:t>}	</a:t>
            </a: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 </a:t>
            </a:r>
            <a:r>
              <a:rPr dirty="0" sz="500" spc="-5">
                <a:latin typeface="Arial"/>
                <a:cs typeface="Arial"/>
              </a:rPr>
              <a:t>=</a:t>
            </a:r>
            <a:r>
              <a:rPr dirty="0" sz="500" spc="25">
                <a:latin typeface="Arial"/>
                <a:cs typeface="Arial"/>
              </a:rPr>
              <a:t> </a:t>
            </a:r>
            <a:r>
              <a:rPr dirty="0" sz="500" spc="45">
                <a:solidFill>
                  <a:srgbClr val="2A00FF"/>
                </a:solidFill>
                <a:latin typeface="Arial"/>
                <a:cs typeface="Arial"/>
              </a:rPr>
              <a:t>"domingo"</a:t>
            </a:r>
            <a:r>
              <a:rPr dirty="0" sz="500" spc="45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algn="ctr" marR="626745">
              <a:lnSpc>
                <a:spcPct val="100000"/>
              </a:lnSpc>
              <a:spcBef>
                <a:spcPts val="325"/>
              </a:spcBef>
              <a:tabLst>
                <a:tab pos="3453129" algn="l"/>
              </a:tabLst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else  </a:t>
            </a:r>
            <a:r>
              <a:rPr dirty="0" sz="500" spc="135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sz="500" spc="65" b="1">
                <a:latin typeface="Arial"/>
                <a:cs typeface="Arial"/>
              </a:rPr>
              <a:t>(</a:t>
            </a:r>
            <a:r>
              <a:rPr dirty="0" sz="500" spc="65" b="1">
                <a:solidFill>
                  <a:srgbClr val="6A3E3E"/>
                </a:solidFill>
                <a:latin typeface="Arial"/>
                <a:cs typeface="Arial"/>
              </a:rPr>
              <a:t>x  </a:t>
            </a:r>
            <a:r>
              <a:rPr dirty="0" sz="500" spc="-5" b="1">
                <a:latin typeface="Arial"/>
                <a:cs typeface="Arial"/>
              </a:rPr>
              <a:t>==</a:t>
            </a:r>
            <a:r>
              <a:rPr dirty="0" sz="500" spc="-25" b="1">
                <a:latin typeface="Arial"/>
                <a:cs typeface="Arial"/>
              </a:rPr>
              <a:t> </a:t>
            </a:r>
            <a:r>
              <a:rPr dirty="0" sz="500" spc="65" b="1">
                <a:latin typeface="Arial"/>
                <a:cs typeface="Arial"/>
              </a:rPr>
              <a:t>2)</a:t>
            </a:r>
            <a:r>
              <a:rPr dirty="0" sz="500" spc="15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	</a:t>
            </a:r>
            <a:r>
              <a:rPr dirty="0" baseline="33333" sz="750" spc="52" b="1">
                <a:solidFill>
                  <a:srgbClr val="7F0055"/>
                </a:solidFill>
                <a:latin typeface="Arial"/>
                <a:cs typeface="Arial"/>
              </a:rPr>
              <a:t>break</a:t>
            </a:r>
            <a:r>
              <a:rPr dirty="0" baseline="33333" sz="750" spc="52" b="1">
                <a:latin typeface="Arial"/>
                <a:cs typeface="Arial"/>
              </a:rPr>
              <a:t>;</a:t>
            </a:r>
            <a:endParaRPr baseline="33333" sz="750">
              <a:latin typeface="Arial"/>
              <a:cs typeface="Arial"/>
            </a:endParaRPr>
          </a:p>
          <a:p>
            <a:pPr algn="ctr" marR="671830">
              <a:lnSpc>
                <a:spcPts val="475"/>
              </a:lnSpc>
              <a:spcBef>
                <a:spcPts val="25"/>
              </a:spcBef>
              <a:tabLst>
                <a:tab pos="3077845" algn="l"/>
              </a:tabLst>
            </a:pP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145">
                <a:solidFill>
                  <a:srgbClr val="6A3E3E"/>
                </a:solidFill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45">
                <a:solidFill>
                  <a:srgbClr val="2A00FF"/>
                </a:solidFill>
                <a:latin typeface="Arial"/>
                <a:cs typeface="Arial"/>
              </a:rPr>
              <a:t>"segunda"</a:t>
            </a:r>
            <a:r>
              <a:rPr dirty="0" sz="500" spc="45">
                <a:latin typeface="Arial"/>
                <a:cs typeface="Arial"/>
              </a:rPr>
              <a:t>;	</a:t>
            </a:r>
            <a:r>
              <a:rPr dirty="0" baseline="33333" sz="750" spc="7" b="1">
                <a:solidFill>
                  <a:srgbClr val="7F0055"/>
                </a:solidFill>
                <a:latin typeface="Arial"/>
                <a:cs typeface="Arial"/>
              </a:rPr>
              <a:t>case</a:t>
            </a:r>
            <a:r>
              <a:rPr dirty="0" baseline="33333" sz="750" spc="19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baseline="33333" sz="750" spc="97" b="1">
                <a:latin typeface="Arial"/>
                <a:cs typeface="Arial"/>
              </a:rPr>
              <a:t>2:</a:t>
            </a:r>
            <a:endParaRPr baseline="33333" sz="750">
              <a:latin typeface="Arial"/>
              <a:cs typeface="Arial"/>
            </a:endParaRPr>
          </a:p>
          <a:p>
            <a:pPr algn="ctr" marR="260985">
              <a:lnSpc>
                <a:spcPts val="475"/>
              </a:lnSpc>
              <a:tabLst>
                <a:tab pos="3453129" algn="l"/>
              </a:tabLst>
            </a:pPr>
            <a:r>
              <a:rPr dirty="0" baseline="-33333" sz="750" spc="179">
                <a:latin typeface="Arial"/>
                <a:cs typeface="Arial"/>
              </a:rPr>
              <a:t>}	</a:t>
            </a: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 </a:t>
            </a:r>
            <a:r>
              <a:rPr dirty="0" sz="500" spc="-5">
                <a:latin typeface="Arial"/>
                <a:cs typeface="Arial"/>
              </a:rPr>
              <a:t>=</a:t>
            </a:r>
            <a:r>
              <a:rPr dirty="0" sz="500" spc="25">
                <a:latin typeface="Arial"/>
                <a:cs typeface="Arial"/>
              </a:rPr>
              <a:t> </a:t>
            </a:r>
            <a:r>
              <a:rPr dirty="0" sz="500" spc="45">
                <a:solidFill>
                  <a:srgbClr val="2A00FF"/>
                </a:solidFill>
                <a:latin typeface="Arial"/>
                <a:cs typeface="Arial"/>
              </a:rPr>
              <a:t>"segunda"</a:t>
            </a:r>
            <a:r>
              <a:rPr dirty="0" sz="500" spc="45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algn="ctr" marR="626745">
              <a:lnSpc>
                <a:spcPct val="100000"/>
              </a:lnSpc>
              <a:spcBef>
                <a:spcPts val="310"/>
              </a:spcBef>
              <a:tabLst>
                <a:tab pos="3453129" algn="l"/>
              </a:tabLst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else  </a:t>
            </a:r>
            <a:r>
              <a:rPr dirty="0" sz="500" spc="135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sz="500" spc="65" b="1">
                <a:latin typeface="Arial"/>
                <a:cs typeface="Arial"/>
              </a:rPr>
              <a:t>(</a:t>
            </a:r>
            <a:r>
              <a:rPr dirty="0" sz="500" spc="65" b="1">
                <a:solidFill>
                  <a:srgbClr val="6A3E3E"/>
                </a:solidFill>
                <a:latin typeface="Arial"/>
                <a:cs typeface="Arial"/>
              </a:rPr>
              <a:t>x  </a:t>
            </a:r>
            <a:r>
              <a:rPr dirty="0" sz="500" spc="-5" b="1">
                <a:latin typeface="Arial"/>
                <a:cs typeface="Arial"/>
              </a:rPr>
              <a:t>==</a:t>
            </a:r>
            <a:r>
              <a:rPr dirty="0" sz="500" spc="-25" b="1">
                <a:latin typeface="Arial"/>
                <a:cs typeface="Arial"/>
              </a:rPr>
              <a:t> </a:t>
            </a:r>
            <a:r>
              <a:rPr dirty="0" sz="500" spc="65" b="1">
                <a:latin typeface="Arial"/>
                <a:cs typeface="Arial"/>
              </a:rPr>
              <a:t>3)</a:t>
            </a:r>
            <a:r>
              <a:rPr dirty="0" sz="500" spc="15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	</a:t>
            </a:r>
            <a:r>
              <a:rPr dirty="0" baseline="33333" sz="750" spc="52" b="1">
                <a:solidFill>
                  <a:srgbClr val="7F0055"/>
                </a:solidFill>
                <a:latin typeface="Arial"/>
                <a:cs typeface="Arial"/>
              </a:rPr>
              <a:t>break</a:t>
            </a:r>
            <a:r>
              <a:rPr dirty="0" baseline="33333" sz="750" spc="52" b="1">
                <a:latin typeface="Arial"/>
                <a:cs typeface="Arial"/>
              </a:rPr>
              <a:t>;</a:t>
            </a:r>
            <a:endParaRPr baseline="33333" sz="750">
              <a:latin typeface="Arial"/>
              <a:cs typeface="Arial"/>
            </a:endParaRPr>
          </a:p>
          <a:p>
            <a:pPr algn="ctr" marR="671830">
              <a:lnSpc>
                <a:spcPts val="470"/>
              </a:lnSpc>
              <a:spcBef>
                <a:spcPts val="35"/>
              </a:spcBef>
              <a:tabLst>
                <a:tab pos="3077845" algn="l"/>
              </a:tabLst>
            </a:pP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145">
                <a:solidFill>
                  <a:srgbClr val="6A3E3E"/>
                </a:solidFill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85">
                <a:solidFill>
                  <a:srgbClr val="2A00FF"/>
                </a:solidFill>
                <a:latin typeface="Arial"/>
                <a:cs typeface="Arial"/>
              </a:rPr>
              <a:t>"terca"</a:t>
            </a:r>
            <a:r>
              <a:rPr dirty="0" sz="500" spc="85">
                <a:latin typeface="Arial"/>
                <a:cs typeface="Arial"/>
              </a:rPr>
              <a:t>;	</a:t>
            </a:r>
            <a:r>
              <a:rPr dirty="0" baseline="33333" sz="750" spc="7" b="1">
                <a:solidFill>
                  <a:srgbClr val="7F0055"/>
                </a:solidFill>
                <a:latin typeface="Arial"/>
                <a:cs typeface="Arial"/>
              </a:rPr>
              <a:t>case</a:t>
            </a:r>
            <a:r>
              <a:rPr dirty="0" baseline="33333" sz="750" spc="19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baseline="33333" sz="750" spc="97" b="1">
                <a:latin typeface="Arial"/>
                <a:cs typeface="Arial"/>
              </a:rPr>
              <a:t>3:</a:t>
            </a:r>
            <a:endParaRPr baseline="33333" sz="750">
              <a:latin typeface="Arial"/>
              <a:cs typeface="Arial"/>
            </a:endParaRPr>
          </a:p>
          <a:p>
            <a:pPr algn="ctr" marR="334010">
              <a:lnSpc>
                <a:spcPts val="470"/>
              </a:lnSpc>
              <a:tabLst>
                <a:tab pos="3453129" algn="l"/>
              </a:tabLst>
            </a:pPr>
            <a:r>
              <a:rPr dirty="0" baseline="-33333" sz="750" spc="179">
                <a:latin typeface="Arial"/>
                <a:cs typeface="Arial"/>
              </a:rPr>
              <a:t>}	</a:t>
            </a: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 </a:t>
            </a:r>
            <a:r>
              <a:rPr dirty="0" sz="500" spc="-5">
                <a:latin typeface="Arial"/>
                <a:cs typeface="Arial"/>
              </a:rPr>
              <a:t>=</a:t>
            </a:r>
            <a:r>
              <a:rPr dirty="0" sz="500" spc="25">
                <a:latin typeface="Arial"/>
                <a:cs typeface="Arial"/>
              </a:rPr>
              <a:t> </a:t>
            </a:r>
            <a:r>
              <a:rPr dirty="0" sz="500" spc="85">
                <a:solidFill>
                  <a:srgbClr val="2A00FF"/>
                </a:solidFill>
                <a:latin typeface="Arial"/>
                <a:cs typeface="Arial"/>
              </a:rPr>
              <a:t>"terca"</a:t>
            </a:r>
            <a:r>
              <a:rPr dirty="0" sz="500" spc="85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algn="ctr" marR="626745">
              <a:lnSpc>
                <a:spcPct val="100000"/>
              </a:lnSpc>
              <a:spcBef>
                <a:spcPts val="325"/>
              </a:spcBef>
              <a:tabLst>
                <a:tab pos="3453129" algn="l"/>
              </a:tabLst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else  </a:t>
            </a:r>
            <a:r>
              <a:rPr dirty="0" sz="500" spc="135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sz="500" spc="65" b="1">
                <a:latin typeface="Arial"/>
                <a:cs typeface="Arial"/>
              </a:rPr>
              <a:t>(</a:t>
            </a:r>
            <a:r>
              <a:rPr dirty="0" sz="500" spc="65" b="1">
                <a:solidFill>
                  <a:srgbClr val="6A3E3E"/>
                </a:solidFill>
                <a:latin typeface="Arial"/>
                <a:cs typeface="Arial"/>
              </a:rPr>
              <a:t>x  </a:t>
            </a:r>
            <a:r>
              <a:rPr dirty="0" sz="500" spc="-5" b="1">
                <a:latin typeface="Arial"/>
                <a:cs typeface="Arial"/>
              </a:rPr>
              <a:t>==</a:t>
            </a:r>
            <a:r>
              <a:rPr dirty="0" sz="500" spc="-25" b="1">
                <a:latin typeface="Arial"/>
                <a:cs typeface="Arial"/>
              </a:rPr>
              <a:t> </a:t>
            </a:r>
            <a:r>
              <a:rPr dirty="0" sz="500" spc="65" b="1">
                <a:latin typeface="Arial"/>
                <a:cs typeface="Arial"/>
              </a:rPr>
              <a:t>4)</a:t>
            </a:r>
            <a:r>
              <a:rPr dirty="0" sz="500" spc="15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	</a:t>
            </a:r>
            <a:r>
              <a:rPr dirty="0" baseline="33333" sz="750" spc="52" b="1">
                <a:solidFill>
                  <a:srgbClr val="7F0055"/>
                </a:solidFill>
                <a:latin typeface="Arial"/>
                <a:cs typeface="Arial"/>
              </a:rPr>
              <a:t>break</a:t>
            </a:r>
            <a:r>
              <a:rPr dirty="0" baseline="33333" sz="750" spc="52" b="1">
                <a:latin typeface="Arial"/>
                <a:cs typeface="Arial"/>
              </a:rPr>
              <a:t>;</a:t>
            </a:r>
            <a:endParaRPr baseline="33333" sz="750">
              <a:latin typeface="Arial"/>
              <a:cs typeface="Arial"/>
            </a:endParaRPr>
          </a:p>
          <a:p>
            <a:pPr algn="ctr" marR="671830">
              <a:lnSpc>
                <a:spcPts val="475"/>
              </a:lnSpc>
              <a:spcBef>
                <a:spcPts val="25"/>
              </a:spcBef>
              <a:tabLst>
                <a:tab pos="3077845" algn="l"/>
              </a:tabLst>
            </a:pP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140">
                <a:solidFill>
                  <a:srgbClr val="6A3E3E"/>
                </a:solidFill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75">
                <a:solidFill>
                  <a:srgbClr val="2A00FF"/>
                </a:solidFill>
                <a:latin typeface="Arial"/>
                <a:cs typeface="Arial"/>
              </a:rPr>
              <a:t>"quarta"</a:t>
            </a:r>
            <a:r>
              <a:rPr dirty="0" sz="500" spc="75">
                <a:latin typeface="Arial"/>
                <a:cs typeface="Arial"/>
              </a:rPr>
              <a:t>;	</a:t>
            </a:r>
            <a:r>
              <a:rPr dirty="0" baseline="33333" sz="750" spc="7" b="1">
                <a:solidFill>
                  <a:srgbClr val="7F0055"/>
                </a:solidFill>
                <a:latin typeface="Arial"/>
                <a:cs typeface="Arial"/>
              </a:rPr>
              <a:t>case</a:t>
            </a:r>
            <a:r>
              <a:rPr dirty="0" baseline="33333" sz="750" spc="19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baseline="33333" sz="750" spc="97" b="1">
                <a:latin typeface="Arial"/>
                <a:cs typeface="Arial"/>
              </a:rPr>
              <a:t>4:</a:t>
            </a:r>
            <a:endParaRPr baseline="33333" sz="750">
              <a:latin typeface="Arial"/>
              <a:cs typeface="Arial"/>
            </a:endParaRPr>
          </a:p>
          <a:p>
            <a:pPr algn="ctr" marR="297180">
              <a:lnSpc>
                <a:spcPts val="475"/>
              </a:lnSpc>
              <a:tabLst>
                <a:tab pos="3453129" algn="l"/>
              </a:tabLst>
            </a:pPr>
            <a:r>
              <a:rPr dirty="0" baseline="-33333" sz="750" spc="179">
                <a:latin typeface="Arial"/>
                <a:cs typeface="Arial"/>
              </a:rPr>
              <a:t>}	</a:t>
            </a: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 </a:t>
            </a:r>
            <a:r>
              <a:rPr dirty="0" sz="500" spc="-5">
                <a:latin typeface="Arial"/>
                <a:cs typeface="Arial"/>
              </a:rPr>
              <a:t>=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75">
                <a:solidFill>
                  <a:srgbClr val="2A00FF"/>
                </a:solidFill>
                <a:latin typeface="Arial"/>
                <a:cs typeface="Arial"/>
              </a:rPr>
              <a:t>"quarta"</a:t>
            </a:r>
            <a:r>
              <a:rPr dirty="0" sz="500" spc="75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algn="ctr" marR="626745">
              <a:lnSpc>
                <a:spcPct val="100000"/>
              </a:lnSpc>
              <a:spcBef>
                <a:spcPts val="310"/>
              </a:spcBef>
              <a:tabLst>
                <a:tab pos="3453129" algn="l"/>
              </a:tabLst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else  </a:t>
            </a:r>
            <a:r>
              <a:rPr dirty="0" sz="500" spc="135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sz="500" spc="65" b="1">
                <a:latin typeface="Arial"/>
                <a:cs typeface="Arial"/>
              </a:rPr>
              <a:t>(</a:t>
            </a:r>
            <a:r>
              <a:rPr dirty="0" sz="500" spc="65" b="1">
                <a:solidFill>
                  <a:srgbClr val="6A3E3E"/>
                </a:solidFill>
                <a:latin typeface="Arial"/>
                <a:cs typeface="Arial"/>
              </a:rPr>
              <a:t>x  </a:t>
            </a:r>
            <a:r>
              <a:rPr dirty="0" sz="500" spc="-5" b="1">
                <a:latin typeface="Arial"/>
                <a:cs typeface="Arial"/>
              </a:rPr>
              <a:t>==</a:t>
            </a:r>
            <a:r>
              <a:rPr dirty="0" sz="500" spc="-25" b="1">
                <a:latin typeface="Arial"/>
                <a:cs typeface="Arial"/>
              </a:rPr>
              <a:t> </a:t>
            </a:r>
            <a:r>
              <a:rPr dirty="0" sz="500" spc="65" b="1">
                <a:latin typeface="Arial"/>
                <a:cs typeface="Arial"/>
              </a:rPr>
              <a:t>5)</a:t>
            </a:r>
            <a:r>
              <a:rPr dirty="0" sz="500" spc="15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	</a:t>
            </a:r>
            <a:r>
              <a:rPr dirty="0" baseline="33333" sz="750" spc="52" b="1">
                <a:solidFill>
                  <a:srgbClr val="7F0055"/>
                </a:solidFill>
                <a:latin typeface="Arial"/>
                <a:cs typeface="Arial"/>
              </a:rPr>
              <a:t>break</a:t>
            </a:r>
            <a:r>
              <a:rPr dirty="0" baseline="33333" sz="750" spc="52" b="1">
                <a:latin typeface="Arial"/>
                <a:cs typeface="Arial"/>
              </a:rPr>
              <a:t>;</a:t>
            </a:r>
            <a:endParaRPr baseline="33333" sz="750">
              <a:latin typeface="Arial"/>
              <a:cs typeface="Arial"/>
            </a:endParaRPr>
          </a:p>
          <a:p>
            <a:pPr algn="ctr" marR="671830">
              <a:lnSpc>
                <a:spcPts val="470"/>
              </a:lnSpc>
              <a:spcBef>
                <a:spcPts val="35"/>
              </a:spcBef>
              <a:tabLst>
                <a:tab pos="3077845" algn="l"/>
              </a:tabLst>
            </a:pP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145">
                <a:solidFill>
                  <a:srgbClr val="6A3E3E"/>
                </a:solidFill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80">
                <a:solidFill>
                  <a:srgbClr val="2A00FF"/>
                </a:solidFill>
                <a:latin typeface="Arial"/>
                <a:cs typeface="Arial"/>
              </a:rPr>
              <a:t>"quinta"</a:t>
            </a:r>
            <a:r>
              <a:rPr dirty="0" sz="500" spc="80">
                <a:latin typeface="Arial"/>
                <a:cs typeface="Arial"/>
              </a:rPr>
              <a:t>;	</a:t>
            </a:r>
            <a:r>
              <a:rPr dirty="0" baseline="33333" sz="750" spc="7" b="1">
                <a:solidFill>
                  <a:srgbClr val="7F0055"/>
                </a:solidFill>
                <a:latin typeface="Arial"/>
                <a:cs typeface="Arial"/>
              </a:rPr>
              <a:t>case</a:t>
            </a:r>
            <a:r>
              <a:rPr dirty="0" baseline="33333" sz="750" spc="19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baseline="33333" sz="750" spc="97" b="1">
                <a:latin typeface="Arial"/>
                <a:cs typeface="Arial"/>
              </a:rPr>
              <a:t>5:</a:t>
            </a:r>
            <a:endParaRPr baseline="33333" sz="750">
              <a:latin typeface="Arial"/>
              <a:cs typeface="Arial"/>
            </a:endParaRPr>
          </a:p>
          <a:p>
            <a:pPr algn="ctr" marR="297180">
              <a:lnSpc>
                <a:spcPts val="470"/>
              </a:lnSpc>
              <a:tabLst>
                <a:tab pos="3453129" algn="l"/>
              </a:tabLst>
            </a:pPr>
            <a:r>
              <a:rPr dirty="0" baseline="-33333" sz="750" spc="179">
                <a:latin typeface="Arial"/>
                <a:cs typeface="Arial"/>
              </a:rPr>
              <a:t>}	</a:t>
            </a: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 </a:t>
            </a:r>
            <a:r>
              <a:rPr dirty="0" sz="500" spc="-5">
                <a:latin typeface="Arial"/>
                <a:cs typeface="Arial"/>
              </a:rPr>
              <a:t>=</a:t>
            </a:r>
            <a:r>
              <a:rPr dirty="0" sz="500" spc="25">
                <a:latin typeface="Arial"/>
                <a:cs typeface="Arial"/>
              </a:rPr>
              <a:t> </a:t>
            </a:r>
            <a:r>
              <a:rPr dirty="0" sz="500" spc="80">
                <a:solidFill>
                  <a:srgbClr val="2A00FF"/>
                </a:solidFill>
                <a:latin typeface="Arial"/>
                <a:cs typeface="Arial"/>
              </a:rPr>
              <a:t>"quinta"</a:t>
            </a:r>
            <a:r>
              <a:rPr dirty="0" sz="500" spc="80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algn="ctr" marR="626745">
              <a:lnSpc>
                <a:spcPct val="100000"/>
              </a:lnSpc>
              <a:spcBef>
                <a:spcPts val="325"/>
              </a:spcBef>
              <a:tabLst>
                <a:tab pos="3453129" algn="l"/>
              </a:tabLst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else  </a:t>
            </a:r>
            <a:r>
              <a:rPr dirty="0" sz="500" spc="135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sz="500" spc="65" b="1">
                <a:latin typeface="Arial"/>
                <a:cs typeface="Arial"/>
              </a:rPr>
              <a:t>(</a:t>
            </a:r>
            <a:r>
              <a:rPr dirty="0" sz="500" spc="65" b="1">
                <a:solidFill>
                  <a:srgbClr val="6A3E3E"/>
                </a:solidFill>
                <a:latin typeface="Arial"/>
                <a:cs typeface="Arial"/>
              </a:rPr>
              <a:t>x  </a:t>
            </a:r>
            <a:r>
              <a:rPr dirty="0" sz="500" spc="-5" b="1">
                <a:latin typeface="Arial"/>
                <a:cs typeface="Arial"/>
              </a:rPr>
              <a:t>==</a:t>
            </a:r>
            <a:r>
              <a:rPr dirty="0" sz="500" spc="-25" b="1">
                <a:latin typeface="Arial"/>
                <a:cs typeface="Arial"/>
              </a:rPr>
              <a:t> </a:t>
            </a:r>
            <a:r>
              <a:rPr dirty="0" sz="500" spc="65" b="1">
                <a:latin typeface="Arial"/>
                <a:cs typeface="Arial"/>
              </a:rPr>
              <a:t>6)</a:t>
            </a:r>
            <a:r>
              <a:rPr dirty="0" sz="500" spc="15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	</a:t>
            </a:r>
            <a:r>
              <a:rPr dirty="0" baseline="33333" sz="750" spc="52" b="1">
                <a:solidFill>
                  <a:srgbClr val="7F0055"/>
                </a:solidFill>
                <a:latin typeface="Arial"/>
                <a:cs typeface="Arial"/>
              </a:rPr>
              <a:t>break</a:t>
            </a:r>
            <a:r>
              <a:rPr dirty="0" baseline="33333" sz="750" spc="52" b="1">
                <a:latin typeface="Arial"/>
                <a:cs typeface="Arial"/>
              </a:rPr>
              <a:t>;</a:t>
            </a:r>
            <a:endParaRPr baseline="33333" sz="750">
              <a:latin typeface="Arial"/>
              <a:cs typeface="Arial"/>
            </a:endParaRPr>
          </a:p>
          <a:p>
            <a:pPr algn="ctr" marR="671830">
              <a:lnSpc>
                <a:spcPts val="475"/>
              </a:lnSpc>
              <a:spcBef>
                <a:spcPts val="25"/>
              </a:spcBef>
              <a:tabLst>
                <a:tab pos="3077845" algn="l"/>
              </a:tabLst>
            </a:pP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140">
                <a:solidFill>
                  <a:srgbClr val="6A3E3E"/>
                </a:solidFill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75">
                <a:solidFill>
                  <a:srgbClr val="2A00FF"/>
                </a:solidFill>
                <a:latin typeface="Arial"/>
                <a:cs typeface="Arial"/>
              </a:rPr>
              <a:t>"sexta"</a:t>
            </a:r>
            <a:r>
              <a:rPr dirty="0" sz="500" spc="75">
                <a:latin typeface="Arial"/>
                <a:cs typeface="Arial"/>
              </a:rPr>
              <a:t>;	</a:t>
            </a:r>
            <a:r>
              <a:rPr dirty="0" baseline="33333" sz="750" spc="7" b="1">
                <a:solidFill>
                  <a:srgbClr val="7F0055"/>
                </a:solidFill>
                <a:latin typeface="Arial"/>
                <a:cs typeface="Arial"/>
              </a:rPr>
              <a:t>case</a:t>
            </a:r>
            <a:r>
              <a:rPr dirty="0" baseline="33333" sz="750" spc="19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baseline="33333" sz="750" spc="97" b="1">
                <a:latin typeface="Arial"/>
                <a:cs typeface="Arial"/>
              </a:rPr>
              <a:t>6:</a:t>
            </a:r>
            <a:endParaRPr baseline="33333" sz="750">
              <a:latin typeface="Arial"/>
              <a:cs typeface="Arial"/>
            </a:endParaRPr>
          </a:p>
          <a:p>
            <a:pPr algn="ctr" marR="334010">
              <a:lnSpc>
                <a:spcPts val="475"/>
              </a:lnSpc>
              <a:tabLst>
                <a:tab pos="3453129" algn="l"/>
              </a:tabLst>
            </a:pPr>
            <a:r>
              <a:rPr dirty="0" baseline="-33333" sz="750" spc="179">
                <a:latin typeface="Arial"/>
                <a:cs typeface="Arial"/>
              </a:rPr>
              <a:t>}	</a:t>
            </a: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 </a:t>
            </a:r>
            <a:r>
              <a:rPr dirty="0" sz="500" spc="-5">
                <a:latin typeface="Arial"/>
                <a:cs typeface="Arial"/>
              </a:rPr>
              <a:t>=</a:t>
            </a:r>
            <a:r>
              <a:rPr dirty="0" sz="500" spc="25">
                <a:latin typeface="Arial"/>
                <a:cs typeface="Arial"/>
              </a:rPr>
              <a:t> </a:t>
            </a:r>
            <a:r>
              <a:rPr dirty="0" sz="500" spc="75">
                <a:solidFill>
                  <a:srgbClr val="2A00FF"/>
                </a:solidFill>
                <a:latin typeface="Arial"/>
                <a:cs typeface="Arial"/>
              </a:rPr>
              <a:t>"sexta"</a:t>
            </a:r>
            <a:r>
              <a:rPr dirty="0" sz="500" spc="75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algn="ctr" marR="626745">
              <a:lnSpc>
                <a:spcPct val="100000"/>
              </a:lnSpc>
              <a:spcBef>
                <a:spcPts val="310"/>
              </a:spcBef>
              <a:tabLst>
                <a:tab pos="3453129" algn="l"/>
              </a:tabLst>
            </a:pPr>
            <a:r>
              <a:rPr dirty="0" sz="500" spc="40" b="1">
                <a:solidFill>
                  <a:srgbClr val="7F0055"/>
                </a:solidFill>
                <a:latin typeface="Arial"/>
                <a:cs typeface="Arial"/>
              </a:rPr>
              <a:t>else  </a:t>
            </a:r>
            <a:r>
              <a:rPr dirty="0" sz="500" spc="135" b="1">
                <a:solidFill>
                  <a:srgbClr val="7F0055"/>
                </a:solidFill>
                <a:latin typeface="Arial"/>
                <a:cs typeface="Arial"/>
              </a:rPr>
              <a:t>if </a:t>
            </a:r>
            <a:r>
              <a:rPr dirty="0" sz="500" spc="65" b="1">
                <a:latin typeface="Arial"/>
                <a:cs typeface="Arial"/>
              </a:rPr>
              <a:t>(</a:t>
            </a:r>
            <a:r>
              <a:rPr dirty="0" sz="500" spc="65" b="1">
                <a:solidFill>
                  <a:srgbClr val="6A3E3E"/>
                </a:solidFill>
                <a:latin typeface="Arial"/>
                <a:cs typeface="Arial"/>
              </a:rPr>
              <a:t>x  </a:t>
            </a:r>
            <a:r>
              <a:rPr dirty="0" sz="500" spc="-5" b="1">
                <a:latin typeface="Arial"/>
                <a:cs typeface="Arial"/>
              </a:rPr>
              <a:t>==</a:t>
            </a:r>
            <a:r>
              <a:rPr dirty="0" sz="500" spc="-25" b="1">
                <a:latin typeface="Arial"/>
                <a:cs typeface="Arial"/>
              </a:rPr>
              <a:t> </a:t>
            </a:r>
            <a:r>
              <a:rPr dirty="0" sz="500" spc="65" b="1">
                <a:latin typeface="Arial"/>
                <a:cs typeface="Arial"/>
              </a:rPr>
              <a:t>7)</a:t>
            </a:r>
            <a:r>
              <a:rPr dirty="0" sz="500" spc="150" b="1">
                <a:latin typeface="Arial"/>
                <a:cs typeface="Arial"/>
              </a:rPr>
              <a:t> </a:t>
            </a:r>
            <a:r>
              <a:rPr dirty="0" sz="500" spc="95" b="1">
                <a:latin typeface="Arial"/>
                <a:cs typeface="Arial"/>
              </a:rPr>
              <a:t>{	</a:t>
            </a:r>
            <a:r>
              <a:rPr dirty="0" baseline="33333" sz="750" spc="52" b="1">
                <a:solidFill>
                  <a:srgbClr val="7F0055"/>
                </a:solidFill>
                <a:latin typeface="Arial"/>
                <a:cs typeface="Arial"/>
              </a:rPr>
              <a:t>break</a:t>
            </a:r>
            <a:r>
              <a:rPr dirty="0" baseline="33333" sz="750" spc="52" b="1">
                <a:latin typeface="Arial"/>
                <a:cs typeface="Arial"/>
              </a:rPr>
              <a:t>;</a:t>
            </a:r>
            <a:endParaRPr baseline="33333" sz="750">
              <a:latin typeface="Arial"/>
              <a:cs typeface="Arial"/>
            </a:endParaRPr>
          </a:p>
          <a:p>
            <a:pPr algn="ctr" marR="671830">
              <a:lnSpc>
                <a:spcPts val="470"/>
              </a:lnSpc>
              <a:spcBef>
                <a:spcPts val="40"/>
              </a:spcBef>
              <a:tabLst>
                <a:tab pos="3077845" algn="l"/>
              </a:tabLst>
            </a:pP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150">
                <a:solidFill>
                  <a:srgbClr val="6A3E3E"/>
                </a:solidFill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30">
                <a:latin typeface="Arial"/>
                <a:cs typeface="Arial"/>
              </a:rPr>
              <a:t> </a:t>
            </a:r>
            <a:r>
              <a:rPr dirty="0" sz="500" spc="45">
                <a:solidFill>
                  <a:srgbClr val="2A00FF"/>
                </a:solidFill>
                <a:latin typeface="Arial"/>
                <a:cs typeface="Arial"/>
              </a:rPr>
              <a:t>"sabado"</a:t>
            </a:r>
            <a:r>
              <a:rPr dirty="0" sz="500" spc="45">
                <a:latin typeface="Arial"/>
                <a:cs typeface="Arial"/>
              </a:rPr>
              <a:t>;	</a:t>
            </a:r>
            <a:r>
              <a:rPr dirty="0" baseline="33333" sz="750" spc="7" b="1">
                <a:solidFill>
                  <a:srgbClr val="7F0055"/>
                </a:solidFill>
                <a:latin typeface="Arial"/>
                <a:cs typeface="Arial"/>
              </a:rPr>
              <a:t>case</a:t>
            </a:r>
            <a:r>
              <a:rPr dirty="0" baseline="33333" sz="750" spc="19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baseline="33333" sz="750" spc="97" b="1">
                <a:latin typeface="Arial"/>
                <a:cs typeface="Arial"/>
              </a:rPr>
              <a:t>7:</a:t>
            </a:r>
            <a:endParaRPr baseline="33333" sz="750">
              <a:latin typeface="Arial"/>
              <a:cs typeface="Arial"/>
            </a:endParaRPr>
          </a:p>
          <a:p>
            <a:pPr marL="25400">
              <a:lnSpc>
                <a:spcPts val="470"/>
              </a:lnSpc>
              <a:tabLst>
                <a:tab pos="3478529" algn="l"/>
              </a:tabLst>
            </a:pPr>
            <a:r>
              <a:rPr dirty="0" baseline="-33333" sz="750" spc="179">
                <a:latin typeface="Arial"/>
                <a:cs typeface="Arial"/>
              </a:rPr>
              <a:t>}	</a:t>
            </a: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 </a:t>
            </a:r>
            <a:r>
              <a:rPr dirty="0" sz="500" spc="-5">
                <a:latin typeface="Arial"/>
                <a:cs typeface="Arial"/>
              </a:rPr>
              <a:t>=</a:t>
            </a:r>
            <a:r>
              <a:rPr dirty="0" sz="500" spc="75">
                <a:latin typeface="Arial"/>
                <a:cs typeface="Arial"/>
              </a:rPr>
              <a:t> </a:t>
            </a:r>
            <a:r>
              <a:rPr dirty="0" sz="500" spc="45">
                <a:solidFill>
                  <a:srgbClr val="2A00FF"/>
                </a:solidFill>
                <a:latin typeface="Arial"/>
                <a:cs typeface="Arial"/>
              </a:rPr>
              <a:t>"sabado"</a:t>
            </a:r>
            <a:r>
              <a:rPr dirty="0" sz="500" spc="45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  <a:tabLst>
                <a:tab pos="3478529" algn="l"/>
              </a:tabLst>
            </a:pPr>
            <a:r>
              <a:rPr dirty="0" baseline="-33333" sz="750" spc="60" b="1">
                <a:solidFill>
                  <a:srgbClr val="7F0055"/>
                </a:solidFill>
                <a:latin typeface="Arial"/>
                <a:cs typeface="Arial"/>
              </a:rPr>
              <a:t>else</a:t>
            </a:r>
            <a:r>
              <a:rPr dirty="0" baseline="-33333" sz="750" spc="225" b="1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dirty="0" baseline="-33333" sz="750" spc="142" b="1">
                <a:latin typeface="Arial"/>
                <a:cs typeface="Arial"/>
              </a:rPr>
              <a:t>{	</a:t>
            </a:r>
            <a:r>
              <a:rPr dirty="0" sz="500" spc="35" b="1">
                <a:solidFill>
                  <a:srgbClr val="7F0055"/>
                </a:solidFill>
                <a:latin typeface="Arial"/>
                <a:cs typeface="Arial"/>
              </a:rPr>
              <a:t>break</a:t>
            </a:r>
            <a:r>
              <a:rPr dirty="0" sz="500" spc="35" b="1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algn="ctr" marR="635635">
              <a:lnSpc>
                <a:spcPts val="475"/>
              </a:lnSpc>
              <a:spcBef>
                <a:spcPts val="310"/>
              </a:spcBef>
              <a:tabLst>
                <a:tab pos="3077845" algn="l"/>
              </a:tabLst>
            </a:pP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  </a:t>
            </a:r>
            <a:r>
              <a:rPr dirty="0" sz="500" spc="-5">
                <a:latin typeface="Arial"/>
                <a:cs typeface="Arial"/>
              </a:rPr>
              <a:t>=</a:t>
            </a:r>
            <a:r>
              <a:rPr dirty="0" sz="500" spc="30">
                <a:latin typeface="Arial"/>
                <a:cs typeface="Arial"/>
              </a:rPr>
              <a:t> </a:t>
            </a:r>
            <a:r>
              <a:rPr dirty="0" sz="500" spc="75">
                <a:solidFill>
                  <a:srgbClr val="2A00FF"/>
                </a:solidFill>
                <a:latin typeface="Arial"/>
                <a:cs typeface="Arial"/>
              </a:rPr>
              <a:t>"valor</a:t>
            </a:r>
            <a:r>
              <a:rPr dirty="0" sz="500" spc="15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spc="85">
                <a:solidFill>
                  <a:srgbClr val="2A00FF"/>
                </a:solidFill>
                <a:latin typeface="Arial"/>
                <a:cs typeface="Arial"/>
              </a:rPr>
              <a:t>invalido"</a:t>
            </a:r>
            <a:r>
              <a:rPr dirty="0" sz="500" spc="85">
                <a:latin typeface="Arial"/>
                <a:cs typeface="Arial"/>
              </a:rPr>
              <a:t>;	</a:t>
            </a:r>
            <a:r>
              <a:rPr dirty="0" baseline="33333" sz="750" spc="89" b="1">
                <a:solidFill>
                  <a:srgbClr val="7F0055"/>
                </a:solidFill>
                <a:latin typeface="Arial"/>
                <a:cs typeface="Arial"/>
              </a:rPr>
              <a:t>default</a:t>
            </a:r>
            <a:r>
              <a:rPr dirty="0" baseline="33333" sz="750" spc="89" b="1">
                <a:latin typeface="Arial"/>
                <a:cs typeface="Arial"/>
              </a:rPr>
              <a:t>:</a:t>
            </a:r>
            <a:endParaRPr baseline="33333" sz="750">
              <a:latin typeface="Arial"/>
              <a:cs typeface="Arial"/>
            </a:endParaRPr>
          </a:p>
          <a:p>
            <a:pPr marL="25400">
              <a:lnSpc>
                <a:spcPts val="475"/>
              </a:lnSpc>
              <a:tabLst>
                <a:tab pos="3478529" algn="l"/>
              </a:tabLst>
            </a:pPr>
            <a:r>
              <a:rPr dirty="0" baseline="-33333" sz="750" spc="179">
                <a:latin typeface="Arial"/>
                <a:cs typeface="Arial"/>
              </a:rPr>
              <a:t>}	</a:t>
            </a:r>
            <a:r>
              <a:rPr dirty="0" sz="500" spc="65">
                <a:solidFill>
                  <a:srgbClr val="6A3E3E"/>
                </a:solidFill>
                <a:latin typeface="Arial"/>
                <a:cs typeface="Arial"/>
              </a:rPr>
              <a:t>dia </a:t>
            </a:r>
            <a:r>
              <a:rPr dirty="0" sz="500" spc="-5">
                <a:latin typeface="Arial"/>
                <a:cs typeface="Arial"/>
              </a:rPr>
              <a:t>= </a:t>
            </a:r>
            <a:r>
              <a:rPr dirty="0" sz="500" spc="75">
                <a:solidFill>
                  <a:srgbClr val="2A00FF"/>
                </a:solidFill>
                <a:latin typeface="Arial"/>
                <a:cs typeface="Arial"/>
              </a:rPr>
              <a:t>"valor</a:t>
            </a:r>
            <a:r>
              <a:rPr dirty="0" sz="500" spc="185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spc="85">
                <a:solidFill>
                  <a:srgbClr val="2A00FF"/>
                </a:solidFill>
                <a:latin typeface="Arial"/>
                <a:cs typeface="Arial"/>
              </a:rPr>
              <a:t>invalido"</a:t>
            </a:r>
            <a:r>
              <a:rPr dirty="0" sz="500" spc="85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algn="r" marR="652145">
              <a:lnSpc>
                <a:spcPct val="100000"/>
              </a:lnSpc>
              <a:spcBef>
                <a:spcPts val="25"/>
              </a:spcBef>
            </a:pPr>
            <a:r>
              <a:rPr dirty="0" sz="500" spc="25" b="1">
                <a:solidFill>
                  <a:srgbClr val="7F0055"/>
                </a:solidFill>
                <a:latin typeface="Arial"/>
                <a:cs typeface="Arial"/>
              </a:rPr>
              <a:t>br</a:t>
            </a:r>
            <a:r>
              <a:rPr dirty="0" sz="500" spc="20" b="1">
                <a:solidFill>
                  <a:srgbClr val="7F0055"/>
                </a:solidFill>
                <a:latin typeface="Arial"/>
                <a:cs typeface="Arial"/>
              </a:rPr>
              <a:t>e</a:t>
            </a:r>
            <a:r>
              <a:rPr dirty="0" sz="500" spc="10" b="1">
                <a:solidFill>
                  <a:srgbClr val="7F0055"/>
                </a:solidFill>
                <a:latin typeface="Arial"/>
                <a:cs typeface="Arial"/>
              </a:rPr>
              <a:t>a</a:t>
            </a:r>
            <a:r>
              <a:rPr dirty="0" sz="500" spc="5" b="1">
                <a:solidFill>
                  <a:srgbClr val="7F0055"/>
                </a:solidFill>
                <a:latin typeface="Arial"/>
                <a:cs typeface="Arial"/>
              </a:rPr>
              <a:t>k</a:t>
            </a:r>
            <a:r>
              <a:rPr dirty="0" sz="500" spc="120" b="1">
                <a:latin typeface="Arial"/>
                <a:cs typeface="Arial"/>
              </a:rPr>
              <a:t>;</a:t>
            </a:r>
            <a:endParaRPr sz="500">
              <a:latin typeface="Arial"/>
              <a:cs typeface="Arial"/>
            </a:endParaRPr>
          </a:p>
          <a:p>
            <a:pPr marL="25400" marR="1063625">
              <a:lnSpc>
                <a:spcPct val="103899"/>
              </a:lnSpc>
              <a:spcBef>
                <a:spcPts val="300"/>
              </a:spcBef>
              <a:tabLst>
                <a:tab pos="3249930" algn="l"/>
              </a:tabLst>
            </a:pPr>
            <a:r>
              <a:rPr dirty="0" sz="500" spc="10">
                <a:latin typeface="Arial"/>
                <a:cs typeface="Arial"/>
              </a:rPr>
              <a:t>Sy</a:t>
            </a:r>
            <a:r>
              <a:rPr dirty="0" sz="500">
                <a:latin typeface="Arial"/>
                <a:cs typeface="Arial"/>
              </a:rPr>
              <a:t>s</a:t>
            </a:r>
            <a:r>
              <a:rPr dirty="0" sz="500" spc="5">
                <a:latin typeface="Arial"/>
                <a:cs typeface="Arial"/>
              </a:rPr>
              <a:t>te</a:t>
            </a:r>
            <a:r>
              <a:rPr dirty="0" sz="500" spc="5">
                <a:latin typeface="Arial"/>
                <a:cs typeface="Arial"/>
              </a:rPr>
              <a:t>m</a:t>
            </a:r>
            <a:r>
              <a:rPr dirty="0" sz="500" spc="145">
                <a:latin typeface="Arial"/>
                <a:cs typeface="Arial"/>
              </a:rPr>
              <a:t>.</a:t>
            </a:r>
            <a:r>
              <a:rPr dirty="0" sz="500" spc="35" b="1" i="1">
                <a:solidFill>
                  <a:srgbClr val="0000C0"/>
                </a:solidFill>
                <a:latin typeface="Arial"/>
                <a:cs typeface="Arial"/>
              </a:rPr>
              <a:t>ou</a:t>
            </a:r>
            <a:r>
              <a:rPr dirty="0" sz="500" spc="10" b="1" i="1">
                <a:solidFill>
                  <a:srgbClr val="0000C0"/>
                </a:solidFill>
                <a:latin typeface="Arial"/>
                <a:cs typeface="Arial"/>
              </a:rPr>
              <a:t>t</a:t>
            </a:r>
            <a:r>
              <a:rPr dirty="0" sz="500" spc="80" b="1" i="1">
                <a:latin typeface="Arial"/>
                <a:cs typeface="Arial"/>
              </a:rPr>
              <a:t>.p</a:t>
            </a:r>
            <a:r>
              <a:rPr dirty="0" sz="500" spc="60" b="1" i="1">
                <a:latin typeface="Arial"/>
                <a:cs typeface="Arial"/>
              </a:rPr>
              <a:t>r</a:t>
            </a:r>
            <a:r>
              <a:rPr dirty="0" sz="500" spc="90" b="1" i="1">
                <a:latin typeface="Arial"/>
                <a:cs typeface="Arial"/>
              </a:rPr>
              <a:t>in</a:t>
            </a:r>
            <a:r>
              <a:rPr dirty="0" sz="500" spc="60" b="1" i="1">
                <a:latin typeface="Arial"/>
                <a:cs typeface="Arial"/>
              </a:rPr>
              <a:t>t</a:t>
            </a:r>
            <a:r>
              <a:rPr dirty="0" sz="500" spc="40" b="1" i="1">
                <a:latin typeface="Arial"/>
                <a:cs typeface="Arial"/>
              </a:rPr>
              <a:t>l</a:t>
            </a:r>
            <a:r>
              <a:rPr dirty="0" sz="500" spc="85" b="1" i="1">
                <a:latin typeface="Arial"/>
                <a:cs typeface="Arial"/>
              </a:rPr>
              <a:t>n</a:t>
            </a:r>
            <a:r>
              <a:rPr dirty="0" sz="500" spc="114" b="1" i="1">
                <a:latin typeface="Arial"/>
                <a:cs typeface="Arial"/>
              </a:rPr>
              <a:t>(</a:t>
            </a:r>
            <a:r>
              <a:rPr dirty="0" sz="500" spc="50" b="1" i="1">
                <a:solidFill>
                  <a:srgbClr val="2A00FF"/>
                </a:solidFill>
                <a:latin typeface="Arial"/>
                <a:cs typeface="Arial"/>
              </a:rPr>
              <a:t>"D</a:t>
            </a:r>
            <a:r>
              <a:rPr dirty="0" sz="500" spc="15" b="1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500" spc="10" b="1" i="1">
                <a:solidFill>
                  <a:srgbClr val="2A00FF"/>
                </a:solidFill>
                <a:latin typeface="Arial"/>
                <a:cs typeface="Arial"/>
              </a:rPr>
              <a:t>a</a:t>
            </a:r>
            <a:r>
              <a:rPr dirty="0" sz="500" b="1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spc="10" b="1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spc="-30" b="1" i="1">
                <a:solidFill>
                  <a:srgbClr val="2A00FF"/>
                </a:solidFill>
                <a:latin typeface="Arial"/>
                <a:cs typeface="Arial"/>
              </a:rPr>
              <a:t>d</a:t>
            </a:r>
            <a:r>
              <a:rPr dirty="0" sz="500" spc="10" b="1" i="1">
                <a:solidFill>
                  <a:srgbClr val="2A00FF"/>
                </a:solidFill>
                <a:latin typeface="Arial"/>
                <a:cs typeface="Arial"/>
              </a:rPr>
              <a:t>a</a:t>
            </a:r>
            <a:r>
              <a:rPr dirty="0" sz="500" b="1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spc="10" b="1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b="1" i="1">
                <a:solidFill>
                  <a:srgbClr val="2A00FF"/>
                </a:solidFill>
                <a:latin typeface="Arial"/>
                <a:cs typeface="Arial"/>
              </a:rPr>
              <a:t>s</a:t>
            </a:r>
            <a:r>
              <a:rPr dirty="0" sz="500" spc="-55" b="1" i="1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dirty="0" sz="500" spc="-110" b="1" i="1">
                <a:solidFill>
                  <a:srgbClr val="2A00FF"/>
                </a:solidFill>
                <a:latin typeface="Arial"/>
                <a:cs typeface="Arial"/>
              </a:rPr>
              <a:t>m</a:t>
            </a:r>
            <a:r>
              <a:rPr dirty="0" sz="500" b="1" i="1">
                <a:solidFill>
                  <a:srgbClr val="2A00FF"/>
                </a:solidFill>
                <a:latin typeface="Arial"/>
                <a:cs typeface="Arial"/>
              </a:rPr>
              <a:t>an</a:t>
            </a:r>
            <a:r>
              <a:rPr dirty="0" sz="500" spc="-10" b="1" i="1">
                <a:solidFill>
                  <a:srgbClr val="2A00FF"/>
                </a:solidFill>
                <a:latin typeface="Arial"/>
                <a:cs typeface="Arial"/>
              </a:rPr>
              <a:t>a</a:t>
            </a:r>
            <a:r>
              <a:rPr dirty="0" sz="500" spc="120" b="1" i="1">
                <a:solidFill>
                  <a:srgbClr val="2A00FF"/>
                </a:solidFill>
                <a:latin typeface="Arial"/>
                <a:cs typeface="Arial"/>
              </a:rPr>
              <a:t>:</a:t>
            </a:r>
            <a:r>
              <a:rPr dirty="0" sz="500" b="1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spc="10" b="1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spc="50" b="1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500" b="1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spc="-10" b="1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500" spc="-5" b="1" i="1">
                <a:latin typeface="Arial"/>
                <a:cs typeface="Arial"/>
              </a:rPr>
              <a:t>+</a:t>
            </a:r>
            <a:r>
              <a:rPr dirty="0" sz="500" b="1" i="1">
                <a:latin typeface="Arial"/>
                <a:cs typeface="Arial"/>
              </a:rPr>
              <a:t> </a:t>
            </a:r>
            <a:r>
              <a:rPr dirty="0" sz="500" spc="5" b="1" i="1">
                <a:latin typeface="Arial"/>
                <a:cs typeface="Arial"/>
              </a:rPr>
              <a:t> </a:t>
            </a:r>
            <a:r>
              <a:rPr dirty="0" sz="500" spc="45" b="1" i="1">
                <a:solidFill>
                  <a:srgbClr val="6A3E3E"/>
                </a:solidFill>
                <a:latin typeface="Arial"/>
                <a:cs typeface="Arial"/>
              </a:rPr>
              <a:t>di</a:t>
            </a:r>
            <a:r>
              <a:rPr dirty="0" sz="500" spc="45" b="1" i="1">
                <a:solidFill>
                  <a:srgbClr val="6A3E3E"/>
                </a:solidFill>
                <a:latin typeface="Arial"/>
                <a:cs typeface="Arial"/>
              </a:rPr>
              <a:t>a</a:t>
            </a:r>
            <a:r>
              <a:rPr dirty="0" sz="500" spc="120" b="1" i="1">
                <a:latin typeface="Arial"/>
                <a:cs typeface="Arial"/>
              </a:rPr>
              <a:t>);</a:t>
            </a:r>
            <a:r>
              <a:rPr dirty="0" sz="500" b="1" i="1">
                <a:latin typeface="Arial"/>
                <a:cs typeface="Arial"/>
              </a:rPr>
              <a:t>	</a:t>
            </a:r>
            <a:r>
              <a:rPr dirty="0" baseline="33333" sz="750" spc="157">
                <a:latin typeface="Arial"/>
                <a:cs typeface="Arial"/>
              </a:rPr>
              <a:t>}  </a:t>
            </a:r>
            <a:r>
              <a:rPr dirty="0" sz="500" spc="80">
                <a:solidFill>
                  <a:srgbClr val="6A3E3E"/>
                </a:solidFill>
                <a:latin typeface="Arial"/>
                <a:cs typeface="Arial"/>
              </a:rPr>
              <a:t>sc</a:t>
            </a:r>
            <a:r>
              <a:rPr dirty="0" sz="500" spc="80">
                <a:latin typeface="Arial"/>
                <a:cs typeface="Arial"/>
              </a:rPr>
              <a:t>.close();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7155" y="4108221"/>
            <a:ext cx="1619885" cy="1854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45">
                <a:latin typeface="Arial"/>
                <a:cs typeface="Arial"/>
              </a:rPr>
              <a:t>System.</a:t>
            </a:r>
            <a:r>
              <a:rPr dirty="0" sz="500" spc="45" b="1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500" spc="45" b="1" i="1">
                <a:latin typeface="Arial"/>
                <a:cs typeface="Arial"/>
              </a:rPr>
              <a:t>.println(</a:t>
            </a:r>
            <a:r>
              <a:rPr dirty="0" sz="500" spc="45" b="1" i="1">
                <a:solidFill>
                  <a:srgbClr val="2A00FF"/>
                </a:solidFill>
                <a:latin typeface="Arial"/>
                <a:cs typeface="Arial"/>
              </a:rPr>
              <a:t>"Dia </a:t>
            </a:r>
            <a:r>
              <a:rPr dirty="0" sz="500" spc="-10" b="1" i="1">
                <a:solidFill>
                  <a:srgbClr val="2A00FF"/>
                </a:solidFill>
                <a:latin typeface="Arial"/>
                <a:cs typeface="Arial"/>
              </a:rPr>
              <a:t>da </a:t>
            </a:r>
            <a:r>
              <a:rPr dirty="0" sz="500" spc="-5" b="1" i="1">
                <a:solidFill>
                  <a:srgbClr val="2A00FF"/>
                </a:solidFill>
                <a:latin typeface="Arial"/>
                <a:cs typeface="Arial"/>
              </a:rPr>
              <a:t>semana: </a:t>
            </a:r>
            <a:r>
              <a:rPr dirty="0" sz="500" spc="50" b="1" i="1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dirty="0" sz="500" spc="-5" b="1" i="1">
                <a:latin typeface="Arial"/>
                <a:cs typeface="Arial"/>
              </a:rPr>
              <a:t>+</a:t>
            </a:r>
            <a:r>
              <a:rPr dirty="0" sz="500" spc="35" b="1" i="1">
                <a:latin typeface="Arial"/>
                <a:cs typeface="Arial"/>
              </a:rPr>
              <a:t> </a:t>
            </a:r>
            <a:r>
              <a:rPr dirty="0" sz="500" spc="75" b="1" i="1">
                <a:solidFill>
                  <a:srgbClr val="6A3E3E"/>
                </a:solidFill>
                <a:latin typeface="Arial"/>
                <a:cs typeface="Arial"/>
              </a:rPr>
              <a:t>dia</a:t>
            </a:r>
            <a:r>
              <a:rPr dirty="0" sz="500" spc="75" b="1" i="1">
                <a:latin typeface="Arial"/>
                <a:cs typeface="Arial"/>
              </a:rPr>
              <a:t>);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500" spc="80">
                <a:solidFill>
                  <a:srgbClr val="6A3E3E"/>
                </a:solidFill>
                <a:latin typeface="Arial"/>
                <a:cs typeface="Arial"/>
              </a:rPr>
              <a:t>sc</a:t>
            </a:r>
            <a:r>
              <a:rPr dirty="0" sz="500" spc="80">
                <a:latin typeface="Arial"/>
                <a:cs typeface="Arial"/>
              </a:rPr>
              <a:t>.close();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8555" y="4268215"/>
            <a:ext cx="5016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120">
                <a:latin typeface="Arial"/>
                <a:cs typeface="Arial"/>
              </a:rPr>
              <a:t>}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9968" y="4347476"/>
            <a:ext cx="5016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120">
                <a:latin typeface="Arial"/>
                <a:cs typeface="Arial"/>
              </a:rPr>
              <a:t>}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4295" y="113385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67005" rIns="0" bIns="0" rtlCol="0" vert="horz">
            <a:spAutoFit/>
          </a:bodyPr>
          <a:lstStyle/>
          <a:p>
            <a:pPr marL="398780">
              <a:lnSpc>
                <a:spcPct val="100000"/>
              </a:lnSpc>
              <a:spcBef>
                <a:spcPts val="1315"/>
              </a:spcBef>
            </a:pPr>
            <a:r>
              <a:rPr dirty="0" sz="2200" spc="-160">
                <a:latin typeface="Arial"/>
                <a:cs typeface="Arial"/>
              </a:rPr>
              <a:t>Sintaxe </a:t>
            </a:r>
            <a:r>
              <a:rPr dirty="0" sz="2200" spc="-85">
                <a:latin typeface="Arial"/>
                <a:cs typeface="Arial"/>
              </a:rPr>
              <a:t>do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switch-case</a:t>
            </a:r>
            <a:endParaRPr sz="2200">
              <a:latin typeface="Arial"/>
              <a:cs typeface="Arial"/>
            </a:endParaRPr>
          </a:p>
          <a:p>
            <a:pPr algn="just" marL="793750" marR="3639185">
              <a:lnSpc>
                <a:spcPct val="101000"/>
              </a:lnSpc>
              <a:spcBef>
                <a:spcPts val="1689"/>
              </a:spcBef>
            </a:pPr>
            <a:r>
              <a:rPr dirty="0" sz="1050" spc="100">
                <a:solidFill>
                  <a:srgbClr val="0000FF"/>
                </a:solidFill>
                <a:latin typeface="Arial"/>
                <a:cs typeface="Arial"/>
              </a:rPr>
              <a:t>switch </a:t>
            </a:r>
            <a:r>
              <a:rPr dirty="0" sz="1050" spc="235">
                <a:latin typeface="Arial"/>
                <a:cs typeface="Arial"/>
              </a:rPr>
              <a:t>( </a:t>
            </a:r>
            <a:r>
              <a:rPr dirty="0" sz="1050" spc="5" b="1">
                <a:solidFill>
                  <a:srgbClr val="FF0000"/>
                </a:solidFill>
                <a:latin typeface="Arial"/>
                <a:cs typeface="Arial"/>
              </a:rPr>
              <a:t>expressão </a:t>
            </a:r>
            <a:r>
              <a:rPr dirty="0" sz="1050" spc="235">
                <a:latin typeface="Arial"/>
                <a:cs typeface="Arial"/>
              </a:rPr>
              <a:t>) {  </a:t>
            </a:r>
            <a:r>
              <a:rPr dirty="0" sz="1050" spc="3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dirty="0" sz="1050" spc="29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spc="100" b="1">
                <a:solidFill>
                  <a:srgbClr val="FF0000"/>
                </a:solidFill>
                <a:latin typeface="Arial"/>
                <a:cs typeface="Arial"/>
              </a:rPr>
              <a:t>valor1</a:t>
            </a:r>
            <a:r>
              <a:rPr dirty="0" sz="1050" spc="10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algn="just" marL="1092200" marR="4384675">
              <a:lnSpc>
                <a:spcPct val="101400"/>
              </a:lnSpc>
              <a:spcBef>
                <a:spcPts val="5"/>
              </a:spcBef>
            </a:pPr>
            <a:r>
              <a:rPr dirty="0" sz="1050" spc="-65" b="1">
                <a:solidFill>
                  <a:srgbClr val="FF0000"/>
                </a:solidFill>
                <a:latin typeface="Arial"/>
                <a:cs typeface="Arial"/>
              </a:rPr>
              <a:t>comando1  comando2  </a:t>
            </a:r>
            <a:r>
              <a:rPr dirty="0" sz="1050" spc="100">
                <a:solidFill>
                  <a:srgbClr val="0000FF"/>
                </a:solidFill>
                <a:latin typeface="Arial"/>
                <a:cs typeface="Arial"/>
              </a:rPr>
              <a:t>break</a:t>
            </a:r>
            <a:r>
              <a:rPr dirty="0" sz="1050" spc="10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algn="just" marL="793750">
              <a:lnSpc>
                <a:spcPct val="100000"/>
              </a:lnSpc>
              <a:spcBef>
                <a:spcPts val="25"/>
              </a:spcBef>
            </a:pPr>
            <a:r>
              <a:rPr dirty="0" sz="1050" spc="3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dirty="0" sz="1050" spc="2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spc="100" b="1">
                <a:solidFill>
                  <a:srgbClr val="FF0000"/>
                </a:solidFill>
                <a:latin typeface="Arial"/>
                <a:cs typeface="Arial"/>
              </a:rPr>
              <a:t>valor2</a:t>
            </a:r>
            <a:r>
              <a:rPr dirty="0" sz="1050" spc="10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algn="just" marL="1092200" marR="4384675">
              <a:lnSpc>
                <a:spcPct val="101499"/>
              </a:lnSpc>
              <a:spcBef>
                <a:spcPts val="5"/>
              </a:spcBef>
            </a:pPr>
            <a:r>
              <a:rPr dirty="0" sz="1050" spc="-65" b="1">
                <a:solidFill>
                  <a:srgbClr val="FF0000"/>
                </a:solidFill>
                <a:latin typeface="Arial"/>
                <a:cs typeface="Arial"/>
              </a:rPr>
              <a:t>comando3  comando4  </a:t>
            </a:r>
            <a:r>
              <a:rPr dirty="0" sz="1050" spc="100">
                <a:solidFill>
                  <a:srgbClr val="0000FF"/>
                </a:solidFill>
                <a:latin typeface="Arial"/>
                <a:cs typeface="Arial"/>
              </a:rPr>
              <a:t>break</a:t>
            </a:r>
            <a:r>
              <a:rPr dirty="0" sz="1050" spc="10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</a:pPr>
            <a:r>
              <a:rPr dirty="0" sz="1050" spc="155">
                <a:solidFill>
                  <a:srgbClr val="0000FF"/>
                </a:solidFill>
                <a:latin typeface="Arial"/>
                <a:cs typeface="Arial"/>
              </a:rPr>
              <a:t>default</a:t>
            </a:r>
            <a:r>
              <a:rPr dirty="0" sz="1050" spc="155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algn="just" marL="1092200" marR="4384675">
              <a:lnSpc>
                <a:spcPct val="101400"/>
              </a:lnSpc>
              <a:spcBef>
                <a:spcPts val="5"/>
              </a:spcBef>
            </a:pPr>
            <a:r>
              <a:rPr dirty="0" sz="1050" spc="-65" b="1">
                <a:solidFill>
                  <a:srgbClr val="FF0000"/>
                </a:solidFill>
                <a:latin typeface="Arial"/>
                <a:cs typeface="Arial"/>
              </a:rPr>
              <a:t>comando5  comando6  </a:t>
            </a:r>
            <a:r>
              <a:rPr dirty="0" sz="1050" spc="100">
                <a:solidFill>
                  <a:srgbClr val="0000FF"/>
                </a:solidFill>
                <a:latin typeface="Arial"/>
                <a:cs typeface="Arial"/>
              </a:rPr>
              <a:t>break</a:t>
            </a:r>
            <a:r>
              <a:rPr dirty="0" sz="1050" spc="10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25"/>
              </a:spcBef>
            </a:pPr>
            <a:r>
              <a:rPr dirty="0" sz="1050" spc="235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5295">
              <a:lnSpc>
                <a:spcPct val="100000"/>
              </a:lnSpc>
            </a:pPr>
            <a:r>
              <a:rPr dirty="0" sz="3000" spc="-240">
                <a:latin typeface="Arial"/>
                <a:cs typeface="Arial"/>
              </a:rPr>
              <a:t>Expressão </a:t>
            </a:r>
            <a:r>
              <a:rPr dirty="0" sz="3000" spc="-125">
                <a:latin typeface="Arial"/>
                <a:cs typeface="Arial"/>
              </a:rPr>
              <a:t>condicional</a:t>
            </a:r>
            <a:r>
              <a:rPr dirty="0" sz="3000" spc="-75">
                <a:latin typeface="Arial"/>
                <a:cs typeface="Arial"/>
              </a:rPr>
              <a:t> </a:t>
            </a:r>
            <a:r>
              <a:rPr dirty="0" sz="3000" spc="-80">
                <a:latin typeface="Arial"/>
                <a:cs typeface="Arial"/>
              </a:rPr>
              <a:t>ternária</a:t>
            </a:r>
            <a:endParaRPr sz="3000">
              <a:latin typeface="Arial"/>
              <a:cs typeface="Arial"/>
            </a:endParaRPr>
          </a:p>
          <a:p>
            <a:pPr marL="455295" marR="3849370">
              <a:lnSpc>
                <a:spcPct val="124200"/>
              </a:lnSpc>
              <a:spcBef>
                <a:spcPts val="95"/>
              </a:spcBef>
            </a:pP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ttp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: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du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and</a:t>
            </a: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om.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r </a:t>
            </a:r>
            <a:r>
              <a:rPr dirty="0" sz="120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dirty="0" sz="1200" spc="-20">
                <a:solidFill>
                  <a:srgbClr val="898989"/>
                </a:solidFill>
                <a:latin typeface="Carlito"/>
                <a:cs typeface="Carlito"/>
              </a:rPr>
              <a:t>Prof. </a:t>
            </a:r>
            <a:r>
              <a:rPr dirty="0" sz="1200" spc="-40">
                <a:solidFill>
                  <a:srgbClr val="898989"/>
                </a:solidFill>
                <a:latin typeface="Carlito"/>
                <a:cs typeface="Carlito"/>
              </a:rPr>
              <a:t>Dr.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Nelio</a:t>
            </a:r>
            <a:r>
              <a:rPr dirty="0" sz="1200" spc="5">
                <a:solidFill>
                  <a:srgbClr val="898989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Alves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646" y="5801245"/>
            <a:ext cx="4780915" cy="1443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8285">
              <a:lnSpc>
                <a:spcPct val="100000"/>
              </a:lnSpc>
              <a:spcBef>
                <a:spcPts val="95"/>
              </a:spcBef>
            </a:pPr>
            <a:r>
              <a:rPr dirty="0" sz="2200" spc="-180">
                <a:latin typeface="Arial"/>
                <a:cs typeface="Arial"/>
              </a:rPr>
              <a:t>Expressão </a:t>
            </a:r>
            <a:r>
              <a:rPr dirty="0" sz="2200" spc="-95">
                <a:latin typeface="Arial"/>
                <a:cs typeface="Arial"/>
              </a:rPr>
              <a:t>condicional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ternária</a:t>
            </a:r>
            <a:endParaRPr sz="2200">
              <a:latin typeface="Arial"/>
              <a:cs typeface="Arial"/>
            </a:endParaRPr>
          </a:p>
          <a:p>
            <a:pPr marL="39370" marR="5080">
              <a:lnSpc>
                <a:spcPct val="100000"/>
              </a:lnSpc>
              <a:spcBef>
                <a:spcPts val="1675"/>
              </a:spcBef>
            </a:pPr>
            <a:r>
              <a:rPr dirty="0" sz="1100" spc="-5">
                <a:latin typeface="Carlito"/>
                <a:cs typeface="Carlito"/>
              </a:rPr>
              <a:t>Estrutura opcional </a:t>
            </a:r>
            <a:r>
              <a:rPr dirty="0" sz="1100">
                <a:latin typeface="Carlito"/>
                <a:cs typeface="Carlito"/>
              </a:rPr>
              <a:t>ao </a:t>
            </a:r>
            <a:r>
              <a:rPr dirty="0" sz="1100" spc="-5">
                <a:latin typeface="Carlito"/>
                <a:cs typeface="Carlito"/>
              </a:rPr>
              <a:t>if-else quando se deseja decidir </a:t>
            </a:r>
            <a:r>
              <a:rPr dirty="0" sz="1100">
                <a:latin typeface="Carlito"/>
                <a:cs typeface="Carlito"/>
              </a:rPr>
              <a:t>um </a:t>
            </a:r>
            <a:r>
              <a:rPr dirty="0" sz="1100" spc="-20" b="1">
                <a:latin typeface="Carlito"/>
                <a:cs typeface="Carlito"/>
              </a:rPr>
              <a:t>VALOR </a:t>
            </a:r>
            <a:r>
              <a:rPr dirty="0" sz="1100" spc="-5">
                <a:latin typeface="Carlito"/>
                <a:cs typeface="Carlito"/>
              </a:rPr>
              <a:t>com base </a:t>
            </a:r>
            <a:r>
              <a:rPr dirty="0" sz="1100">
                <a:latin typeface="Carlito"/>
                <a:cs typeface="Carlito"/>
              </a:rPr>
              <a:t>em </a:t>
            </a:r>
            <a:r>
              <a:rPr dirty="0" sz="1100" spc="-5">
                <a:latin typeface="Carlito"/>
                <a:cs typeface="Carlito"/>
              </a:rPr>
              <a:t>uma  condição.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rlito"/>
              <a:cs typeface="Carlito"/>
            </a:endParaRPr>
          </a:p>
          <a:p>
            <a:pPr marL="39370">
              <a:lnSpc>
                <a:spcPct val="100000"/>
              </a:lnSpc>
            </a:pPr>
            <a:r>
              <a:rPr dirty="0" sz="1100" spc="-15" b="1">
                <a:latin typeface="Carlito"/>
                <a:cs typeface="Carlito"/>
              </a:rPr>
              <a:t>Sintaxe: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89"/>
              </a:spcBef>
            </a:pPr>
            <a:r>
              <a:rPr dirty="0" sz="900" spc="195">
                <a:latin typeface="Arial"/>
                <a:cs typeface="Arial"/>
              </a:rPr>
              <a:t>( </a:t>
            </a:r>
            <a:r>
              <a:rPr dirty="0" sz="900" spc="40">
                <a:solidFill>
                  <a:srgbClr val="0070C0"/>
                </a:solidFill>
                <a:latin typeface="Arial"/>
                <a:cs typeface="Arial"/>
              </a:rPr>
              <a:t>condição </a:t>
            </a:r>
            <a:r>
              <a:rPr dirty="0" sz="900" spc="195">
                <a:latin typeface="Arial"/>
                <a:cs typeface="Arial"/>
              </a:rPr>
              <a:t>) </a:t>
            </a:r>
            <a:r>
              <a:rPr dirty="0" sz="900" spc="-10">
                <a:latin typeface="Arial"/>
                <a:cs typeface="Arial"/>
              </a:rPr>
              <a:t>? </a:t>
            </a:r>
            <a:r>
              <a:rPr dirty="0" sz="900" spc="60">
                <a:solidFill>
                  <a:srgbClr val="0070C0"/>
                </a:solidFill>
                <a:latin typeface="Arial"/>
                <a:cs typeface="Arial"/>
              </a:rPr>
              <a:t>valor_se_verdadeiro </a:t>
            </a:r>
            <a:r>
              <a:rPr dirty="0" sz="900" spc="240">
                <a:latin typeface="Arial"/>
                <a:cs typeface="Arial"/>
              </a:rPr>
              <a:t>: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 spc="75">
                <a:solidFill>
                  <a:srgbClr val="0070C0"/>
                </a:solidFill>
                <a:latin typeface="Arial"/>
                <a:cs typeface="Arial"/>
              </a:rPr>
              <a:t>valor_se_falso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646" y="7627111"/>
            <a:ext cx="1203960" cy="41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Exemplos: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dirty="0" sz="900" spc="195">
                <a:latin typeface="Arial"/>
                <a:cs typeface="Arial"/>
              </a:rPr>
              <a:t>( </a:t>
            </a:r>
            <a:r>
              <a:rPr dirty="0" sz="900" spc="-10">
                <a:solidFill>
                  <a:srgbClr val="0070C0"/>
                </a:solidFill>
                <a:latin typeface="Arial"/>
                <a:cs typeface="Arial"/>
              </a:rPr>
              <a:t>2 </a:t>
            </a:r>
            <a:r>
              <a:rPr dirty="0" sz="900" spc="-35">
                <a:solidFill>
                  <a:srgbClr val="0070C0"/>
                </a:solidFill>
                <a:latin typeface="Arial"/>
                <a:cs typeface="Arial"/>
              </a:rPr>
              <a:t>&gt; </a:t>
            </a:r>
            <a:r>
              <a:rPr dirty="0" sz="900" spc="-10">
                <a:solidFill>
                  <a:srgbClr val="0070C0"/>
                </a:solidFill>
                <a:latin typeface="Arial"/>
                <a:cs typeface="Arial"/>
              </a:rPr>
              <a:t>4 </a:t>
            </a:r>
            <a:r>
              <a:rPr dirty="0" sz="900" spc="195">
                <a:latin typeface="Arial"/>
                <a:cs typeface="Arial"/>
              </a:rPr>
              <a:t>) </a:t>
            </a:r>
            <a:r>
              <a:rPr dirty="0" sz="900" spc="-10">
                <a:latin typeface="Arial"/>
                <a:cs typeface="Arial"/>
              </a:rPr>
              <a:t>? </a:t>
            </a:r>
            <a:r>
              <a:rPr dirty="0" sz="900" spc="-10">
                <a:solidFill>
                  <a:srgbClr val="0070C0"/>
                </a:solidFill>
                <a:latin typeface="Arial"/>
                <a:cs typeface="Arial"/>
              </a:rPr>
              <a:t>50 </a:t>
            </a:r>
            <a:r>
              <a:rPr dirty="0" sz="900" spc="240">
                <a:latin typeface="Arial"/>
                <a:cs typeface="Arial"/>
              </a:rPr>
              <a:t>:</a:t>
            </a:r>
            <a:r>
              <a:rPr dirty="0" sz="900" spc="360"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0070C0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22220" y="7901940"/>
            <a:ext cx="914400" cy="137160"/>
            <a:chOff x="2522220" y="7901940"/>
            <a:chExt cx="914400" cy="137160"/>
          </a:xfrm>
        </p:grpSpPr>
        <p:sp>
          <p:nvSpPr>
            <p:cNvPr id="6" name="object 6"/>
            <p:cNvSpPr/>
            <p:nvPr/>
          </p:nvSpPr>
          <p:spPr>
            <a:xfrm>
              <a:off x="2525268" y="7909560"/>
              <a:ext cx="906780" cy="121920"/>
            </a:xfrm>
            <a:custGeom>
              <a:avLst/>
              <a:gdLst/>
              <a:ahLst/>
              <a:cxnLst/>
              <a:rect l="l" t="t" r="r" b="b"/>
              <a:pathLst>
                <a:path w="906779" h="121920">
                  <a:moveTo>
                    <a:pt x="845819" y="0"/>
                  </a:moveTo>
                  <a:lnTo>
                    <a:pt x="845819" y="30480"/>
                  </a:lnTo>
                  <a:lnTo>
                    <a:pt x="0" y="30480"/>
                  </a:lnTo>
                  <a:lnTo>
                    <a:pt x="0" y="91440"/>
                  </a:lnTo>
                  <a:lnTo>
                    <a:pt x="845819" y="91440"/>
                  </a:lnTo>
                  <a:lnTo>
                    <a:pt x="845819" y="121920"/>
                  </a:lnTo>
                  <a:lnTo>
                    <a:pt x="906780" y="60960"/>
                  </a:lnTo>
                  <a:lnTo>
                    <a:pt x="84581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22220" y="7901940"/>
              <a:ext cx="914400" cy="137160"/>
            </a:xfrm>
            <a:custGeom>
              <a:avLst/>
              <a:gdLst/>
              <a:ahLst/>
              <a:cxnLst/>
              <a:rect l="l" t="t" r="r" b="b"/>
              <a:pathLst>
                <a:path w="914400" h="137159">
                  <a:moveTo>
                    <a:pt x="845819" y="99059"/>
                  </a:moveTo>
                  <a:lnTo>
                    <a:pt x="845819" y="137159"/>
                  </a:lnTo>
                  <a:lnTo>
                    <a:pt x="853440" y="129539"/>
                  </a:lnTo>
                  <a:lnTo>
                    <a:pt x="851916" y="129539"/>
                  </a:lnTo>
                  <a:lnTo>
                    <a:pt x="847344" y="126491"/>
                  </a:lnTo>
                  <a:lnTo>
                    <a:pt x="851916" y="121919"/>
                  </a:lnTo>
                  <a:lnTo>
                    <a:pt x="851916" y="102107"/>
                  </a:lnTo>
                  <a:lnTo>
                    <a:pt x="848868" y="102107"/>
                  </a:lnTo>
                  <a:lnTo>
                    <a:pt x="845819" y="99059"/>
                  </a:lnTo>
                  <a:close/>
                </a:path>
                <a:path w="914400" h="137159">
                  <a:moveTo>
                    <a:pt x="851916" y="121919"/>
                  </a:moveTo>
                  <a:lnTo>
                    <a:pt x="847344" y="126491"/>
                  </a:lnTo>
                  <a:lnTo>
                    <a:pt x="851916" y="129539"/>
                  </a:lnTo>
                  <a:lnTo>
                    <a:pt x="851916" y="121919"/>
                  </a:lnTo>
                  <a:close/>
                </a:path>
                <a:path w="914400" h="137159">
                  <a:moveTo>
                    <a:pt x="906018" y="67817"/>
                  </a:moveTo>
                  <a:lnTo>
                    <a:pt x="851916" y="121919"/>
                  </a:lnTo>
                  <a:lnTo>
                    <a:pt x="851916" y="129539"/>
                  </a:lnTo>
                  <a:lnTo>
                    <a:pt x="853440" y="129539"/>
                  </a:lnTo>
                  <a:lnTo>
                    <a:pt x="912876" y="70103"/>
                  </a:lnTo>
                  <a:lnTo>
                    <a:pt x="908304" y="70103"/>
                  </a:lnTo>
                  <a:lnTo>
                    <a:pt x="906018" y="67817"/>
                  </a:lnTo>
                  <a:close/>
                </a:path>
                <a:path w="914400" h="137159">
                  <a:moveTo>
                    <a:pt x="845819" y="35051"/>
                  </a:moveTo>
                  <a:lnTo>
                    <a:pt x="0" y="35051"/>
                  </a:lnTo>
                  <a:lnTo>
                    <a:pt x="0" y="102107"/>
                  </a:lnTo>
                  <a:lnTo>
                    <a:pt x="845819" y="102107"/>
                  </a:lnTo>
                  <a:lnTo>
                    <a:pt x="845819" y="99059"/>
                  </a:lnTo>
                  <a:lnTo>
                    <a:pt x="6096" y="99059"/>
                  </a:lnTo>
                  <a:lnTo>
                    <a:pt x="3048" y="96011"/>
                  </a:lnTo>
                  <a:lnTo>
                    <a:pt x="6096" y="96011"/>
                  </a:lnTo>
                  <a:lnTo>
                    <a:pt x="6096" y="41147"/>
                  </a:lnTo>
                  <a:lnTo>
                    <a:pt x="3048" y="41147"/>
                  </a:lnTo>
                  <a:lnTo>
                    <a:pt x="6096" y="38099"/>
                  </a:lnTo>
                  <a:lnTo>
                    <a:pt x="845819" y="38099"/>
                  </a:lnTo>
                  <a:lnTo>
                    <a:pt x="845819" y="35051"/>
                  </a:lnTo>
                  <a:close/>
                </a:path>
                <a:path w="914400" h="137159">
                  <a:moveTo>
                    <a:pt x="851916" y="96011"/>
                  </a:moveTo>
                  <a:lnTo>
                    <a:pt x="6096" y="96011"/>
                  </a:lnTo>
                  <a:lnTo>
                    <a:pt x="6096" y="99059"/>
                  </a:lnTo>
                  <a:lnTo>
                    <a:pt x="845819" y="99059"/>
                  </a:lnTo>
                  <a:lnTo>
                    <a:pt x="848868" y="102107"/>
                  </a:lnTo>
                  <a:lnTo>
                    <a:pt x="851916" y="102107"/>
                  </a:lnTo>
                  <a:lnTo>
                    <a:pt x="851916" y="96011"/>
                  </a:lnTo>
                  <a:close/>
                </a:path>
                <a:path w="914400" h="137159">
                  <a:moveTo>
                    <a:pt x="6096" y="96011"/>
                  </a:moveTo>
                  <a:lnTo>
                    <a:pt x="3048" y="96011"/>
                  </a:lnTo>
                  <a:lnTo>
                    <a:pt x="6096" y="99059"/>
                  </a:lnTo>
                  <a:lnTo>
                    <a:pt x="6096" y="96011"/>
                  </a:lnTo>
                  <a:close/>
                </a:path>
                <a:path w="914400" h="137159">
                  <a:moveTo>
                    <a:pt x="908304" y="65531"/>
                  </a:moveTo>
                  <a:lnTo>
                    <a:pt x="906018" y="67817"/>
                  </a:lnTo>
                  <a:lnTo>
                    <a:pt x="908304" y="70103"/>
                  </a:lnTo>
                  <a:lnTo>
                    <a:pt x="908304" y="65531"/>
                  </a:lnTo>
                  <a:close/>
                </a:path>
                <a:path w="914400" h="137159">
                  <a:moveTo>
                    <a:pt x="911352" y="65531"/>
                  </a:moveTo>
                  <a:lnTo>
                    <a:pt x="908304" y="65531"/>
                  </a:lnTo>
                  <a:lnTo>
                    <a:pt x="908304" y="70103"/>
                  </a:lnTo>
                  <a:lnTo>
                    <a:pt x="912876" y="70103"/>
                  </a:lnTo>
                  <a:lnTo>
                    <a:pt x="914400" y="68579"/>
                  </a:lnTo>
                  <a:lnTo>
                    <a:pt x="911352" y="65531"/>
                  </a:lnTo>
                  <a:close/>
                </a:path>
                <a:path w="914400" h="137159">
                  <a:moveTo>
                    <a:pt x="853440" y="7619"/>
                  </a:moveTo>
                  <a:lnTo>
                    <a:pt x="851916" y="7619"/>
                  </a:lnTo>
                  <a:lnTo>
                    <a:pt x="851916" y="13715"/>
                  </a:lnTo>
                  <a:lnTo>
                    <a:pt x="906018" y="67817"/>
                  </a:lnTo>
                  <a:lnTo>
                    <a:pt x="908304" y="65531"/>
                  </a:lnTo>
                  <a:lnTo>
                    <a:pt x="911352" y="65531"/>
                  </a:lnTo>
                  <a:lnTo>
                    <a:pt x="853440" y="7619"/>
                  </a:lnTo>
                  <a:close/>
                </a:path>
                <a:path w="914400" h="137159">
                  <a:moveTo>
                    <a:pt x="6096" y="38099"/>
                  </a:moveTo>
                  <a:lnTo>
                    <a:pt x="3048" y="41147"/>
                  </a:lnTo>
                  <a:lnTo>
                    <a:pt x="6096" y="41147"/>
                  </a:lnTo>
                  <a:lnTo>
                    <a:pt x="6096" y="38099"/>
                  </a:lnTo>
                  <a:close/>
                </a:path>
                <a:path w="914400" h="137159">
                  <a:moveTo>
                    <a:pt x="851916" y="35051"/>
                  </a:moveTo>
                  <a:lnTo>
                    <a:pt x="848868" y="35051"/>
                  </a:lnTo>
                  <a:lnTo>
                    <a:pt x="845819" y="38099"/>
                  </a:lnTo>
                  <a:lnTo>
                    <a:pt x="6096" y="38099"/>
                  </a:lnTo>
                  <a:lnTo>
                    <a:pt x="6096" y="41147"/>
                  </a:lnTo>
                  <a:lnTo>
                    <a:pt x="851916" y="41147"/>
                  </a:lnTo>
                  <a:lnTo>
                    <a:pt x="851916" y="35051"/>
                  </a:lnTo>
                  <a:close/>
                </a:path>
                <a:path w="914400" h="137159">
                  <a:moveTo>
                    <a:pt x="845819" y="0"/>
                  </a:moveTo>
                  <a:lnTo>
                    <a:pt x="845819" y="38099"/>
                  </a:lnTo>
                  <a:lnTo>
                    <a:pt x="848868" y="35051"/>
                  </a:lnTo>
                  <a:lnTo>
                    <a:pt x="851916" y="35051"/>
                  </a:lnTo>
                  <a:lnTo>
                    <a:pt x="851916" y="13715"/>
                  </a:lnTo>
                  <a:lnTo>
                    <a:pt x="847344" y="9143"/>
                  </a:lnTo>
                  <a:lnTo>
                    <a:pt x="851916" y="7619"/>
                  </a:lnTo>
                  <a:lnTo>
                    <a:pt x="853440" y="7619"/>
                  </a:lnTo>
                  <a:lnTo>
                    <a:pt x="845819" y="0"/>
                  </a:lnTo>
                  <a:close/>
                </a:path>
                <a:path w="914400" h="137159">
                  <a:moveTo>
                    <a:pt x="851916" y="7619"/>
                  </a:moveTo>
                  <a:lnTo>
                    <a:pt x="847344" y="9143"/>
                  </a:lnTo>
                  <a:lnTo>
                    <a:pt x="851916" y="13715"/>
                  </a:lnTo>
                  <a:lnTo>
                    <a:pt x="851916" y="7619"/>
                  </a:lnTo>
                  <a:close/>
                </a:path>
              </a:pathLst>
            </a:custGeom>
            <a:solidFill>
              <a:srgbClr val="4171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12820" y="7855711"/>
            <a:ext cx="167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rlito"/>
                <a:cs typeface="Carlito"/>
              </a:rPr>
              <a:t>80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646" y="8306854"/>
            <a:ext cx="1894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195">
                <a:latin typeface="Arial"/>
                <a:cs typeface="Arial"/>
              </a:rPr>
              <a:t>( </a:t>
            </a:r>
            <a:r>
              <a:rPr dirty="0" sz="900" spc="-10">
                <a:solidFill>
                  <a:srgbClr val="0070C0"/>
                </a:solidFill>
                <a:latin typeface="Arial"/>
                <a:cs typeface="Arial"/>
              </a:rPr>
              <a:t>10 </a:t>
            </a:r>
            <a:r>
              <a:rPr dirty="0" sz="900" spc="100">
                <a:solidFill>
                  <a:srgbClr val="0070C0"/>
                </a:solidFill>
                <a:latin typeface="Arial"/>
                <a:cs typeface="Arial"/>
              </a:rPr>
              <a:t>!= </a:t>
            </a:r>
            <a:r>
              <a:rPr dirty="0" sz="900" spc="-10">
                <a:solidFill>
                  <a:srgbClr val="0070C0"/>
                </a:solidFill>
                <a:latin typeface="Arial"/>
                <a:cs typeface="Arial"/>
              </a:rPr>
              <a:t>3 </a:t>
            </a:r>
            <a:r>
              <a:rPr dirty="0" sz="900" spc="195">
                <a:latin typeface="Arial"/>
                <a:cs typeface="Arial"/>
              </a:rPr>
              <a:t>) </a:t>
            </a:r>
            <a:r>
              <a:rPr dirty="0" sz="900" spc="-10">
                <a:latin typeface="Arial"/>
                <a:cs typeface="Arial"/>
              </a:rPr>
              <a:t>? </a:t>
            </a:r>
            <a:r>
              <a:rPr dirty="0" sz="900" spc="80">
                <a:solidFill>
                  <a:srgbClr val="0070C0"/>
                </a:solidFill>
                <a:latin typeface="Arial"/>
                <a:cs typeface="Arial"/>
              </a:rPr>
              <a:t>"Maria" </a:t>
            </a:r>
            <a:r>
              <a:rPr dirty="0" sz="900" spc="240">
                <a:latin typeface="Arial"/>
                <a:cs typeface="Arial"/>
              </a:rPr>
              <a:t>: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90">
                <a:solidFill>
                  <a:srgbClr val="0070C0"/>
                </a:solidFill>
                <a:latin typeface="Arial"/>
                <a:cs typeface="Arial"/>
              </a:rPr>
              <a:t>"Alex"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3907" y="8327135"/>
            <a:ext cx="914400" cy="139065"/>
            <a:chOff x="3073907" y="8327135"/>
            <a:chExt cx="914400" cy="139065"/>
          </a:xfrm>
        </p:grpSpPr>
        <p:sp>
          <p:nvSpPr>
            <p:cNvPr id="11" name="object 11"/>
            <p:cNvSpPr/>
            <p:nvPr/>
          </p:nvSpPr>
          <p:spPr>
            <a:xfrm>
              <a:off x="3076955" y="8336279"/>
              <a:ext cx="908685" cy="121920"/>
            </a:xfrm>
            <a:custGeom>
              <a:avLst/>
              <a:gdLst/>
              <a:ahLst/>
              <a:cxnLst/>
              <a:rect l="l" t="t" r="r" b="b"/>
              <a:pathLst>
                <a:path w="908685" h="121920">
                  <a:moveTo>
                    <a:pt x="845819" y="0"/>
                  </a:moveTo>
                  <a:lnTo>
                    <a:pt x="845819" y="30480"/>
                  </a:lnTo>
                  <a:lnTo>
                    <a:pt x="0" y="30480"/>
                  </a:lnTo>
                  <a:lnTo>
                    <a:pt x="0" y="91440"/>
                  </a:lnTo>
                  <a:lnTo>
                    <a:pt x="845819" y="91440"/>
                  </a:lnTo>
                  <a:lnTo>
                    <a:pt x="845819" y="121920"/>
                  </a:lnTo>
                  <a:lnTo>
                    <a:pt x="908304" y="60960"/>
                  </a:lnTo>
                  <a:lnTo>
                    <a:pt x="84581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3907" y="8327135"/>
              <a:ext cx="914400" cy="139065"/>
            </a:xfrm>
            <a:custGeom>
              <a:avLst/>
              <a:gdLst/>
              <a:ahLst/>
              <a:cxnLst/>
              <a:rect l="l" t="t" r="r" b="b"/>
              <a:pathLst>
                <a:path w="914400" h="139065">
                  <a:moveTo>
                    <a:pt x="845819" y="100583"/>
                  </a:moveTo>
                  <a:lnTo>
                    <a:pt x="845819" y="138683"/>
                  </a:lnTo>
                  <a:lnTo>
                    <a:pt x="853440" y="131063"/>
                  </a:lnTo>
                  <a:lnTo>
                    <a:pt x="851916" y="131063"/>
                  </a:lnTo>
                  <a:lnTo>
                    <a:pt x="847344" y="128015"/>
                  </a:lnTo>
                  <a:lnTo>
                    <a:pt x="851916" y="123443"/>
                  </a:lnTo>
                  <a:lnTo>
                    <a:pt x="851916" y="103631"/>
                  </a:lnTo>
                  <a:lnTo>
                    <a:pt x="848868" y="103631"/>
                  </a:lnTo>
                  <a:lnTo>
                    <a:pt x="845819" y="100583"/>
                  </a:lnTo>
                  <a:close/>
                </a:path>
                <a:path w="914400" h="139065">
                  <a:moveTo>
                    <a:pt x="851916" y="123443"/>
                  </a:moveTo>
                  <a:lnTo>
                    <a:pt x="847344" y="128015"/>
                  </a:lnTo>
                  <a:lnTo>
                    <a:pt x="851916" y="131063"/>
                  </a:lnTo>
                  <a:lnTo>
                    <a:pt x="851916" y="123443"/>
                  </a:lnTo>
                  <a:close/>
                </a:path>
                <a:path w="914400" h="139065">
                  <a:moveTo>
                    <a:pt x="906018" y="69341"/>
                  </a:moveTo>
                  <a:lnTo>
                    <a:pt x="851916" y="123443"/>
                  </a:lnTo>
                  <a:lnTo>
                    <a:pt x="851916" y="131063"/>
                  </a:lnTo>
                  <a:lnTo>
                    <a:pt x="853440" y="131063"/>
                  </a:lnTo>
                  <a:lnTo>
                    <a:pt x="912876" y="71627"/>
                  </a:lnTo>
                  <a:lnTo>
                    <a:pt x="908304" y="71627"/>
                  </a:lnTo>
                  <a:lnTo>
                    <a:pt x="906018" y="69341"/>
                  </a:lnTo>
                  <a:close/>
                </a:path>
                <a:path w="914400" h="139065">
                  <a:moveTo>
                    <a:pt x="845819" y="36575"/>
                  </a:moveTo>
                  <a:lnTo>
                    <a:pt x="0" y="36575"/>
                  </a:lnTo>
                  <a:lnTo>
                    <a:pt x="0" y="103631"/>
                  </a:lnTo>
                  <a:lnTo>
                    <a:pt x="845819" y="103631"/>
                  </a:lnTo>
                  <a:lnTo>
                    <a:pt x="845819" y="100583"/>
                  </a:lnTo>
                  <a:lnTo>
                    <a:pt x="6096" y="100583"/>
                  </a:lnTo>
                  <a:lnTo>
                    <a:pt x="3048" y="97535"/>
                  </a:lnTo>
                  <a:lnTo>
                    <a:pt x="6096" y="97535"/>
                  </a:lnTo>
                  <a:lnTo>
                    <a:pt x="6096" y="42671"/>
                  </a:lnTo>
                  <a:lnTo>
                    <a:pt x="3048" y="42671"/>
                  </a:lnTo>
                  <a:lnTo>
                    <a:pt x="6096" y="39623"/>
                  </a:lnTo>
                  <a:lnTo>
                    <a:pt x="845819" y="39623"/>
                  </a:lnTo>
                  <a:lnTo>
                    <a:pt x="845819" y="36575"/>
                  </a:lnTo>
                  <a:close/>
                </a:path>
                <a:path w="914400" h="139065">
                  <a:moveTo>
                    <a:pt x="851916" y="97535"/>
                  </a:moveTo>
                  <a:lnTo>
                    <a:pt x="6096" y="97535"/>
                  </a:lnTo>
                  <a:lnTo>
                    <a:pt x="6096" y="100583"/>
                  </a:lnTo>
                  <a:lnTo>
                    <a:pt x="845819" y="100583"/>
                  </a:lnTo>
                  <a:lnTo>
                    <a:pt x="848868" y="103631"/>
                  </a:lnTo>
                  <a:lnTo>
                    <a:pt x="851916" y="103631"/>
                  </a:lnTo>
                  <a:lnTo>
                    <a:pt x="851916" y="97535"/>
                  </a:lnTo>
                  <a:close/>
                </a:path>
                <a:path w="914400" h="139065">
                  <a:moveTo>
                    <a:pt x="6096" y="97535"/>
                  </a:moveTo>
                  <a:lnTo>
                    <a:pt x="3048" y="97535"/>
                  </a:lnTo>
                  <a:lnTo>
                    <a:pt x="6096" y="100583"/>
                  </a:lnTo>
                  <a:lnTo>
                    <a:pt x="6096" y="97535"/>
                  </a:lnTo>
                  <a:close/>
                </a:path>
                <a:path w="914400" h="139065">
                  <a:moveTo>
                    <a:pt x="908304" y="67055"/>
                  </a:moveTo>
                  <a:lnTo>
                    <a:pt x="906018" y="69341"/>
                  </a:lnTo>
                  <a:lnTo>
                    <a:pt x="908304" y="71627"/>
                  </a:lnTo>
                  <a:lnTo>
                    <a:pt x="908304" y="67055"/>
                  </a:lnTo>
                  <a:close/>
                </a:path>
                <a:path w="914400" h="139065">
                  <a:moveTo>
                    <a:pt x="911418" y="67055"/>
                  </a:moveTo>
                  <a:lnTo>
                    <a:pt x="908304" y="67055"/>
                  </a:lnTo>
                  <a:lnTo>
                    <a:pt x="908304" y="71627"/>
                  </a:lnTo>
                  <a:lnTo>
                    <a:pt x="912876" y="71627"/>
                  </a:lnTo>
                  <a:lnTo>
                    <a:pt x="914400" y="70103"/>
                  </a:lnTo>
                  <a:lnTo>
                    <a:pt x="911418" y="67055"/>
                  </a:lnTo>
                  <a:close/>
                </a:path>
                <a:path w="914400" h="139065">
                  <a:moveTo>
                    <a:pt x="854765" y="9143"/>
                  </a:moveTo>
                  <a:lnTo>
                    <a:pt x="851916" y="9143"/>
                  </a:lnTo>
                  <a:lnTo>
                    <a:pt x="851916" y="15239"/>
                  </a:lnTo>
                  <a:lnTo>
                    <a:pt x="906018" y="69341"/>
                  </a:lnTo>
                  <a:lnTo>
                    <a:pt x="908304" y="67055"/>
                  </a:lnTo>
                  <a:lnTo>
                    <a:pt x="911418" y="67055"/>
                  </a:lnTo>
                  <a:lnTo>
                    <a:pt x="854765" y="9143"/>
                  </a:lnTo>
                  <a:close/>
                </a:path>
                <a:path w="914400" h="139065">
                  <a:moveTo>
                    <a:pt x="6096" y="39623"/>
                  </a:moveTo>
                  <a:lnTo>
                    <a:pt x="3048" y="42671"/>
                  </a:lnTo>
                  <a:lnTo>
                    <a:pt x="6096" y="42671"/>
                  </a:lnTo>
                  <a:lnTo>
                    <a:pt x="6096" y="39623"/>
                  </a:lnTo>
                  <a:close/>
                </a:path>
                <a:path w="914400" h="139065">
                  <a:moveTo>
                    <a:pt x="851916" y="36575"/>
                  </a:moveTo>
                  <a:lnTo>
                    <a:pt x="848868" y="36575"/>
                  </a:lnTo>
                  <a:lnTo>
                    <a:pt x="845819" y="39623"/>
                  </a:lnTo>
                  <a:lnTo>
                    <a:pt x="6096" y="39623"/>
                  </a:lnTo>
                  <a:lnTo>
                    <a:pt x="6096" y="42671"/>
                  </a:lnTo>
                  <a:lnTo>
                    <a:pt x="851916" y="42671"/>
                  </a:lnTo>
                  <a:lnTo>
                    <a:pt x="851916" y="36575"/>
                  </a:lnTo>
                  <a:close/>
                </a:path>
                <a:path w="914400" h="139065">
                  <a:moveTo>
                    <a:pt x="845819" y="0"/>
                  </a:moveTo>
                  <a:lnTo>
                    <a:pt x="845819" y="39623"/>
                  </a:lnTo>
                  <a:lnTo>
                    <a:pt x="848868" y="36575"/>
                  </a:lnTo>
                  <a:lnTo>
                    <a:pt x="851916" y="36575"/>
                  </a:lnTo>
                  <a:lnTo>
                    <a:pt x="851916" y="15239"/>
                  </a:lnTo>
                  <a:lnTo>
                    <a:pt x="847344" y="10667"/>
                  </a:lnTo>
                  <a:lnTo>
                    <a:pt x="851916" y="9143"/>
                  </a:lnTo>
                  <a:lnTo>
                    <a:pt x="854765" y="9143"/>
                  </a:lnTo>
                  <a:lnTo>
                    <a:pt x="845819" y="0"/>
                  </a:lnTo>
                  <a:close/>
                </a:path>
                <a:path w="914400" h="139065">
                  <a:moveTo>
                    <a:pt x="851916" y="9143"/>
                  </a:moveTo>
                  <a:lnTo>
                    <a:pt x="847344" y="10667"/>
                  </a:lnTo>
                  <a:lnTo>
                    <a:pt x="851916" y="15239"/>
                  </a:lnTo>
                  <a:lnTo>
                    <a:pt x="851916" y="9143"/>
                  </a:lnTo>
                  <a:close/>
                </a:path>
              </a:pathLst>
            </a:custGeom>
            <a:solidFill>
              <a:srgbClr val="4171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66032" y="8280907"/>
            <a:ext cx="521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rlito"/>
                <a:cs typeface="Carlito"/>
              </a:rPr>
              <a:t>"M</a:t>
            </a:r>
            <a:r>
              <a:rPr dirty="0" sz="1200" spc="-10" b="1">
                <a:latin typeface="Carlito"/>
                <a:cs typeface="Carlito"/>
              </a:rPr>
              <a:t>a</a:t>
            </a:r>
            <a:r>
              <a:rPr dirty="0" sz="1200" spc="-5" b="1">
                <a:latin typeface="Carlito"/>
                <a:cs typeface="Carlito"/>
              </a:rPr>
              <a:t>r</a:t>
            </a:r>
            <a:r>
              <a:rPr dirty="0" sz="1200" spc="10" b="1">
                <a:latin typeface="Carlito"/>
                <a:cs typeface="Carlito"/>
              </a:rPr>
              <a:t>i</a:t>
            </a:r>
            <a:r>
              <a:rPr dirty="0" sz="1200" b="1">
                <a:latin typeface="Carlito"/>
                <a:cs typeface="Carlito"/>
              </a:rPr>
              <a:t>a"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4252" y="3515867"/>
            <a:ext cx="4991100" cy="607060"/>
          </a:xfrm>
          <a:custGeom>
            <a:avLst/>
            <a:gdLst/>
            <a:ahLst/>
            <a:cxnLst/>
            <a:rect l="l" t="t" r="r" b="b"/>
            <a:pathLst>
              <a:path w="4991100" h="607060">
                <a:moveTo>
                  <a:pt x="4991100" y="0"/>
                </a:moveTo>
                <a:lnTo>
                  <a:pt x="0" y="0"/>
                </a:lnTo>
                <a:lnTo>
                  <a:pt x="0" y="606551"/>
                </a:lnTo>
                <a:lnTo>
                  <a:pt x="4991100" y="606551"/>
                </a:lnTo>
                <a:lnTo>
                  <a:pt x="4991100" y="603503"/>
                </a:lnTo>
                <a:lnTo>
                  <a:pt x="7619" y="603503"/>
                </a:lnTo>
                <a:lnTo>
                  <a:pt x="3047" y="598931"/>
                </a:lnTo>
                <a:lnTo>
                  <a:pt x="7619" y="598931"/>
                </a:lnTo>
                <a:lnTo>
                  <a:pt x="7619" y="6096"/>
                </a:lnTo>
                <a:lnTo>
                  <a:pt x="3047" y="6096"/>
                </a:lnTo>
                <a:lnTo>
                  <a:pt x="7619" y="3048"/>
                </a:lnTo>
                <a:lnTo>
                  <a:pt x="4991100" y="3048"/>
                </a:lnTo>
                <a:lnTo>
                  <a:pt x="4991100" y="0"/>
                </a:lnTo>
                <a:close/>
              </a:path>
              <a:path w="4991100" h="607060">
                <a:moveTo>
                  <a:pt x="7619" y="598931"/>
                </a:moveTo>
                <a:lnTo>
                  <a:pt x="3047" y="598931"/>
                </a:lnTo>
                <a:lnTo>
                  <a:pt x="7619" y="603503"/>
                </a:lnTo>
                <a:lnTo>
                  <a:pt x="7619" y="598931"/>
                </a:lnTo>
                <a:close/>
              </a:path>
              <a:path w="4991100" h="607060">
                <a:moveTo>
                  <a:pt x="4983480" y="598931"/>
                </a:moveTo>
                <a:lnTo>
                  <a:pt x="7619" y="598931"/>
                </a:lnTo>
                <a:lnTo>
                  <a:pt x="7619" y="603503"/>
                </a:lnTo>
                <a:lnTo>
                  <a:pt x="4983480" y="603503"/>
                </a:lnTo>
                <a:lnTo>
                  <a:pt x="4983480" y="598931"/>
                </a:lnTo>
                <a:close/>
              </a:path>
              <a:path w="4991100" h="607060">
                <a:moveTo>
                  <a:pt x="4983480" y="3048"/>
                </a:moveTo>
                <a:lnTo>
                  <a:pt x="4983480" y="603503"/>
                </a:lnTo>
                <a:lnTo>
                  <a:pt x="4988052" y="598931"/>
                </a:lnTo>
                <a:lnTo>
                  <a:pt x="4991100" y="598931"/>
                </a:lnTo>
                <a:lnTo>
                  <a:pt x="4991100" y="6096"/>
                </a:lnTo>
                <a:lnTo>
                  <a:pt x="4988052" y="6096"/>
                </a:lnTo>
                <a:lnTo>
                  <a:pt x="4983480" y="3048"/>
                </a:lnTo>
                <a:close/>
              </a:path>
              <a:path w="4991100" h="607060">
                <a:moveTo>
                  <a:pt x="4991100" y="598931"/>
                </a:moveTo>
                <a:lnTo>
                  <a:pt x="4988052" y="598931"/>
                </a:lnTo>
                <a:lnTo>
                  <a:pt x="4983480" y="603503"/>
                </a:lnTo>
                <a:lnTo>
                  <a:pt x="4991100" y="603503"/>
                </a:lnTo>
                <a:lnTo>
                  <a:pt x="4991100" y="598931"/>
                </a:lnTo>
                <a:close/>
              </a:path>
              <a:path w="4991100" h="607060">
                <a:moveTo>
                  <a:pt x="7619" y="3048"/>
                </a:moveTo>
                <a:lnTo>
                  <a:pt x="3047" y="6096"/>
                </a:lnTo>
                <a:lnTo>
                  <a:pt x="7619" y="6096"/>
                </a:lnTo>
                <a:lnTo>
                  <a:pt x="7619" y="3048"/>
                </a:lnTo>
                <a:close/>
              </a:path>
              <a:path w="4991100" h="607060">
                <a:moveTo>
                  <a:pt x="4983480" y="3048"/>
                </a:moveTo>
                <a:lnTo>
                  <a:pt x="7619" y="3048"/>
                </a:lnTo>
                <a:lnTo>
                  <a:pt x="7619" y="6096"/>
                </a:lnTo>
                <a:lnTo>
                  <a:pt x="4983480" y="6096"/>
                </a:lnTo>
                <a:lnTo>
                  <a:pt x="4983480" y="3048"/>
                </a:lnTo>
                <a:close/>
              </a:path>
              <a:path w="4991100" h="607060">
                <a:moveTo>
                  <a:pt x="4991100" y="3048"/>
                </a:moveTo>
                <a:lnTo>
                  <a:pt x="4983480" y="3048"/>
                </a:lnTo>
                <a:lnTo>
                  <a:pt x="4988052" y="6096"/>
                </a:lnTo>
                <a:lnTo>
                  <a:pt x="4991100" y="6096"/>
                </a:lnTo>
                <a:lnTo>
                  <a:pt x="4991100" y="304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54252" y="1972055"/>
            <a:ext cx="4991100" cy="1160145"/>
          </a:xfrm>
          <a:custGeom>
            <a:avLst/>
            <a:gdLst/>
            <a:ahLst/>
            <a:cxnLst/>
            <a:rect l="l" t="t" r="r" b="b"/>
            <a:pathLst>
              <a:path w="4991100" h="1160145">
                <a:moveTo>
                  <a:pt x="4991100" y="0"/>
                </a:moveTo>
                <a:lnTo>
                  <a:pt x="0" y="0"/>
                </a:lnTo>
                <a:lnTo>
                  <a:pt x="0" y="1159764"/>
                </a:lnTo>
                <a:lnTo>
                  <a:pt x="4991100" y="1159764"/>
                </a:lnTo>
                <a:lnTo>
                  <a:pt x="4991100" y="1156716"/>
                </a:lnTo>
                <a:lnTo>
                  <a:pt x="7619" y="1156716"/>
                </a:lnTo>
                <a:lnTo>
                  <a:pt x="3047" y="1153668"/>
                </a:lnTo>
                <a:lnTo>
                  <a:pt x="7619" y="1153668"/>
                </a:lnTo>
                <a:lnTo>
                  <a:pt x="7619" y="6096"/>
                </a:lnTo>
                <a:lnTo>
                  <a:pt x="3047" y="6096"/>
                </a:lnTo>
                <a:lnTo>
                  <a:pt x="7619" y="3048"/>
                </a:lnTo>
                <a:lnTo>
                  <a:pt x="4991100" y="3048"/>
                </a:lnTo>
                <a:lnTo>
                  <a:pt x="4991100" y="0"/>
                </a:lnTo>
                <a:close/>
              </a:path>
              <a:path w="4991100" h="1160145">
                <a:moveTo>
                  <a:pt x="7619" y="1153668"/>
                </a:moveTo>
                <a:lnTo>
                  <a:pt x="3047" y="1153668"/>
                </a:lnTo>
                <a:lnTo>
                  <a:pt x="7619" y="1156716"/>
                </a:lnTo>
                <a:lnTo>
                  <a:pt x="7619" y="1153668"/>
                </a:lnTo>
                <a:close/>
              </a:path>
              <a:path w="4991100" h="1160145">
                <a:moveTo>
                  <a:pt x="4983480" y="1153668"/>
                </a:moveTo>
                <a:lnTo>
                  <a:pt x="7619" y="1153668"/>
                </a:lnTo>
                <a:lnTo>
                  <a:pt x="7619" y="1156716"/>
                </a:lnTo>
                <a:lnTo>
                  <a:pt x="4983480" y="1156716"/>
                </a:lnTo>
                <a:lnTo>
                  <a:pt x="4983480" y="1153668"/>
                </a:lnTo>
                <a:close/>
              </a:path>
              <a:path w="4991100" h="1160145">
                <a:moveTo>
                  <a:pt x="4983480" y="3048"/>
                </a:moveTo>
                <a:lnTo>
                  <a:pt x="4983480" y="1156716"/>
                </a:lnTo>
                <a:lnTo>
                  <a:pt x="4988052" y="1153668"/>
                </a:lnTo>
                <a:lnTo>
                  <a:pt x="4991100" y="1153668"/>
                </a:lnTo>
                <a:lnTo>
                  <a:pt x="4991100" y="6096"/>
                </a:lnTo>
                <a:lnTo>
                  <a:pt x="4988052" y="6096"/>
                </a:lnTo>
                <a:lnTo>
                  <a:pt x="4983480" y="3048"/>
                </a:lnTo>
                <a:close/>
              </a:path>
              <a:path w="4991100" h="1160145">
                <a:moveTo>
                  <a:pt x="4991100" y="1153668"/>
                </a:moveTo>
                <a:lnTo>
                  <a:pt x="4988052" y="1153668"/>
                </a:lnTo>
                <a:lnTo>
                  <a:pt x="4983480" y="1156716"/>
                </a:lnTo>
                <a:lnTo>
                  <a:pt x="4991100" y="1156716"/>
                </a:lnTo>
                <a:lnTo>
                  <a:pt x="4991100" y="1153668"/>
                </a:lnTo>
                <a:close/>
              </a:path>
              <a:path w="4991100" h="1160145">
                <a:moveTo>
                  <a:pt x="7619" y="3048"/>
                </a:moveTo>
                <a:lnTo>
                  <a:pt x="3047" y="6096"/>
                </a:lnTo>
                <a:lnTo>
                  <a:pt x="7619" y="6096"/>
                </a:lnTo>
                <a:lnTo>
                  <a:pt x="7619" y="3048"/>
                </a:lnTo>
                <a:close/>
              </a:path>
              <a:path w="4991100" h="1160145">
                <a:moveTo>
                  <a:pt x="4983480" y="3048"/>
                </a:moveTo>
                <a:lnTo>
                  <a:pt x="7619" y="3048"/>
                </a:lnTo>
                <a:lnTo>
                  <a:pt x="7619" y="6096"/>
                </a:lnTo>
                <a:lnTo>
                  <a:pt x="4983480" y="6096"/>
                </a:lnTo>
                <a:lnTo>
                  <a:pt x="4983480" y="3048"/>
                </a:lnTo>
                <a:close/>
              </a:path>
              <a:path w="4991100" h="1160145">
                <a:moveTo>
                  <a:pt x="4991100" y="3048"/>
                </a:moveTo>
                <a:lnTo>
                  <a:pt x="4983480" y="3048"/>
                </a:lnTo>
                <a:lnTo>
                  <a:pt x="4988052" y="6096"/>
                </a:lnTo>
                <a:lnTo>
                  <a:pt x="4991100" y="6096"/>
                </a:lnTo>
                <a:lnTo>
                  <a:pt x="4991100" y="304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2200" spc="-145">
                <a:latin typeface="Arial"/>
                <a:cs typeface="Arial"/>
              </a:rPr>
              <a:t>Demo</a:t>
            </a:r>
            <a:endParaRPr sz="2200">
              <a:latin typeface="Arial"/>
              <a:cs typeface="Arial"/>
            </a:endParaRPr>
          </a:p>
          <a:p>
            <a:pPr marL="458470" marR="4362450">
              <a:lnSpc>
                <a:spcPct val="100000"/>
              </a:lnSpc>
              <a:spcBef>
                <a:spcPts val="1695"/>
              </a:spcBef>
            </a:pPr>
            <a:r>
              <a:rPr dirty="0" sz="900" spc="40">
                <a:solidFill>
                  <a:srgbClr val="0000FF"/>
                </a:solidFill>
                <a:latin typeface="Arial"/>
                <a:cs typeface="Arial"/>
              </a:rPr>
              <a:t>double </a:t>
            </a:r>
            <a:r>
              <a:rPr dirty="0" sz="900" spc="40">
                <a:latin typeface="Arial"/>
                <a:cs typeface="Arial"/>
              </a:rPr>
              <a:t>preco </a:t>
            </a:r>
            <a:r>
              <a:rPr dirty="0" sz="900" spc="-35">
                <a:latin typeface="Arial"/>
                <a:cs typeface="Arial"/>
              </a:rPr>
              <a:t>= </a:t>
            </a:r>
            <a:r>
              <a:rPr dirty="0" sz="900" spc="90">
                <a:latin typeface="Arial"/>
                <a:cs typeface="Arial"/>
              </a:rPr>
              <a:t>34.5;  </a:t>
            </a:r>
            <a:r>
              <a:rPr dirty="0" sz="900" spc="40">
                <a:solidFill>
                  <a:srgbClr val="0000FF"/>
                </a:solidFill>
                <a:latin typeface="Arial"/>
                <a:cs typeface="Arial"/>
              </a:rPr>
              <a:t>double</a:t>
            </a:r>
            <a:r>
              <a:rPr dirty="0" sz="900" spc="21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900" spc="60">
                <a:latin typeface="Arial"/>
                <a:cs typeface="Arial"/>
              </a:rPr>
              <a:t>desconto;</a:t>
            </a:r>
            <a:endParaRPr sz="900">
              <a:latin typeface="Arial"/>
              <a:cs typeface="Arial"/>
            </a:endParaRPr>
          </a:p>
          <a:p>
            <a:pPr marL="708660" marR="3921760" indent="-250190">
              <a:lnSpc>
                <a:spcPct val="100000"/>
              </a:lnSpc>
            </a:pPr>
            <a:r>
              <a:rPr dirty="0" sz="900" spc="265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dirty="0" sz="900" spc="65">
                <a:latin typeface="Arial"/>
                <a:cs typeface="Arial"/>
              </a:rPr>
              <a:t>(preco </a:t>
            </a:r>
            <a:r>
              <a:rPr dirty="0" sz="900" spc="-35">
                <a:latin typeface="Arial"/>
                <a:cs typeface="Arial"/>
              </a:rPr>
              <a:t>&lt; </a:t>
            </a:r>
            <a:r>
              <a:rPr dirty="0" sz="900" spc="80">
                <a:latin typeface="Arial"/>
                <a:cs typeface="Arial"/>
              </a:rPr>
              <a:t>20.0) </a:t>
            </a:r>
            <a:r>
              <a:rPr dirty="0" sz="900" spc="190">
                <a:latin typeface="Arial"/>
                <a:cs typeface="Arial"/>
              </a:rPr>
              <a:t>{  </a:t>
            </a:r>
            <a:r>
              <a:rPr dirty="0" sz="900" spc="35">
                <a:latin typeface="Arial"/>
                <a:cs typeface="Arial"/>
              </a:rPr>
              <a:t>desconto </a:t>
            </a:r>
            <a:r>
              <a:rPr dirty="0" sz="900" spc="-35">
                <a:latin typeface="Arial"/>
                <a:cs typeface="Arial"/>
              </a:rPr>
              <a:t>= </a:t>
            </a:r>
            <a:r>
              <a:rPr dirty="0" sz="900" spc="40">
                <a:latin typeface="Arial"/>
                <a:cs typeface="Arial"/>
              </a:rPr>
              <a:t>preco </a:t>
            </a:r>
            <a:r>
              <a:rPr dirty="0" sz="900" spc="140">
                <a:latin typeface="Arial"/>
                <a:cs typeface="Arial"/>
              </a:rPr>
              <a:t>*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spc="120">
                <a:latin typeface="Arial"/>
                <a:cs typeface="Arial"/>
              </a:rPr>
              <a:t>0.1;</a:t>
            </a:r>
            <a:endParaRPr sz="9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</a:pPr>
            <a:r>
              <a:rPr dirty="0" sz="900" spc="190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</a:pPr>
            <a:r>
              <a:rPr dirty="0" sz="900" spc="75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r>
              <a:rPr dirty="0" sz="900" spc="22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900" spc="190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708660">
              <a:lnSpc>
                <a:spcPct val="100000"/>
              </a:lnSpc>
            </a:pPr>
            <a:r>
              <a:rPr dirty="0" sz="900" spc="35">
                <a:latin typeface="Arial"/>
                <a:cs typeface="Arial"/>
              </a:rPr>
              <a:t>desconto </a:t>
            </a:r>
            <a:r>
              <a:rPr dirty="0" sz="900" spc="-35">
                <a:latin typeface="Arial"/>
                <a:cs typeface="Arial"/>
              </a:rPr>
              <a:t>= </a:t>
            </a:r>
            <a:r>
              <a:rPr dirty="0" sz="900" spc="40">
                <a:latin typeface="Arial"/>
                <a:cs typeface="Arial"/>
              </a:rPr>
              <a:t>preco </a:t>
            </a:r>
            <a:r>
              <a:rPr dirty="0" sz="900" spc="140">
                <a:latin typeface="Arial"/>
                <a:cs typeface="Arial"/>
              </a:rPr>
              <a:t>*</a:t>
            </a:r>
            <a:r>
              <a:rPr dirty="0" sz="900" spc="114">
                <a:latin typeface="Arial"/>
                <a:cs typeface="Arial"/>
              </a:rPr>
              <a:t> </a:t>
            </a:r>
            <a:r>
              <a:rPr dirty="0" sz="900" spc="95">
                <a:latin typeface="Arial"/>
                <a:cs typeface="Arial"/>
              </a:rPr>
              <a:t>0.05;</a:t>
            </a:r>
            <a:endParaRPr sz="9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</a:pPr>
            <a:r>
              <a:rPr dirty="0" sz="900" spc="190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</a:pPr>
            <a:r>
              <a:rPr dirty="0" sz="900" spc="40">
                <a:solidFill>
                  <a:srgbClr val="0000FF"/>
                </a:solidFill>
                <a:latin typeface="Arial"/>
                <a:cs typeface="Arial"/>
              </a:rPr>
              <a:t>double </a:t>
            </a:r>
            <a:r>
              <a:rPr dirty="0" sz="900" spc="40">
                <a:latin typeface="Arial"/>
                <a:cs typeface="Arial"/>
              </a:rPr>
              <a:t>preco </a:t>
            </a:r>
            <a:r>
              <a:rPr dirty="0" sz="900" spc="-35">
                <a:latin typeface="Arial"/>
                <a:cs typeface="Arial"/>
              </a:rPr>
              <a:t>=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90">
                <a:latin typeface="Arial"/>
                <a:cs typeface="Arial"/>
              </a:rPr>
              <a:t>34.5;</a:t>
            </a:r>
            <a:endParaRPr sz="9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</a:pPr>
            <a:r>
              <a:rPr dirty="0" sz="900" spc="40">
                <a:solidFill>
                  <a:srgbClr val="0000FF"/>
                </a:solidFill>
                <a:latin typeface="Arial"/>
                <a:cs typeface="Arial"/>
              </a:rPr>
              <a:t>double </a:t>
            </a:r>
            <a:r>
              <a:rPr dirty="0" sz="900" spc="35">
                <a:latin typeface="Arial"/>
                <a:cs typeface="Arial"/>
              </a:rPr>
              <a:t>desconto </a:t>
            </a:r>
            <a:r>
              <a:rPr dirty="0" sz="900" spc="-35">
                <a:latin typeface="Arial"/>
                <a:cs typeface="Arial"/>
              </a:rPr>
              <a:t>= </a:t>
            </a:r>
            <a:r>
              <a:rPr dirty="0" sz="900" spc="65">
                <a:latin typeface="Arial"/>
                <a:cs typeface="Arial"/>
              </a:rPr>
              <a:t>(preco </a:t>
            </a:r>
            <a:r>
              <a:rPr dirty="0" sz="900" spc="-35">
                <a:latin typeface="Arial"/>
                <a:cs typeface="Arial"/>
              </a:rPr>
              <a:t>&lt; </a:t>
            </a:r>
            <a:r>
              <a:rPr dirty="0" sz="900" spc="80">
                <a:latin typeface="Arial"/>
                <a:cs typeface="Arial"/>
              </a:rPr>
              <a:t>20.0) </a:t>
            </a:r>
            <a:r>
              <a:rPr dirty="0" sz="900" spc="-10">
                <a:latin typeface="Arial"/>
                <a:cs typeface="Arial"/>
              </a:rPr>
              <a:t>? </a:t>
            </a:r>
            <a:r>
              <a:rPr dirty="0" sz="900" spc="40">
                <a:latin typeface="Arial"/>
                <a:cs typeface="Arial"/>
              </a:rPr>
              <a:t>preco </a:t>
            </a:r>
            <a:r>
              <a:rPr dirty="0" sz="900" spc="140">
                <a:latin typeface="Arial"/>
                <a:cs typeface="Arial"/>
              </a:rPr>
              <a:t>* </a:t>
            </a:r>
            <a:r>
              <a:rPr dirty="0" sz="900" spc="75">
                <a:latin typeface="Arial"/>
                <a:cs typeface="Arial"/>
              </a:rPr>
              <a:t>0.1 </a:t>
            </a:r>
            <a:r>
              <a:rPr dirty="0" sz="900" spc="240">
                <a:latin typeface="Arial"/>
                <a:cs typeface="Arial"/>
              </a:rPr>
              <a:t>: </a:t>
            </a:r>
            <a:r>
              <a:rPr dirty="0" sz="900" spc="40">
                <a:latin typeface="Arial"/>
                <a:cs typeface="Arial"/>
              </a:rPr>
              <a:t>preco </a:t>
            </a:r>
            <a:r>
              <a:rPr dirty="0" sz="900" spc="140">
                <a:latin typeface="Arial"/>
                <a:cs typeface="Arial"/>
              </a:rPr>
              <a:t>*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90">
                <a:latin typeface="Arial"/>
                <a:cs typeface="Arial"/>
              </a:rPr>
              <a:t>0.05;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5295">
              <a:lnSpc>
                <a:spcPct val="100000"/>
              </a:lnSpc>
            </a:pPr>
            <a:r>
              <a:rPr dirty="0" sz="3000" spc="-245">
                <a:latin typeface="Arial"/>
                <a:cs typeface="Arial"/>
              </a:rPr>
              <a:t>Escopo </a:t>
            </a:r>
            <a:r>
              <a:rPr dirty="0" sz="3000" spc="-190">
                <a:latin typeface="Arial"/>
                <a:cs typeface="Arial"/>
              </a:rPr>
              <a:t>e</a:t>
            </a:r>
            <a:r>
              <a:rPr dirty="0" sz="3000" spc="-70">
                <a:latin typeface="Arial"/>
                <a:cs typeface="Arial"/>
              </a:rPr>
              <a:t> </a:t>
            </a:r>
            <a:r>
              <a:rPr dirty="0" sz="3000" spc="-145">
                <a:latin typeface="Arial"/>
                <a:cs typeface="Arial"/>
              </a:rPr>
              <a:t>inicialização</a:t>
            </a:r>
            <a:endParaRPr sz="3000">
              <a:latin typeface="Arial"/>
              <a:cs typeface="Arial"/>
            </a:endParaRPr>
          </a:p>
          <a:p>
            <a:pPr marL="455295" marR="3849370">
              <a:lnSpc>
                <a:spcPct val="124200"/>
              </a:lnSpc>
              <a:spcBef>
                <a:spcPts val="95"/>
              </a:spcBef>
            </a:pP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ttp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: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du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and</a:t>
            </a: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om.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r </a:t>
            </a:r>
            <a:r>
              <a:rPr dirty="0" sz="120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dirty="0" sz="1200" spc="-20">
                <a:solidFill>
                  <a:srgbClr val="898989"/>
                </a:solidFill>
                <a:latin typeface="Carlito"/>
                <a:cs typeface="Carlito"/>
              </a:rPr>
              <a:t>Prof. </a:t>
            </a:r>
            <a:r>
              <a:rPr dirty="0" sz="1200" spc="-40">
                <a:solidFill>
                  <a:srgbClr val="898989"/>
                </a:solidFill>
                <a:latin typeface="Carlito"/>
                <a:cs typeface="Carlito"/>
              </a:rPr>
              <a:t>Dr.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Nelio</a:t>
            </a:r>
            <a:r>
              <a:rPr dirty="0" sz="1200" spc="5">
                <a:solidFill>
                  <a:srgbClr val="898989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Alves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981" y="1427378"/>
            <a:ext cx="27984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-185">
                <a:latin typeface="Arial"/>
                <a:cs typeface="Arial"/>
              </a:rPr>
              <a:t>Expressões</a:t>
            </a:r>
            <a:r>
              <a:rPr dirty="0" sz="2200" spc="-120">
                <a:latin typeface="Arial"/>
                <a:cs typeface="Arial"/>
              </a:rPr>
              <a:t> comparativas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5608" y="2503932"/>
            <a:ext cx="1493520" cy="340360"/>
            <a:chOff x="1435608" y="2503932"/>
            <a:chExt cx="1493520" cy="340360"/>
          </a:xfrm>
        </p:grpSpPr>
        <p:sp>
          <p:nvSpPr>
            <p:cNvPr id="4" name="object 4"/>
            <p:cNvSpPr/>
            <p:nvPr/>
          </p:nvSpPr>
          <p:spPr>
            <a:xfrm>
              <a:off x="1435608" y="2503932"/>
              <a:ext cx="1493520" cy="3175"/>
            </a:xfrm>
            <a:custGeom>
              <a:avLst/>
              <a:gdLst/>
              <a:ahLst/>
              <a:cxnLst/>
              <a:rect l="l" t="t" r="r" b="b"/>
              <a:pathLst>
                <a:path w="1493520" h="3175">
                  <a:moveTo>
                    <a:pt x="0" y="3048"/>
                  </a:moveTo>
                  <a:lnTo>
                    <a:pt x="1493519" y="3048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35608" y="2840736"/>
              <a:ext cx="1493520" cy="3175"/>
            </a:xfrm>
            <a:custGeom>
              <a:avLst/>
              <a:gdLst/>
              <a:ahLst/>
              <a:cxnLst/>
              <a:rect l="l" t="t" r="r" b="b"/>
              <a:pathLst>
                <a:path w="1493520" h="3175">
                  <a:moveTo>
                    <a:pt x="0" y="3048"/>
                  </a:moveTo>
                  <a:lnTo>
                    <a:pt x="1493519" y="3048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8656" y="2506980"/>
              <a:ext cx="1487805" cy="334010"/>
            </a:xfrm>
            <a:custGeom>
              <a:avLst/>
              <a:gdLst/>
              <a:ahLst/>
              <a:cxnLst/>
              <a:rect l="l" t="t" r="r" b="b"/>
              <a:pathLst>
                <a:path w="1487805" h="334010">
                  <a:moveTo>
                    <a:pt x="1487424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1487424" y="333755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35608" y="2503932"/>
              <a:ext cx="1493520" cy="9525"/>
            </a:xfrm>
            <a:custGeom>
              <a:avLst/>
              <a:gdLst/>
              <a:ahLst/>
              <a:cxnLst/>
              <a:rect l="l" t="t" r="r" b="b"/>
              <a:pathLst>
                <a:path w="1493520" h="9525">
                  <a:moveTo>
                    <a:pt x="149351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3519" y="9144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5608" y="2513076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B0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35608" y="2517648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B0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35608" y="2523744"/>
              <a:ext cx="1493520" cy="15240"/>
            </a:xfrm>
            <a:custGeom>
              <a:avLst/>
              <a:gdLst/>
              <a:ahLst/>
              <a:cxnLst/>
              <a:rect l="l" t="t" r="r" b="b"/>
              <a:pathLst>
                <a:path w="1493520" h="15239">
                  <a:moveTo>
                    <a:pt x="149351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493519" y="15239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F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35608" y="2538984"/>
              <a:ext cx="1493520" cy="15240"/>
            </a:xfrm>
            <a:custGeom>
              <a:avLst/>
              <a:gdLst/>
              <a:ahLst/>
              <a:cxnLst/>
              <a:rect l="l" t="t" r="r" b="b"/>
              <a:pathLst>
                <a:path w="1493520" h="15239">
                  <a:moveTo>
                    <a:pt x="149351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493519" y="15240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EC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35608" y="2554224"/>
              <a:ext cx="1493520" cy="10795"/>
            </a:xfrm>
            <a:custGeom>
              <a:avLst/>
              <a:gdLst/>
              <a:ahLst/>
              <a:cxnLst/>
              <a:rect l="l" t="t" r="r" b="b"/>
              <a:pathLst>
                <a:path w="1493520" h="10794">
                  <a:moveTo>
                    <a:pt x="1493519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3519" y="10668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DC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35608" y="2564892"/>
              <a:ext cx="1493520" cy="10795"/>
            </a:xfrm>
            <a:custGeom>
              <a:avLst/>
              <a:gdLst/>
              <a:ahLst/>
              <a:cxnLst/>
              <a:rect l="l" t="t" r="r" b="b"/>
              <a:pathLst>
                <a:path w="1493520" h="10794">
                  <a:moveTo>
                    <a:pt x="1493519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493519" y="10667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C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35608" y="2575560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B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35608" y="2580132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B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35608" y="2586228"/>
              <a:ext cx="1493520" cy="10795"/>
            </a:xfrm>
            <a:custGeom>
              <a:avLst/>
              <a:gdLst/>
              <a:ahLst/>
              <a:cxnLst/>
              <a:rect l="l" t="t" r="r" b="b"/>
              <a:pathLst>
                <a:path w="1493520" h="10794">
                  <a:moveTo>
                    <a:pt x="1493519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3519" y="10668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A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35608" y="2596896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9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35608" y="2601468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9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5608" y="2606040"/>
              <a:ext cx="1493520" cy="17145"/>
            </a:xfrm>
            <a:custGeom>
              <a:avLst/>
              <a:gdLst/>
              <a:ahLst/>
              <a:cxnLst/>
              <a:rect l="l" t="t" r="r" b="b"/>
              <a:pathLst>
                <a:path w="1493520" h="17144">
                  <a:moveTo>
                    <a:pt x="1493519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493519" y="16763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8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35608" y="2622804"/>
              <a:ext cx="1493520" cy="15240"/>
            </a:xfrm>
            <a:custGeom>
              <a:avLst/>
              <a:gdLst/>
              <a:ahLst/>
              <a:cxnLst/>
              <a:rect l="l" t="t" r="r" b="b"/>
              <a:pathLst>
                <a:path w="1493520" h="15239">
                  <a:moveTo>
                    <a:pt x="149351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493519" y="15240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7C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35608" y="2638044"/>
              <a:ext cx="1493520" cy="10795"/>
            </a:xfrm>
            <a:custGeom>
              <a:avLst/>
              <a:gdLst/>
              <a:ahLst/>
              <a:cxnLst/>
              <a:rect l="l" t="t" r="r" b="b"/>
              <a:pathLst>
                <a:path w="1493520" h="10794">
                  <a:moveTo>
                    <a:pt x="1493519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493519" y="10667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6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35608" y="2648712"/>
              <a:ext cx="1493520" cy="10795"/>
            </a:xfrm>
            <a:custGeom>
              <a:avLst/>
              <a:gdLst/>
              <a:ahLst/>
              <a:cxnLst/>
              <a:rect l="l" t="t" r="r" b="b"/>
              <a:pathLst>
                <a:path w="1493520" h="10794">
                  <a:moveTo>
                    <a:pt x="1493519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3519" y="10668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5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35608" y="2659380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4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35608" y="2663952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4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35608" y="2670048"/>
              <a:ext cx="1493520" cy="9525"/>
            </a:xfrm>
            <a:custGeom>
              <a:avLst/>
              <a:gdLst/>
              <a:ahLst/>
              <a:cxnLst/>
              <a:rect l="l" t="t" r="r" b="b"/>
              <a:pathLst>
                <a:path w="1493520" h="9525">
                  <a:moveTo>
                    <a:pt x="149351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3519" y="9144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3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35608" y="2679192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2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35608" y="2685288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493519" y="4571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2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35608" y="2689860"/>
              <a:ext cx="1493520" cy="10795"/>
            </a:xfrm>
            <a:custGeom>
              <a:avLst/>
              <a:gdLst/>
              <a:ahLst/>
              <a:cxnLst/>
              <a:rect l="l" t="t" r="r" b="b"/>
              <a:pathLst>
                <a:path w="1493520" h="10794">
                  <a:moveTo>
                    <a:pt x="1493519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3519" y="10668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1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35608" y="2700528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0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35608" y="2705100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A0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435608" y="2711196"/>
              <a:ext cx="1493520" cy="10795"/>
            </a:xfrm>
            <a:custGeom>
              <a:avLst/>
              <a:gdLst/>
              <a:ahLst/>
              <a:cxnLst/>
              <a:rect l="l" t="t" r="r" b="b"/>
              <a:pathLst>
                <a:path w="1493520" h="10794">
                  <a:moveTo>
                    <a:pt x="1493519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3519" y="10668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F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435608" y="2721864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493519" y="4571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E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35608" y="2726436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E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435608" y="2732532"/>
              <a:ext cx="1493520" cy="9525"/>
            </a:xfrm>
            <a:custGeom>
              <a:avLst/>
              <a:gdLst/>
              <a:ahLst/>
              <a:cxnLst/>
              <a:rect l="l" t="t" r="r" b="b"/>
              <a:pathLst>
                <a:path w="1493520" h="9525">
                  <a:moveTo>
                    <a:pt x="149351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3519" y="9144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D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35608" y="2741676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C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35608" y="2747772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C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435608" y="2752344"/>
              <a:ext cx="1493520" cy="9525"/>
            </a:xfrm>
            <a:custGeom>
              <a:avLst/>
              <a:gdLst/>
              <a:ahLst/>
              <a:cxnLst/>
              <a:rect l="l" t="t" r="r" b="b"/>
              <a:pathLst>
                <a:path w="1493520" h="9525">
                  <a:moveTo>
                    <a:pt x="149351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3519" y="9144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B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35608" y="2761488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493519" y="6095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A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435608" y="2767584"/>
              <a:ext cx="1493520" cy="7620"/>
            </a:xfrm>
            <a:custGeom>
              <a:avLst/>
              <a:gdLst/>
              <a:ahLst/>
              <a:cxnLst/>
              <a:rect l="l" t="t" r="r" b="b"/>
              <a:pathLst>
                <a:path w="1493520" h="7619">
                  <a:moveTo>
                    <a:pt x="149351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493519" y="7620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435608" y="2775204"/>
              <a:ext cx="1493520" cy="9525"/>
            </a:xfrm>
            <a:custGeom>
              <a:avLst/>
              <a:gdLst/>
              <a:ahLst/>
              <a:cxnLst/>
              <a:rect l="l" t="t" r="r" b="b"/>
              <a:pathLst>
                <a:path w="1493520" h="9525">
                  <a:moveTo>
                    <a:pt x="149351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3519" y="9144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8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435608" y="2784348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35608" y="2788920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7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35608" y="2795016"/>
              <a:ext cx="1493520" cy="9525"/>
            </a:xfrm>
            <a:custGeom>
              <a:avLst/>
              <a:gdLst/>
              <a:ahLst/>
              <a:cxnLst/>
              <a:rect l="l" t="t" r="r" b="b"/>
              <a:pathLst>
                <a:path w="1493520" h="9525">
                  <a:moveTo>
                    <a:pt x="149351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493519" y="9143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6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35608" y="2804160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5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435608" y="2810256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35608" y="2814828"/>
              <a:ext cx="1493520" cy="10795"/>
            </a:xfrm>
            <a:custGeom>
              <a:avLst/>
              <a:gdLst/>
              <a:ahLst/>
              <a:cxnLst/>
              <a:rect l="l" t="t" r="r" b="b"/>
              <a:pathLst>
                <a:path w="1493520" h="10794">
                  <a:moveTo>
                    <a:pt x="1493519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3519" y="10668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4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435608" y="2825496"/>
              <a:ext cx="1493520" cy="5080"/>
            </a:xfrm>
            <a:custGeom>
              <a:avLst/>
              <a:gdLst/>
              <a:ahLst/>
              <a:cxnLst/>
              <a:rect l="l" t="t" r="r" b="b"/>
              <a:pathLst>
                <a:path w="1493520" h="5080">
                  <a:moveTo>
                    <a:pt x="149351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3519" y="457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435608" y="2830068"/>
              <a:ext cx="1493520" cy="6350"/>
            </a:xfrm>
            <a:custGeom>
              <a:avLst/>
              <a:gdLst/>
              <a:ahLst/>
              <a:cxnLst/>
              <a:rect l="l" t="t" r="r" b="b"/>
              <a:pathLst>
                <a:path w="1493520" h="6350">
                  <a:moveTo>
                    <a:pt x="149351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3519" y="609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3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435608" y="2836164"/>
              <a:ext cx="1493520" cy="7620"/>
            </a:xfrm>
            <a:custGeom>
              <a:avLst/>
              <a:gdLst/>
              <a:ahLst/>
              <a:cxnLst/>
              <a:rect l="l" t="t" r="r" b="b"/>
              <a:pathLst>
                <a:path w="1493520" h="7619">
                  <a:moveTo>
                    <a:pt x="149351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493519" y="7619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437132" y="2505456"/>
              <a:ext cx="1492250" cy="337185"/>
            </a:xfrm>
            <a:custGeom>
              <a:avLst/>
              <a:gdLst/>
              <a:ahLst/>
              <a:cxnLst/>
              <a:rect l="l" t="t" r="r" b="b"/>
              <a:pathLst>
                <a:path w="1492250" h="337185">
                  <a:moveTo>
                    <a:pt x="1491995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1491995" y="336803"/>
                  </a:lnTo>
                  <a:lnTo>
                    <a:pt x="1491995" y="335279"/>
                  </a:lnTo>
                  <a:lnTo>
                    <a:pt x="3048" y="335279"/>
                  </a:lnTo>
                  <a:lnTo>
                    <a:pt x="1524" y="333755"/>
                  </a:lnTo>
                  <a:lnTo>
                    <a:pt x="3048" y="333755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491995" y="1524"/>
                  </a:lnTo>
                  <a:lnTo>
                    <a:pt x="1491995" y="0"/>
                  </a:lnTo>
                  <a:close/>
                </a:path>
                <a:path w="1492250" h="337185">
                  <a:moveTo>
                    <a:pt x="3048" y="333755"/>
                  </a:moveTo>
                  <a:lnTo>
                    <a:pt x="1524" y="333755"/>
                  </a:lnTo>
                  <a:lnTo>
                    <a:pt x="3048" y="335279"/>
                  </a:lnTo>
                  <a:lnTo>
                    <a:pt x="3048" y="333755"/>
                  </a:lnTo>
                  <a:close/>
                </a:path>
                <a:path w="1492250" h="337185">
                  <a:moveTo>
                    <a:pt x="1487424" y="333755"/>
                  </a:moveTo>
                  <a:lnTo>
                    <a:pt x="3048" y="333755"/>
                  </a:lnTo>
                  <a:lnTo>
                    <a:pt x="3048" y="335279"/>
                  </a:lnTo>
                  <a:lnTo>
                    <a:pt x="1487424" y="335279"/>
                  </a:lnTo>
                  <a:lnTo>
                    <a:pt x="1487424" y="333755"/>
                  </a:lnTo>
                  <a:close/>
                </a:path>
                <a:path w="1492250" h="337185">
                  <a:moveTo>
                    <a:pt x="1487424" y="1524"/>
                  </a:moveTo>
                  <a:lnTo>
                    <a:pt x="1487424" y="335279"/>
                  </a:lnTo>
                  <a:lnTo>
                    <a:pt x="1488948" y="333755"/>
                  </a:lnTo>
                  <a:lnTo>
                    <a:pt x="1491995" y="333755"/>
                  </a:lnTo>
                  <a:lnTo>
                    <a:pt x="1491995" y="3048"/>
                  </a:lnTo>
                  <a:lnTo>
                    <a:pt x="1488948" y="3048"/>
                  </a:lnTo>
                  <a:lnTo>
                    <a:pt x="1487424" y="1524"/>
                  </a:lnTo>
                  <a:close/>
                </a:path>
                <a:path w="1492250" h="337185">
                  <a:moveTo>
                    <a:pt x="1491995" y="333755"/>
                  </a:moveTo>
                  <a:lnTo>
                    <a:pt x="1488948" y="333755"/>
                  </a:lnTo>
                  <a:lnTo>
                    <a:pt x="1487424" y="335279"/>
                  </a:lnTo>
                  <a:lnTo>
                    <a:pt x="1491995" y="335279"/>
                  </a:lnTo>
                  <a:lnTo>
                    <a:pt x="1491995" y="333755"/>
                  </a:lnTo>
                  <a:close/>
                </a:path>
                <a:path w="1492250" h="33718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492250" h="337185">
                  <a:moveTo>
                    <a:pt x="148742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487424" y="3048"/>
                  </a:lnTo>
                  <a:lnTo>
                    <a:pt x="1487424" y="1524"/>
                  </a:lnTo>
                  <a:close/>
                </a:path>
                <a:path w="1492250" h="337185">
                  <a:moveTo>
                    <a:pt x="1491995" y="1524"/>
                  </a:moveTo>
                  <a:lnTo>
                    <a:pt x="1487424" y="1524"/>
                  </a:lnTo>
                  <a:lnTo>
                    <a:pt x="1488948" y="3048"/>
                  </a:lnTo>
                  <a:lnTo>
                    <a:pt x="1491995" y="3048"/>
                  </a:lnTo>
                  <a:lnTo>
                    <a:pt x="1491995" y="152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1438655" y="2506979"/>
            <a:ext cx="1487805" cy="3340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80"/>
              </a:spcBef>
            </a:pPr>
            <a:r>
              <a:rPr dirty="0" sz="1850" spc="5">
                <a:latin typeface="Carlito"/>
                <a:cs typeface="Carlito"/>
              </a:rPr>
              <a:t>expressão</a:t>
            </a:r>
            <a:endParaRPr sz="185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211067" y="3555491"/>
            <a:ext cx="1209040" cy="405765"/>
            <a:chOff x="3211067" y="3555491"/>
            <a:chExt cx="1209040" cy="405765"/>
          </a:xfrm>
        </p:grpSpPr>
        <p:sp>
          <p:nvSpPr>
            <p:cNvPr id="53" name="object 53"/>
            <p:cNvSpPr/>
            <p:nvPr/>
          </p:nvSpPr>
          <p:spPr>
            <a:xfrm>
              <a:off x="3214115" y="3563111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1005839" y="0"/>
                  </a:moveTo>
                  <a:lnTo>
                    <a:pt x="1005839" y="97536"/>
                  </a:lnTo>
                  <a:lnTo>
                    <a:pt x="0" y="97536"/>
                  </a:lnTo>
                  <a:lnTo>
                    <a:pt x="0" y="292608"/>
                  </a:lnTo>
                  <a:lnTo>
                    <a:pt x="1005839" y="292608"/>
                  </a:lnTo>
                  <a:lnTo>
                    <a:pt x="1005839" y="390143"/>
                  </a:lnTo>
                  <a:lnTo>
                    <a:pt x="1200911" y="195072"/>
                  </a:lnTo>
                  <a:lnTo>
                    <a:pt x="100583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211067" y="3555491"/>
              <a:ext cx="1209040" cy="405765"/>
            </a:xfrm>
            <a:custGeom>
              <a:avLst/>
              <a:gdLst/>
              <a:ahLst/>
              <a:cxnLst/>
              <a:rect l="l" t="t" r="r" b="b"/>
              <a:pathLst>
                <a:path w="1209039" h="405764">
                  <a:moveTo>
                    <a:pt x="1005840" y="396239"/>
                  </a:moveTo>
                  <a:lnTo>
                    <a:pt x="1005840" y="405383"/>
                  </a:lnTo>
                  <a:lnTo>
                    <a:pt x="1013460" y="397763"/>
                  </a:lnTo>
                  <a:lnTo>
                    <a:pt x="1011935" y="397763"/>
                  </a:lnTo>
                  <a:lnTo>
                    <a:pt x="1005840" y="396239"/>
                  </a:lnTo>
                  <a:close/>
                </a:path>
                <a:path w="1209039" h="405764">
                  <a:moveTo>
                    <a:pt x="1011935" y="390144"/>
                  </a:moveTo>
                  <a:lnTo>
                    <a:pt x="1005840" y="396239"/>
                  </a:lnTo>
                  <a:lnTo>
                    <a:pt x="1011935" y="397763"/>
                  </a:lnTo>
                  <a:lnTo>
                    <a:pt x="1011935" y="390144"/>
                  </a:lnTo>
                  <a:close/>
                </a:path>
                <a:path w="1209039" h="405764">
                  <a:moveTo>
                    <a:pt x="1198634" y="203445"/>
                  </a:moveTo>
                  <a:lnTo>
                    <a:pt x="1011935" y="390144"/>
                  </a:lnTo>
                  <a:lnTo>
                    <a:pt x="1011935" y="397763"/>
                  </a:lnTo>
                  <a:lnTo>
                    <a:pt x="1013460" y="397763"/>
                  </a:lnTo>
                  <a:lnTo>
                    <a:pt x="1205483" y="205739"/>
                  </a:lnTo>
                  <a:lnTo>
                    <a:pt x="1200911" y="205739"/>
                  </a:lnTo>
                  <a:lnTo>
                    <a:pt x="1198634" y="203445"/>
                  </a:lnTo>
                  <a:close/>
                </a:path>
                <a:path w="1209039" h="405764">
                  <a:moveTo>
                    <a:pt x="1005840" y="300227"/>
                  </a:moveTo>
                  <a:lnTo>
                    <a:pt x="1005840" y="396239"/>
                  </a:lnTo>
                  <a:lnTo>
                    <a:pt x="1011935" y="390144"/>
                  </a:lnTo>
                  <a:lnTo>
                    <a:pt x="1011935" y="303275"/>
                  </a:lnTo>
                  <a:lnTo>
                    <a:pt x="1008887" y="303275"/>
                  </a:lnTo>
                  <a:lnTo>
                    <a:pt x="1005840" y="300227"/>
                  </a:lnTo>
                  <a:close/>
                </a:path>
                <a:path w="1209039" h="405764">
                  <a:moveTo>
                    <a:pt x="1005840" y="102107"/>
                  </a:moveTo>
                  <a:lnTo>
                    <a:pt x="0" y="102107"/>
                  </a:lnTo>
                  <a:lnTo>
                    <a:pt x="0" y="303275"/>
                  </a:lnTo>
                  <a:lnTo>
                    <a:pt x="1005840" y="303275"/>
                  </a:lnTo>
                  <a:lnTo>
                    <a:pt x="1005840" y="300227"/>
                  </a:lnTo>
                  <a:lnTo>
                    <a:pt x="7619" y="300227"/>
                  </a:lnTo>
                  <a:lnTo>
                    <a:pt x="3048" y="297179"/>
                  </a:lnTo>
                  <a:lnTo>
                    <a:pt x="7619" y="297179"/>
                  </a:lnTo>
                  <a:lnTo>
                    <a:pt x="7619" y="108203"/>
                  </a:lnTo>
                  <a:lnTo>
                    <a:pt x="3048" y="108203"/>
                  </a:lnTo>
                  <a:lnTo>
                    <a:pt x="7619" y="105155"/>
                  </a:lnTo>
                  <a:lnTo>
                    <a:pt x="1005840" y="105155"/>
                  </a:lnTo>
                  <a:lnTo>
                    <a:pt x="1005840" y="102107"/>
                  </a:lnTo>
                  <a:close/>
                </a:path>
                <a:path w="1209039" h="405764">
                  <a:moveTo>
                    <a:pt x="1011935" y="297179"/>
                  </a:moveTo>
                  <a:lnTo>
                    <a:pt x="7619" y="297179"/>
                  </a:lnTo>
                  <a:lnTo>
                    <a:pt x="7619" y="300227"/>
                  </a:lnTo>
                  <a:lnTo>
                    <a:pt x="1005840" y="300227"/>
                  </a:lnTo>
                  <a:lnTo>
                    <a:pt x="1008887" y="303275"/>
                  </a:lnTo>
                  <a:lnTo>
                    <a:pt x="1011935" y="303275"/>
                  </a:lnTo>
                  <a:lnTo>
                    <a:pt x="1011935" y="297179"/>
                  </a:lnTo>
                  <a:close/>
                </a:path>
                <a:path w="1209039" h="405764">
                  <a:moveTo>
                    <a:pt x="7619" y="297179"/>
                  </a:moveTo>
                  <a:lnTo>
                    <a:pt x="3048" y="297179"/>
                  </a:lnTo>
                  <a:lnTo>
                    <a:pt x="7619" y="300227"/>
                  </a:lnTo>
                  <a:lnTo>
                    <a:pt x="7619" y="297179"/>
                  </a:lnTo>
                  <a:close/>
                </a:path>
                <a:path w="1209039" h="405764">
                  <a:moveTo>
                    <a:pt x="1200911" y="201167"/>
                  </a:moveTo>
                  <a:lnTo>
                    <a:pt x="1198634" y="203445"/>
                  </a:lnTo>
                  <a:lnTo>
                    <a:pt x="1200911" y="205739"/>
                  </a:lnTo>
                  <a:lnTo>
                    <a:pt x="1200911" y="201167"/>
                  </a:lnTo>
                  <a:close/>
                </a:path>
                <a:path w="1209039" h="405764">
                  <a:moveTo>
                    <a:pt x="1207008" y="201167"/>
                  </a:moveTo>
                  <a:lnTo>
                    <a:pt x="1200911" y="201167"/>
                  </a:lnTo>
                  <a:lnTo>
                    <a:pt x="1200911" y="205739"/>
                  </a:lnTo>
                  <a:lnTo>
                    <a:pt x="1205483" y="205739"/>
                  </a:lnTo>
                  <a:lnTo>
                    <a:pt x="1208532" y="202691"/>
                  </a:lnTo>
                  <a:lnTo>
                    <a:pt x="1207008" y="201167"/>
                  </a:lnTo>
                  <a:close/>
                </a:path>
                <a:path w="1209039" h="405764">
                  <a:moveTo>
                    <a:pt x="1013459" y="7619"/>
                  </a:moveTo>
                  <a:lnTo>
                    <a:pt x="1011935" y="7619"/>
                  </a:lnTo>
                  <a:lnTo>
                    <a:pt x="1011935" y="15287"/>
                  </a:lnTo>
                  <a:lnTo>
                    <a:pt x="1198634" y="203445"/>
                  </a:lnTo>
                  <a:lnTo>
                    <a:pt x="1200911" y="201167"/>
                  </a:lnTo>
                  <a:lnTo>
                    <a:pt x="1207008" y="201167"/>
                  </a:lnTo>
                  <a:lnTo>
                    <a:pt x="1013459" y="7619"/>
                  </a:lnTo>
                  <a:close/>
                </a:path>
                <a:path w="1209039" h="405764">
                  <a:moveTo>
                    <a:pt x="7619" y="105155"/>
                  </a:moveTo>
                  <a:lnTo>
                    <a:pt x="3048" y="108203"/>
                  </a:lnTo>
                  <a:lnTo>
                    <a:pt x="7619" y="108203"/>
                  </a:lnTo>
                  <a:lnTo>
                    <a:pt x="7619" y="105155"/>
                  </a:lnTo>
                  <a:close/>
                </a:path>
                <a:path w="1209039" h="405764">
                  <a:moveTo>
                    <a:pt x="1011935" y="102107"/>
                  </a:moveTo>
                  <a:lnTo>
                    <a:pt x="1008887" y="102107"/>
                  </a:lnTo>
                  <a:lnTo>
                    <a:pt x="1005840" y="105155"/>
                  </a:lnTo>
                  <a:lnTo>
                    <a:pt x="7619" y="105155"/>
                  </a:lnTo>
                  <a:lnTo>
                    <a:pt x="7619" y="108203"/>
                  </a:lnTo>
                  <a:lnTo>
                    <a:pt x="1011935" y="108203"/>
                  </a:lnTo>
                  <a:lnTo>
                    <a:pt x="1011935" y="102107"/>
                  </a:lnTo>
                  <a:close/>
                </a:path>
                <a:path w="1209039" h="405764">
                  <a:moveTo>
                    <a:pt x="1005840" y="9143"/>
                  </a:moveTo>
                  <a:lnTo>
                    <a:pt x="1005840" y="105155"/>
                  </a:lnTo>
                  <a:lnTo>
                    <a:pt x="1008887" y="102107"/>
                  </a:lnTo>
                  <a:lnTo>
                    <a:pt x="1011935" y="102107"/>
                  </a:lnTo>
                  <a:lnTo>
                    <a:pt x="1011935" y="15287"/>
                  </a:lnTo>
                  <a:lnTo>
                    <a:pt x="1005840" y="9143"/>
                  </a:lnTo>
                  <a:close/>
                </a:path>
                <a:path w="1209039" h="405764">
                  <a:moveTo>
                    <a:pt x="1011935" y="7619"/>
                  </a:moveTo>
                  <a:lnTo>
                    <a:pt x="1005840" y="9143"/>
                  </a:lnTo>
                  <a:lnTo>
                    <a:pt x="1011935" y="15287"/>
                  </a:lnTo>
                  <a:lnTo>
                    <a:pt x="1011935" y="7619"/>
                  </a:lnTo>
                  <a:close/>
                </a:path>
                <a:path w="1209039" h="405764">
                  <a:moveTo>
                    <a:pt x="1005840" y="0"/>
                  </a:moveTo>
                  <a:lnTo>
                    <a:pt x="1005840" y="9143"/>
                  </a:lnTo>
                  <a:lnTo>
                    <a:pt x="1011935" y="7619"/>
                  </a:lnTo>
                  <a:lnTo>
                    <a:pt x="1013459" y="7619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4171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3470147" y="3644900"/>
            <a:ext cx="600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es</a:t>
            </a:r>
            <a:r>
              <a:rPr dirty="0" sz="1200" spc="5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ltado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604003" y="2503932"/>
            <a:ext cx="1914525" cy="340360"/>
            <a:chOff x="4604003" y="2503932"/>
            <a:chExt cx="1914525" cy="340360"/>
          </a:xfrm>
        </p:grpSpPr>
        <p:sp>
          <p:nvSpPr>
            <p:cNvPr id="57" name="object 57"/>
            <p:cNvSpPr/>
            <p:nvPr/>
          </p:nvSpPr>
          <p:spPr>
            <a:xfrm>
              <a:off x="4604003" y="2503932"/>
              <a:ext cx="1914525" cy="3175"/>
            </a:xfrm>
            <a:custGeom>
              <a:avLst/>
              <a:gdLst/>
              <a:ahLst/>
              <a:cxnLst/>
              <a:rect l="l" t="t" r="r" b="b"/>
              <a:pathLst>
                <a:path w="1914525" h="3175">
                  <a:moveTo>
                    <a:pt x="0" y="3048"/>
                  </a:moveTo>
                  <a:lnTo>
                    <a:pt x="1914144" y="3048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604003" y="2840736"/>
              <a:ext cx="1914525" cy="3175"/>
            </a:xfrm>
            <a:custGeom>
              <a:avLst/>
              <a:gdLst/>
              <a:ahLst/>
              <a:cxnLst/>
              <a:rect l="l" t="t" r="r" b="b"/>
              <a:pathLst>
                <a:path w="1914525" h="3175">
                  <a:moveTo>
                    <a:pt x="0" y="3048"/>
                  </a:moveTo>
                  <a:lnTo>
                    <a:pt x="1914144" y="3048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607051" y="2506980"/>
              <a:ext cx="1908175" cy="334010"/>
            </a:xfrm>
            <a:custGeom>
              <a:avLst/>
              <a:gdLst/>
              <a:ahLst/>
              <a:cxnLst/>
              <a:rect l="l" t="t" r="r" b="b"/>
              <a:pathLst>
                <a:path w="1908175" h="334010">
                  <a:moveTo>
                    <a:pt x="1908048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1908048" y="333755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604003" y="2503932"/>
              <a:ext cx="1914525" cy="9525"/>
            </a:xfrm>
            <a:custGeom>
              <a:avLst/>
              <a:gdLst/>
              <a:ahLst/>
              <a:cxnLst/>
              <a:rect l="l" t="t" r="r" b="b"/>
              <a:pathLst>
                <a:path w="1914525" h="9525">
                  <a:moveTo>
                    <a:pt x="1914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4144" y="9144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604003" y="2513076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B0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604003" y="2517648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B0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604003" y="2523744"/>
              <a:ext cx="1914525" cy="15240"/>
            </a:xfrm>
            <a:custGeom>
              <a:avLst/>
              <a:gdLst/>
              <a:ahLst/>
              <a:cxnLst/>
              <a:rect l="l" t="t" r="r" b="b"/>
              <a:pathLst>
                <a:path w="1914525" h="15239">
                  <a:moveTo>
                    <a:pt x="19141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14144" y="15239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F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604003" y="2538984"/>
              <a:ext cx="1914525" cy="15240"/>
            </a:xfrm>
            <a:custGeom>
              <a:avLst/>
              <a:gdLst/>
              <a:ahLst/>
              <a:cxnLst/>
              <a:rect l="l" t="t" r="r" b="b"/>
              <a:pathLst>
                <a:path w="1914525" h="15239">
                  <a:moveTo>
                    <a:pt x="191414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14144" y="15240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EC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604003" y="2554224"/>
              <a:ext cx="1914525" cy="10795"/>
            </a:xfrm>
            <a:custGeom>
              <a:avLst/>
              <a:gdLst/>
              <a:ahLst/>
              <a:cxnLst/>
              <a:rect l="l" t="t" r="r" b="b"/>
              <a:pathLst>
                <a:path w="1914525" h="10794">
                  <a:moveTo>
                    <a:pt x="19141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4144" y="10668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DC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604003" y="2564892"/>
              <a:ext cx="1914525" cy="10795"/>
            </a:xfrm>
            <a:custGeom>
              <a:avLst/>
              <a:gdLst/>
              <a:ahLst/>
              <a:cxnLst/>
              <a:rect l="l" t="t" r="r" b="b"/>
              <a:pathLst>
                <a:path w="1914525" h="10794">
                  <a:moveTo>
                    <a:pt x="1914144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914144" y="10667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C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604003" y="2575560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B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604003" y="2580132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B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604003" y="2586228"/>
              <a:ext cx="1914525" cy="10795"/>
            </a:xfrm>
            <a:custGeom>
              <a:avLst/>
              <a:gdLst/>
              <a:ahLst/>
              <a:cxnLst/>
              <a:rect l="l" t="t" r="r" b="b"/>
              <a:pathLst>
                <a:path w="1914525" h="10794">
                  <a:moveTo>
                    <a:pt x="19141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4144" y="10668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A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604003" y="2596896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9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604003" y="2601468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9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604003" y="2606040"/>
              <a:ext cx="1914525" cy="17145"/>
            </a:xfrm>
            <a:custGeom>
              <a:avLst/>
              <a:gdLst/>
              <a:ahLst/>
              <a:cxnLst/>
              <a:rect l="l" t="t" r="r" b="b"/>
              <a:pathLst>
                <a:path w="1914525" h="17144">
                  <a:moveTo>
                    <a:pt x="1914144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914144" y="16763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8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604003" y="2622804"/>
              <a:ext cx="1914525" cy="15240"/>
            </a:xfrm>
            <a:custGeom>
              <a:avLst/>
              <a:gdLst/>
              <a:ahLst/>
              <a:cxnLst/>
              <a:rect l="l" t="t" r="r" b="b"/>
              <a:pathLst>
                <a:path w="1914525" h="15239">
                  <a:moveTo>
                    <a:pt x="191414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14144" y="15240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7C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604003" y="2638044"/>
              <a:ext cx="1914525" cy="10795"/>
            </a:xfrm>
            <a:custGeom>
              <a:avLst/>
              <a:gdLst/>
              <a:ahLst/>
              <a:cxnLst/>
              <a:rect l="l" t="t" r="r" b="b"/>
              <a:pathLst>
                <a:path w="1914525" h="10794">
                  <a:moveTo>
                    <a:pt x="1914144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914144" y="10667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6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604003" y="2648712"/>
              <a:ext cx="1914525" cy="10795"/>
            </a:xfrm>
            <a:custGeom>
              <a:avLst/>
              <a:gdLst/>
              <a:ahLst/>
              <a:cxnLst/>
              <a:rect l="l" t="t" r="r" b="b"/>
              <a:pathLst>
                <a:path w="1914525" h="10794">
                  <a:moveTo>
                    <a:pt x="19141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4144" y="10668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5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604003" y="2659380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4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604003" y="2663952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4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604003" y="2670048"/>
              <a:ext cx="1914525" cy="9525"/>
            </a:xfrm>
            <a:custGeom>
              <a:avLst/>
              <a:gdLst/>
              <a:ahLst/>
              <a:cxnLst/>
              <a:rect l="l" t="t" r="r" b="b"/>
              <a:pathLst>
                <a:path w="1914525" h="9525">
                  <a:moveTo>
                    <a:pt x="1914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4144" y="9144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3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604003" y="2679192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2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604003" y="2685288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914144" y="4571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2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604003" y="2689860"/>
              <a:ext cx="1914525" cy="10795"/>
            </a:xfrm>
            <a:custGeom>
              <a:avLst/>
              <a:gdLst/>
              <a:ahLst/>
              <a:cxnLst/>
              <a:rect l="l" t="t" r="r" b="b"/>
              <a:pathLst>
                <a:path w="1914525" h="10794">
                  <a:moveTo>
                    <a:pt x="19141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4144" y="10668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1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604003" y="2700528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0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604003" y="2705100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A0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604003" y="2711196"/>
              <a:ext cx="1914525" cy="10795"/>
            </a:xfrm>
            <a:custGeom>
              <a:avLst/>
              <a:gdLst/>
              <a:ahLst/>
              <a:cxnLst/>
              <a:rect l="l" t="t" r="r" b="b"/>
              <a:pathLst>
                <a:path w="1914525" h="10794">
                  <a:moveTo>
                    <a:pt x="19141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4144" y="10668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F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604003" y="2721864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914144" y="4571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E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604003" y="2726436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E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604003" y="2732532"/>
              <a:ext cx="1914525" cy="9525"/>
            </a:xfrm>
            <a:custGeom>
              <a:avLst/>
              <a:gdLst/>
              <a:ahLst/>
              <a:cxnLst/>
              <a:rect l="l" t="t" r="r" b="b"/>
              <a:pathLst>
                <a:path w="1914525" h="9525">
                  <a:moveTo>
                    <a:pt x="1914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4144" y="9144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D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604003" y="2741676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C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604003" y="2747772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C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604003" y="2752344"/>
              <a:ext cx="1914525" cy="9525"/>
            </a:xfrm>
            <a:custGeom>
              <a:avLst/>
              <a:gdLst/>
              <a:ahLst/>
              <a:cxnLst/>
              <a:rect l="l" t="t" r="r" b="b"/>
              <a:pathLst>
                <a:path w="1914525" h="9525">
                  <a:moveTo>
                    <a:pt x="1914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4144" y="9144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B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604003" y="2761488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914144" y="6095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A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604003" y="2767584"/>
              <a:ext cx="1914525" cy="7620"/>
            </a:xfrm>
            <a:custGeom>
              <a:avLst/>
              <a:gdLst/>
              <a:ahLst/>
              <a:cxnLst/>
              <a:rect l="l" t="t" r="r" b="b"/>
              <a:pathLst>
                <a:path w="1914525" h="7619">
                  <a:moveTo>
                    <a:pt x="191414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914144" y="7620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604003" y="2775204"/>
              <a:ext cx="1914525" cy="9525"/>
            </a:xfrm>
            <a:custGeom>
              <a:avLst/>
              <a:gdLst/>
              <a:ahLst/>
              <a:cxnLst/>
              <a:rect l="l" t="t" r="r" b="b"/>
              <a:pathLst>
                <a:path w="1914525" h="9525">
                  <a:moveTo>
                    <a:pt x="1914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4144" y="9144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8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604003" y="2784348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604003" y="2788920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7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604003" y="2795016"/>
              <a:ext cx="1914525" cy="9525"/>
            </a:xfrm>
            <a:custGeom>
              <a:avLst/>
              <a:gdLst/>
              <a:ahLst/>
              <a:cxnLst/>
              <a:rect l="l" t="t" r="r" b="b"/>
              <a:pathLst>
                <a:path w="1914525" h="9525">
                  <a:moveTo>
                    <a:pt x="191414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914144" y="9143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6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604003" y="2804160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5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4604003" y="2810256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4604003" y="2814828"/>
              <a:ext cx="1914525" cy="10795"/>
            </a:xfrm>
            <a:custGeom>
              <a:avLst/>
              <a:gdLst/>
              <a:ahLst/>
              <a:cxnLst/>
              <a:rect l="l" t="t" r="r" b="b"/>
              <a:pathLst>
                <a:path w="1914525" h="10794">
                  <a:moveTo>
                    <a:pt x="19141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4144" y="10668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4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604003" y="2825496"/>
              <a:ext cx="1914525" cy="5080"/>
            </a:xfrm>
            <a:custGeom>
              <a:avLst/>
              <a:gdLst/>
              <a:ahLst/>
              <a:cxnLst/>
              <a:rect l="l" t="t" r="r" b="b"/>
              <a:pathLst>
                <a:path w="1914525" h="5080">
                  <a:moveTo>
                    <a:pt x="19141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4144" y="4572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604003" y="2830068"/>
              <a:ext cx="1914525" cy="6350"/>
            </a:xfrm>
            <a:custGeom>
              <a:avLst/>
              <a:gdLst/>
              <a:ahLst/>
              <a:cxnLst/>
              <a:rect l="l" t="t" r="r" b="b"/>
              <a:pathLst>
                <a:path w="1914525" h="6350">
                  <a:moveTo>
                    <a:pt x="19141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4144" y="6096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3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604003" y="2836164"/>
              <a:ext cx="1914525" cy="7620"/>
            </a:xfrm>
            <a:custGeom>
              <a:avLst/>
              <a:gdLst/>
              <a:ahLst/>
              <a:cxnLst/>
              <a:rect l="l" t="t" r="r" b="b"/>
              <a:pathLst>
                <a:path w="1914525" h="7619">
                  <a:moveTo>
                    <a:pt x="1914144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914144" y="7619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605527" y="2505456"/>
              <a:ext cx="1912620" cy="337185"/>
            </a:xfrm>
            <a:custGeom>
              <a:avLst/>
              <a:gdLst/>
              <a:ahLst/>
              <a:cxnLst/>
              <a:rect l="l" t="t" r="r" b="b"/>
              <a:pathLst>
                <a:path w="1912620" h="337185">
                  <a:moveTo>
                    <a:pt x="1912620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1912620" y="336803"/>
                  </a:lnTo>
                  <a:lnTo>
                    <a:pt x="1912620" y="335279"/>
                  </a:lnTo>
                  <a:lnTo>
                    <a:pt x="3048" y="335279"/>
                  </a:lnTo>
                  <a:lnTo>
                    <a:pt x="1524" y="333755"/>
                  </a:lnTo>
                  <a:lnTo>
                    <a:pt x="3048" y="333755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12620" y="1524"/>
                  </a:lnTo>
                  <a:lnTo>
                    <a:pt x="1912620" y="0"/>
                  </a:lnTo>
                  <a:close/>
                </a:path>
                <a:path w="1912620" h="337185">
                  <a:moveTo>
                    <a:pt x="3048" y="333755"/>
                  </a:moveTo>
                  <a:lnTo>
                    <a:pt x="1524" y="333755"/>
                  </a:lnTo>
                  <a:lnTo>
                    <a:pt x="3048" y="335279"/>
                  </a:lnTo>
                  <a:lnTo>
                    <a:pt x="3048" y="333755"/>
                  </a:lnTo>
                  <a:close/>
                </a:path>
                <a:path w="1912620" h="337185">
                  <a:moveTo>
                    <a:pt x="1908048" y="333755"/>
                  </a:moveTo>
                  <a:lnTo>
                    <a:pt x="3048" y="333755"/>
                  </a:lnTo>
                  <a:lnTo>
                    <a:pt x="3048" y="335279"/>
                  </a:lnTo>
                  <a:lnTo>
                    <a:pt x="1908048" y="335279"/>
                  </a:lnTo>
                  <a:lnTo>
                    <a:pt x="1908048" y="333755"/>
                  </a:lnTo>
                  <a:close/>
                </a:path>
                <a:path w="1912620" h="337185">
                  <a:moveTo>
                    <a:pt x="1908048" y="1524"/>
                  </a:moveTo>
                  <a:lnTo>
                    <a:pt x="1908048" y="335279"/>
                  </a:lnTo>
                  <a:lnTo>
                    <a:pt x="1909572" y="333755"/>
                  </a:lnTo>
                  <a:lnTo>
                    <a:pt x="1912620" y="333755"/>
                  </a:lnTo>
                  <a:lnTo>
                    <a:pt x="1912620" y="3048"/>
                  </a:lnTo>
                  <a:lnTo>
                    <a:pt x="1909572" y="3048"/>
                  </a:lnTo>
                  <a:lnTo>
                    <a:pt x="1908048" y="1524"/>
                  </a:lnTo>
                  <a:close/>
                </a:path>
                <a:path w="1912620" h="337185">
                  <a:moveTo>
                    <a:pt x="1912620" y="333755"/>
                  </a:moveTo>
                  <a:lnTo>
                    <a:pt x="1909572" y="333755"/>
                  </a:lnTo>
                  <a:lnTo>
                    <a:pt x="1908048" y="335279"/>
                  </a:lnTo>
                  <a:lnTo>
                    <a:pt x="1912620" y="335279"/>
                  </a:lnTo>
                  <a:lnTo>
                    <a:pt x="1912620" y="333755"/>
                  </a:lnTo>
                  <a:close/>
                </a:path>
                <a:path w="1912620" h="33718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12620" h="337185">
                  <a:moveTo>
                    <a:pt x="190804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08048" y="3048"/>
                  </a:lnTo>
                  <a:lnTo>
                    <a:pt x="1908048" y="1524"/>
                  </a:lnTo>
                  <a:close/>
                </a:path>
                <a:path w="1912620" h="337185">
                  <a:moveTo>
                    <a:pt x="1912620" y="1524"/>
                  </a:moveTo>
                  <a:lnTo>
                    <a:pt x="1908048" y="1524"/>
                  </a:lnTo>
                  <a:lnTo>
                    <a:pt x="1909572" y="3048"/>
                  </a:lnTo>
                  <a:lnTo>
                    <a:pt x="1912620" y="3048"/>
                  </a:lnTo>
                  <a:lnTo>
                    <a:pt x="1912620" y="152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4607052" y="2506979"/>
            <a:ext cx="1908175" cy="3340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80"/>
              </a:spcBef>
            </a:pPr>
            <a:r>
              <a:rPr dirty="0" sz="1850">
                <a:latin typeface="Carlito"/>
                <a:cs typeface="Carlito"/>
              </a:rPr>
              <a:t>valor</a:t>
            </a:r>
            <a:r>
              <a:rPr dirty="0" sz="1850" spc="-15">
                <a:latin typeface="Carlito"/>
                <a:cs typeface="Carlito"/>
              </a:rPr>
              <a:t> </a:t>
            </a:r>
            <a:r>
              <a:rPr dirty="0" sz="1850" spc="-5">
                <a:latin typeface="Carlito"/>
                <a:cs typeface="Carlito"/>
              </a:rPr>
              <a:t>verdade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395740" y="3576205"/>
            <a:ext cx="60071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850" spc="10">
                <a:latin typeface="Carlito"/>
                <a:cs typeface="Carlito"/>
              </a:rPr>
              <a:t>5 &gt;</a:t>
            </a:r>
            <a:r>
              <a:rPr dirty="0" sz="1850" spc="-90">
                <a:latin typeface="Carlito"/>
                <a:cs typeface="Carlito"/>
              </a:rPr>
              <a:t> </a:t>
            </a:r>
            <a:r>
              <a:rPr dirty="0" sz="1850" spc="10">
                <a:latin typeface="Carlito"/>
                <a:cs typeface="Carlito"/>
              </a:rPr>
              <a:t>10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579658" y="3568598"/>
            <a:ext cx="50419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850" spc="-35">
                <a:latin typeface="Carlito"/>
                <a:cs typeface="Carlito"/>
              </a:rPr>
              <a:t>F</a:t>
            </a:r>
            <a:r>
              <a:rPr dirty="0" sz="1850" spc="10">
                <a:latin typeface="Carlito"/>
                <a:cs typeface="Carlito"/>
              </a:rPr>
              <a:t>a</a:t>
            </a:r>
            <a:r>
              <a:rPr dirty="0" sz="1850" spc="10">
                <a:latin typeface="Carlito"/>
                <a:cs typeface="Carlito"/>
              </a:rPr>
              <a:t>l</a:t>
            </a:r>
            <a:r>
              <a:rPr dirty="0" sz="1850" spc="5">
                <a:latin typeface="Carlito"/>
                <a:cs typeface="Carlito"/>
              </a:rPr>
              <a:t>so</a:t>
            </a:r>
            <a:endParaRPr sz="1850">
              <a:latin typeface="Carlito"/>
              <a:cs typeface="Carlito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3163823" y="2499360"/>
            <a:ext cx="1207135" cy="405765"/>
            <a:chOff x="3163823" y="2499360"/>
            <a:chExt cx="1207135" cy="405765"/>
          </a:xfrm>
        </p:grpSpPr>
        <p:sp>
          <p:nvSpPr>
            <p:cNvPr id="108" name="object 108"/>
            <p:cNvSpPr/>
            <p:nvPr/>
          </p:nvSpPr>
          <p:spPr>
            <a:xfrm>
              <a:off x="3166871" y="2506980"/>
              <a:ext cx="1199515" cy="390525"/>
            </a:xfrm>
            <a:custGeom>
              <a:avLst/>
              <a:gdLst/>
              <a:ahLst/>
              <a:cxnLst/>
              <a:rect l="l" t="t" r="r" b="b"/>
              <a:pathLst>
                <a:path w="1199514" h="390525">
                  <a:moveTo>
                    <a:pt x="1004315" y="0"/>
                  </a:moveTo>
                  <a:lnTo>
                    <a:pt x="1004315" y="97536"/>
                  </a:lnTo>
                  <a:lnTo>
                    <a:pt x="0" y="97536"/>
                  </a:lnTo>
                  <a:lnTo>
                    <a:pt x="0" y="292608"/>
                  </a:lnTo>
                  <a:lnTo>
                    <a:pt x="1004315" y="292608"/>
                  </a:lnTo>
                  <a:lnTo>
                    <a:pt x="1004315" y="390144"/>
                  </a:lnTo>
                  <a:lnTo>
                    <a:pt x="1199388" y="195072"/>
                  </a:lnTo>
                  <a:lnTo>
                    <a:pt x="100431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163823" y="2499360"/>
              <a:ext cx="1207135" cy="405765"/>
            </a:xfrm>
            <a:custGeom>
              <a:avLst/>
              <a:gdLst/>
              <a:ahLst/>
              <a:cxnLst/>
              <a:rect l="l" t="t" r="r" b="b"/>
              <a:pathLst>
                <a:path w="1207135" h="405764">
                  <a:moveTo>
                    <a:pt x="1004315" y="300228"/>
                  </a:moveTo>
                  <a:lnTo>
                    <a:pt x="1004315" y="405384"/>
                  </a:lnTo>
                  <a:lnTo>
                    <a:pt x="1011936" y="397764"/>
                  </a:lnTo>
                  <a:lnTo>
                    <a:pt x="1010412" y="397764"/>
                  </a:lnTo>
                  <a:lnTo>
                    <a:pt x="1005839" y="396240"/>
                  </a:lnTo>
                  <a:lnTo>
                    <a:pt x="1010412" y="391668"/>
                  </a:lnTo>
                  <a:lnTo>
                    <a:pt x="1010412" y="303275"/>
                  </a:lnTo>
                  <a:lnTo>
                    <a:pt x="1007363" y="303275"/>
                  </a:lnTo>
                  <a:lnTo>
                    <a:pt x="1004315" y="300228"/>
                  </a:lnTo>
                  <a:close/>
                </a:path>
                <a:path w="1207135" h="405764">
                  <a:moveTo>
                    <a:pt x="1010412" y="391668"/>
                  </a:moveTo>
                  <a:lnTo>
                    <a:pt x="1005839" y="396240"/>
                  </a:lnTo>
                  <a:lnTo>
                    <a:pt x="1010412" y="397764"/>
                  </a:lnTo>
                  <a:lnTo>
                    <a:pt x="1010412" y="391668"/>
                  </a:lnTo>
                  <a:close/>
                </a:path>
                <a:path w="1207135" h="405764">
                  <a:moveTo>
                    <a:pt x="1198634" y="203445"/>
                  </a:moveTo>
                  <a:lnTo>
                    <a:pt x="1010412" y="391668"/>
                  </a:lnTo>
                  <a:lnTo>
                    <a:pt x="1010412" y="397764"/>
                  </a:lnTo>
                  <a:lnTo>
                    <a:pt x="1011936" y="397764"/>
                  </a:lnTo>
                  <a:lnTo>
                    <a:pt x="1203960" y="205740"/>
                  </a:lnTo>
                  <a:lnTo>
                    <a:pt x="1200912" y="205740"/>
                  </a:lnTo>
                  <a:lnTo>
                    <a:pt x="1198634" y="203445"/>
                  </a:lnTo>
                  <a:close/>
                </a:path>
                <a:path w="1207135" h="405764">
                  <a:moveTo>
                    <a:pt x="1004315" y="102108"/>
                  </a:moveTo>
                  <a:lnTo>
                    <a:pt x="0" y="102108"/>
                  </a:lnTo>
                  <a:lnTo>
                    <a:pt x="0" y="303275"/>
                  </a:lnTo>
                  <a:lnTo>
                    <a:pt x="1004315" y="303275"/>
                  </a:lnTo>
                  <a:lnTo>
                    <a:pt x="1004315" y="300228"/>
                  </a:lnTo>
                  <a:lnTo>
                    <a:pt x="6095" y="300228"/>
                  </a:lnTo>
                  <a:lnTo>
                    <a:pt x="3048" y="297180"/>
                  </a:lnTo>
                  <a:lnTo>
                    <a:pt x="6095" y="297180"/>
                  </a:lnTo>
                  <a:lnTo>
                    <a:pt x="6095" y="108204"/>
                  </a:lnTo>
                  <a:lnTo>
                    <a:pt x="3048" y="108204"/>
                  </a:lnTo>
                  <a:lnTo>
                    <a:pt x="6095" y="105156"/>
                  </a:lnTo>
                  <a:lnTo>
                    <a:pt x="1004315" y="105156"/>
                  </a:lnTo>
                  <a:lnTo>
                    <a:pt x="1004315" y="102108"/>
                  </a:lnTo>
                  <a:close/>
                </a:path>
                <a:path w="1207135" h="405764">
                  <a:moveTo>
                    <a:pt x="1010412" y="297180"/>
                  </a:moveTo>
                  <a:lnTo>
                    <a:pt x="6095" y="297180"/>
                  </a:lnTo>
                  <a:lnTo>
                    <a:pt x="6095" y="300228"/>
                  </a:lnTo>
                  <a:lnTo>
                    <a:pt x="1004315" y="300228"/>
                  </a:lnTo>
                  <a:lnTo>
                    <a:pt x="1007363" y="303275"/>
                  </a:lnTo>
                  <a:lnTo>
                    <a:pt x="1010412" y="303275"/>
                  </a:lnTo>
                  <a:lnTo>
                    <a:pt x="1010412" y="297180"/>
                  </a:lnTo>
                  <a:close/>
                </a:path>
                <a:path w="1207135" h="405764">
                  <a:moveTo>
                    <a:pt x="6095" y="297180"/>
                  </a:moveTo>
                  <a:lnTo>
                    <a:pt x="3048" y="297180"/>
                  </a:lnTo>
                  <a:lnTo>
                    <a:pt x="6095" y="300228"/>
                  </a:lnTo>
                  <a:lnTo>
                    <a:pt x="6095" y="297180"/>
                  </a:lnTo>
                  <a:close/>
                </a:path>
                <a:path w="1207135" h="405764">
                  <a:moveTo>
                    <a:pt x="1200912" y="201168"/>
                  </a:moveTo>
                  <a:lnTo>
                    <a:pt x="1198634" y="203445"/>
                  </a:lnTo>
                  <a:lnTo>
                    <a:pt x="1200912" y="205740"/>
                  </a:lnTo>
                  <a:lnTo>
                    <a:pt x="1200912" y="201168"/>
                  </a:lnTo>
                  <a:close/>
                </a:path>
                <a:path w="1207135" h="405764">
                  <a:moveTo>
                    <a:pt x="1205484" y="201168"/>
                  </a:moveTo>
                  <a:lnTo>
                    <a:pt x="1200912" y="201168"/>
                  </a:lnTo>
                  <a:lnTo>
                    <a:pt x="1200912" y="205740"/>
                  </a:lnTo>
                  <a:lnTo>
                    <a:pt x="1203960" y="205740"/>
                  </a:lnTo>
                  <a:lnTo>
                    <a:pt x="1207008" y="202692"/>
                  </a:lnTo>
                  <a:lnTo>
                    <a:pt x="1205484" y="201168"/>
                  </a:lnTo>
                  <a:close/>
                </a:path>
                <a:path w="1207135" h="405764">
                  <a:moveTo>
                    <a:pt x="1011936" y="7620"/>
                  </a:moveTo>
                  <a:lnTo>
                    <a:pt x="1010412" y="7620"/>
                  </a:lnTo>
                  <a:lnTo>
                    <a:pt x="1010412" y="13751"/>
                  </a:lnTo>
                  <a:lnTo>
                    <a:pt x="1198634" y="203445"/>
                  </a:lnTo>
                  <a:lnTo>
                    <a:pt x="1200912" y="201168"/>
                  </a:lnTo>
                  <a:lnTo>
                    <a:pt x="1205484" y="201168"/>
                  </a:lnTo>
                  <a:lnTo>
                    <a:pt x="1011936" y="7620"/>
                  </a:lnTo>
                  <a:close/>
                </a:path>
                <a:path w="1207135" h="405764">
                  <a:moveTo>
                    <a:pt x="6095" y="105156"/>
                  </a:moveTo>
                  <a:lnTo>
                    <a:pt x="3048" y="108204"/>
                  </a:lnTo>
                  <a:lnTo>
                    <a:pt x="6095" y="108204"/>
                  </a:lnTo>
                  <a:lnTo>
                    <a:pt x="6095" y="105156"/>
                  </a:lnTo>
                  <a:close/>
                </a:path>
                <a:path w="1207135" h="405764">
                  <a:moveTo>
                    <a:pt x="1010412" y="102108"/>
                  </a:moveTo>
                  <a:lnTo>
                    <a:pt x="1007363" y="102108"/>
                  </a:lnTo>
                  <a:lnTo>
                    <a:pt x="1004315" y="105156"/>
                  </a:lnTo>
                  <a:lnTo>
                    <a:pt x="6095" y="105156"/>
                  </a:lnTo>
                  <a:lnTo>
                    <a:pt x="6095" y="108204"/>
                  </a:lnTo>
                  <a:lnTo>
                    <a:pt x="1010412" y="108204"/>
                  </a:lnTo>
                  <a:lnTo>
                    <a:pt x="1010412" y="102108"/>
                  </a:lnTo>
                  <a:close/>
                </a:path>
                <a:path w="1207135" h="405764">
                  <a:moveTo>
                    <a:pt x="1004315" y="0"/>
                  </a:moveTo>
                  <a:lnTo>
                    <a:pt x="1004315" y="105156"/>
                  </a:lnTo>
                  <a:lnTo>
                    <a:pt x="1007363" y="102108"/>
                  </a:lnTo>
                  <a:lnTo>
                    <a:pt x="1010412" y="102108"/>
                  </a:lnTo>
                  <a:lnTo>
                    <a:pt x="1010412" y="13751"/>
                  </a:lnTo>
                  <a:lnTo>
                    <a:pt x="1005839" y="9144"/>
                  </a:lnTo>
                  <a:lnTo>
                    <a:pt x="1010412" y="7620"/>
                  </a:lnTo>
                  <a:lnTo>
                    <a:pt x="1011936" y="7620"/>
                  </a:lnTo>
                  <a:lnTo>
                    <a:pt x="1004315" y="0"/>
                  </a:lnTo>
                  <a:close/>
                </a:path>
                <a:path w="1207135" h="405764">
                  <a:moveTo>
                    <a:pt x="1010412" y="7620"/>
                  </a:moveTo>
                  <a:lnTo>
                    <a:pt x="1005839" y="9144"/>
                  </a:lnTo>
                  <a:lnTo>
                    <a:pt x="1010412" y="13751"/>
                  </a:lnTo>
                  <a:lnTo>
                    <a:pt x="1010412" y="7620"/>
                  </a:lnTo>
                  <a:close/>
                </a:path>
              </a:pathLst>
            </a:custGeom>
            <a:solidFill>
              <a:srgbClr val="4171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3422903" y="2588768"/>
            <a:ext cx="600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es</a:t>
            </a:r>
            <a:r>
              <a:rPr dirty="0" sz="1200" spc="5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ltado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44295" y="113385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1290281" y="5801245"/>
            <a:ext cx="29063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35">
                <a:latin typeface="Arial"/>
                <a:cs typeface="Arial"/>
              </a:rPr>
              <a:t>Operadores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comparativos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13" name="object 113"/>
          <p:cNvGraphicFramePr>
            <a:graphicFrameLocks noGrp="1"/>
          </p:cNvGraphicFramePr>
          <p:nvPr/>
        </p:nvGraphicFramePr>
        <p:xfrm>
          <a:off x="2442972" y="6541007"/>
          <a:ext cx="3759835" cy="187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2388235"/>
              </a:tblGrid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Operador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Significado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>
                          <a:latin typeface="Carlito"/>
                          <a:cs typeface="Carlito"/>
                        </a:rPr>
                        <a:t>maior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&lt;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menor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50" spc="-45">
                          <a:latin typeface="Arial"/>
                          <a:cs typeface="Arial"/>
                        </a:rPr>
                        <a:t>&gt;=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>
                          <a:latin typeface="Carlito"/>
                          <a:cs typeface="Carlito"/>
                        </a:rPr>
                        <a:t>maior ou</a:t>
                      </a:r>
                      <a:r>
                        <a:rPr dirty="0" sz="135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igual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50" spc="-45"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menor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ou</a:t>
                      </a:r>
                      <a:r>
                        <a:rPr dirty="0" sz="135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igual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50" spc="-45">
                          <a:latin typeface="Arial"/>
                          <a:cs typeface="Arial"/>
                        </a:rPr>
                        <a:t>==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igual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50" spc="160">
                          <a:latin typeface="Arial"/>
                          <a:cs typeface="Arial"/>
                        </a:rPr>
                        <a:t>!=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diferente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14" name="object 114"/>
          <p:cNvSpPr txBox="1"/>
          <p:nvPr/>
        </p:nvSpPr>
        <p:spPr>
          <a:xfrm>
            <a:off x="1150143" y="7005319"/>
            <a:ext cx="6896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Carlito"/>
                <a:cs typeface="Carlito"/>
              </a:rPr>
              <a:t>C,</a:t>
            </a:r>
            <a:r>
              <a:rPr dirty="0" sz="1600" spc="-2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arlito"/>
                <a:cs typeface="Carlito"/>
              </a:rPr>
              <a:t>C++,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spc="-15" b="1">
                <a:solidFill>
                  <a:srgbClr val="FF0000"/>
                </a:solidFill>
                <a:latin typeface="Carlito"/>
                <a:cs typeface="Carlito"/>
              </a:rPr>
              <a:t>Java,</a:t>
            </a:r>
            <a:r>
              <a:rPr dirty="0" sz="1600" spc="-6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Carlito"/>
                <a:cs typeface="Carlito"/>
              </a:rPr>
              <a:t>C#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918716" y="7274052"/>
            <a:ext cx="23926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2200" spc="-130">
                <a:latin typeface="Arial"/>
                <a:cs typeface="Arial"/>
              </a:rPr>
              <a:t>Checklist</a:t>
            </a:r>
            <a:endParaRPr sz="2200">
              <a:latin typeface="Arial"/>
              <a:cs typeface="Arial"/>
            </a:endParaRPr>
          </a:p>
          <a:p>
            <a:pPr marL="572770" marR="792480" indent="-114300">
              <a:lnSpc>
                <a:spcPts val="1510"/>
              </a:lnSpc>
              <a:spcBef>
                <a:spcPts val="1675"/>
              </a:spcBef>
              <a:buFont typeface="Arial"/>
              <a:buChar char="•"/>
              <a:tabLst>
                <a:tab pos="573405" algn="l"/>
              </a:tabLst>
            </a:pPr>
            <a:r>
              <a:rPr dirty="0" sz="1400" spc="-5">
                <a:latin typeface="Carlito"/>
                <a:cs typeface="Carlito"/>
              </a:rPr>
              <a:t>Escopo de uma </a:t>
            </a:r>
            <a:r>
              <a:rPr dirty="0" sz="1400" spc="-10">
                <a:latin typeface="Carlito"/>
                <a:cs typeface="Carlito"/>
              </a:rPr>
              <a:t>variável: </a:t>
            </a:r>
            <a:r>
              <a:rPr dirty="0" sz="1400">
                <a:latin typeface="Carlito"/>
                <a:cs typeface="Carlito"/>
              </a:rPr>
              <a:t>é a </a:t>
            </a:r>
            <a:r>
              <a:rPr dirty="0" sz="1400" spc="-5">
                <a:latin typeface="Carlito"/>
                <a:cs typeface="Carlito"/>
              </a:rPr>
              <a:t>região do </a:t>
            </a:r>
            <a:r>
              <a:rPr dirty="0" sz="1400" spc="-10">
                <a:latin typeface="Carlito"/>
                <a:cs typeface="Carlito"/>
              </a:rPr>
              <a:t>programa </a:t>
            </a:r>
            <a:r>
              <a:rPr dirty="0" sz="1400" spc="-5">
                <a:latin typeface="Carlito"/>
                <a:cs typeface="Carlito"/>
              </a:rPr>
              <a:t>onde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10">
                <a:latin typeface="Carlito"/>
                <a:cs typeface="Carlito"/>
              </a:rPr>
              <a:t>variável </a:t>
            </a:r>
            <a:r>
              <a:rPr dirty="0" sz="1400">
                <a:latin typeface="Carlito"/>
                <a:cs typeface="Carlito"/>
              </a:rPr>
              <a:t>é  </a:t>
            </a:r>
            <a:r>
              <a:rPr dirty="0" sz="1400" spc="-5">
                <a:latin typeface="Carlito"/>
                <a:cs typeface="Carlito"/>
              </a:rPr>
              <a:t>válida, ou seja, onde </a:t>
            </a:r>
            <a:r>
              <a:rPr dirty="0" sz="1400">
                <a:latin typeface="Carlito"/>
                <a:cs typeface="Carlito"/>
              </a:rPr>
              <a:t>ela </a:t>
            </a:r>
            <a:r>
              <a:rPr dirty="0" sz="1400" spc="-5">
                <a:latin typeface="Carlito"/>
                <a:cs typeface="Carlito"/>
              </a:rPr>
              <a:t>pode ser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referenciada.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 marL="572770" indent="-1149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73405" algn="l"/>
              </a:tabLst>
            </a:pPr>
            <a:r>
              <a:rPr dirty="0" sz="1400" spc="-5">
                <a:latin typeface="Carlito"/>
                <a:cs typeface="Carlito"/>
              </a:rPr>
              <a:t>Uma </a:t>
            </a:r>
            <a:r>
              <a:rPr dirty="0" sz="1400" spc="-10">
                <a:latin typeface="Carlito"/>
                <a:cs typeface="Carlito"/>
              </a:rPr>
              <a:t>variável </a:t>
            </a:r>
            <a:r>
              <a:rPr dirty="0" sz="1400" spc="-5">
                <a:latin typeface="Carlito"/>
                <a:cs typeface="Carlito"/>
              </a:rPr>
              <a:t>não pode ser usada </a:t>
            </a:r>
            <a:r>
              <a:rPr dirty="0" sz="1400">
                <a:latin typeface="Carlito"/>
                <a:cs typeface="Carlito"/>
              </a:rPr>
              <a:t>se </a:t>
            </a:r>
            <a:r>
              <a:rPr dirty="0" sz="1400" spc="-5">
                <a:latin typeface="Carlito"/>
                <a:cs typeface="Carlito"/>
              </a:rPr>
              <a:t>não </a:t>
            </a:r>
            <a:r>
              <a:rPr dirty="0" sz="1400" spc="-10">
                <a:latin typeface="Carlito"/>
                <a:cs typeface="Carlito"/>
              </a:rPr>
              <a:t>for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iniciada.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 marL="572770" indent="-1149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73405" algn="l"/>
              </a:tabLst>
            </a:pPr>
            <a:r>
              <a:rPr dirty="0" sz="1400" spc="-10">
                <a:latin typeface="Carlito"/>
                <a:cs typeface="Carlito"/>
              </a:rPr>
              <a:t>Falaremos </a:t>
            </a:r>
            <a:r>
              <a:rPr dirty="0" sz="1400" spc="-5">
                <a:latin typeface="Carlito"/>
                <a:cs typeface="Carlito"/>
              </a:rPr>
              <a:t>de escopo de </a:t>
            </a:r>
            <a:r>
              <a:rPr dirty="0" sz="1400" spc="-10">
                <a:latin typeface="Carlito"/>
                <a:cs typeface="Carlito"/>
              </a:rPr>
              <a:t>métodos no </a:t>
            </a:r>
            <a:r>
              <a:rPr dirty="0" sz="1400" spc="-5">
                <a:latin typeface="Carlito"/>
                <a:cs typeface="Carlito"/>
              </a:rPr>
              <a:t>Capítulo</a:t>
            </a:r>
            <a:r>
              <a:rPr dirty="0" sz="1400" spc="3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2200" spc="-145">
                <a:latin typeface="Arial"/>
                <a:cs typeface="Arial"/>
              </a:rPr>
              <a:t>Demo</a:t>
            </a:r>
            <a:endParaRPr sz="2200">
              <a:latin typeface="Arial"/>
              <a:cs typeface="Arial"/>
            </a:endParaRPr>
          </a:p>
          <a:p>
            <a:pPr marL="458470" marR="3672204">
              <a:lnSpc>
                <a:spcPct val="200000"/>
              </a:lnSpc>
              <a:spcBef>
                <a:spcPts val="1660"/>
              </a:spcBef>
            </a:pPr>
            <a:r>
              <a:rPr dirty="0" sz="900" spc="40">
                <a:solidFill>
                  <a:srgbClr val="0000FF"/>
                </a:solidFill>
                <a:latin typeface="Arial"/>
                <a:cs typeface="Arial"/>
              </a:rPr>
              <a:t>double </a:t>
            </a:r>
            <a:r>
              <a:rPr dirty="0" sz="900" spc="100">
                <a:latin typeface="Arial"/>
                <a:cs typeface="Arial"/>
              </a:rPr>
              <a:t>price </a:t>
            </a:r>
            <a:r>
              <a:rPr dirty="0" sz="900" spc="-35">
                <a:latin typeface="Arial"/>
                <a:cs typeface="Arial"/>
              </a:rPr>
              <a:t>= </a:t>
            </a:r>
            <a:r>
              <a:rPr dirty="0" sz="900" spc="80">
                <a:latin typeface="Arial"/>
                <a:cs typeface="Arial"/>
              </a:rPr>
              <a:t>sc.nextDouble();  </a:t>
            </a:r>
            <a:r>
              <a:rPr dirty="0" sz="900" spc="265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dirty="0" sz="900" spc="114">
                <a:latin typeface="Arial"/>
                <a:cs typeface="Arial"/>
              </a:rPr>
              <a:t>(price </a:t>
            </a:r>
            <a:r>
              <a:rPr dirty="0" sz="900" spc="-35">
                <a:latin typeface="Arial"/>
                <a:cs typeface="Arial"/>
              </a:rPr>
              <a:t>&gt; </a:t>
            </a:r>
            <a:r>
              <a:rPr dirty="0" sz="900" spc="65">
                <a:latin typeface="Arial"/>
                <a:cs typeface="Arial"/>
              </a:rPr>
              <a:t>100.0)</a:t>
            </a:r>
            <a:r>
              <a:rPr dirty="0" sz="900" spc="370">
                <a:latin typeface="Arial"/>
                <a:cs typeface="Arial"/>
              </a:rPr>
              <a:t> </a:t>
            </a:r>
            <a:r>
              <a:rPr dirty="0" sz="900" spc="190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708660">
              <a:lnSpc>
                <a:spcPct val="100000"/>
              </a:lnSpc>
            </a:pPr>
            <a:r>
              <a:rPr dirty="0" sz="900" spc="40">
                <a:solidFill>
                  <a:srgbClr val="0000FF"/>
                </a:solidFill>
                <a:latin typeface="Arial"/>
                <a:cs typeface="Arial"/>
              </a:rPr>
              <a:t>double </a:t>
            </a:r>
            <a:r>
              <a:rPr dirty="0" sz="900" spc="70">
                <a:latin typeface="Arial"/>
                <a:cs typeface="Arial"/>
              </a:rPr>
              <a:t>discount </a:t>
            </a:r>
            <a:r>
              <a:rPr dirty="0" sz="900" spc="-35">
                <a:latin typeface="Arial"/>
                <a:cs typeface="Arial"/>
              </a:rPr>
              <a:t>= </a:t>
            </a:r>
            <a:r>
              <a:rPr dirty="0" sz="900" spc="100">
                <a:latin typeface="Arial"/>
                <a:cs typeface="Arial"/>
              </a:rPr>
              <a:t>price </a:t>
            </a:r>
            <a:r>
              <a:rPr dirty="0" sz="900" spc="140">
                <a:latin typeface="Arial"/>
                <a:cs typeface="Arial"/>
              </a:rPr>
              <a:t>*</a:t>
            </a:r>
            <a:r>
              <a:rPr dirty="0" sz="900" spc="185">
                <a:latin typeface="Arial"/>
                <a:cs typeface="Arial"/>
              </a:rPr>
              <a:t> </a:t>
            </a:r>
            <a:r>
              <a:rPr dirty="0" sz="900" spc="114">
                <a:latin typeface="Arial"/>
                <a:cs typeface="Arial"/>
              </a:rPr>
              <a:t>0.1;</a:t>
            </a:r>
            <a:endParaRPr sz="9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</a:pPr>
            <a:r>
              <a:rPr dirty="0" sz="900" spc="190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900" spc="95">
                <a:latin typeface="Arial"/>
                <a:cs typeface="Arial"/>
              </a:rPr>
              <a:t>System.out.println(discount);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2981" y="1427378"/>
            <a:ext cx="427164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Exemplos </a:t>
            </a:r>
            <a:r>
              <a:rPr dirty="0" spc="-114"/>
              <a:t>de </a:t>
            </a:r>
            <a:r>
              <a:rPr dirty="0" spc="-160"/>
              <a:t>expressões</a:t>
            </a:r>
            <a:r>
              <a:rPr dirty="0" spc="-55"/>
              <a:t> </a:t>
            </a:r>
            <a:r>
              <a:rPr dirty="0" spc="-120"/>
              <a:t>comparativas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3704" y="2602483"/>
            <a:ext cx="34734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15">
                <a:latin typeface="Carlito"/>
                <a:cs typeface="Carlito"/>
              </a:rPr>
              <a:t>X &gt;</a:t>
            </a:r>
            <a:r>
              <a:rPr dirty="0" sz="1300" spc="-90">
                <a:latin typeface="Carlito"/>
                <a:cs typeface="Carlito"/>
              </a:rPr>
              <a:t> </a:t>
            </a:r>
            <a:r>
              <a:rPr dirty="0" sz="1300" spc="15">
                <a:latin typeface="Carlito"/>
                <a:cs typeface="Carlito"/>
              </a:rPr>
              <a:t>0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529" y="2602483"/>
            <a:ext cx="87249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5">
                <a:latin typeface="Carlito"/>
                <a:cs typeface="Carlito"/>
              </a:rPr>
              <a:t>Resultado:</a:t>
            </a:r>
            <a:r>
              <a:rPr dirty="0" sz="1300" spc="-40">
                <a:latin typeface="Carlito"/>
                <a:cs typeface="Carlito"/>
              </a:rPr>
              <a:t> </a:t>
            </a:r>
            <a:r>
              <a:rPr dirty="0" sz="1300" spc="15">
                <a:latin typeface="Carlito"/>
                <a:cs typeface="Carlito"/>
              </a:rPr>
              <a:t>V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3704" y="3009328"/>
            <a:ext cx="43116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15">
                <a:latin typeface="Carlito"/>
                <a:cs typeface="Carlito"/>
              </a:rPr>
              <a:t>X </a:t>
            </a:r>
            <a:r>
              <a:rPr dirty="0" sz="1300" spc="10">
                <a:latin typeface="Carlito"/>
                <a:cs typeface="Carlito"/>
              </a:rPr>
              <a:t>==</a:t>
            </a:r>
            <a:r>
              <a:rPr dirty="0" sz="1300" spc="-85">
                <a:latin typeface="Carlito"/>
                <a:cs typeface="Carlito"/>
              </a:rPr>
              <a:t> </a:t>
            </a:r>
            <a:r>
              <a:rPr dirty="0" sz="1300" spc="15">
                <a:latin typeface="Carlito"/>
                <a:cs typeface="Carlito"/>
              </a:rPr>
              <a:t>3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2529" y="3009328"/>
            <a:ext cx="85471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5">
                <a:latin typeface="Carlito"/>
                <a:cs typeface="Carlito"/>
              </a:rPr>
              <a:t>Resultado:</a:t>
            </a:r>
            <a:r>
              <a:rPr dirty="0" sz="1300" spc="-40">
                <a:latin typeface="Carlito"/>
                <a:cs typeface="Carlito"/>
              </a:rPr>
              <a:t> </a:t>
            </a:r>
            <a:r>
              <a:rPr dirty="0" sz="1300" spc="10">
                <a:latin typeface="Carlito"/>
                <a:cs typeface="Carlito"/>
              </a:rPr>
              <a:t>F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3704" y="3414814"/>
            <a:ext cx="60071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15">
                <a:latin typeface="Carlito"/>
                <a:cs typeface="Carlito"/>
              </a:rPr>
              <a:t>10 </a:t>
            </a:r>
            <a:r>
              <a:rPr dirty="0" sz="1300" spc="10">
                <a:latin typeface="Carlito"/>
                <a:cs typeface="Carlito"/>
              </a:rPr>
              <a:t>&lt;=</a:t>
            </a:r>
            <a:r>
              <a:rPr dirty="0" sz="1300" spc="-80">
                <a:latin typeface="Carlito"/>
                <a:cs typeface="Carlito"/>
              </a:rPr>
              <a:t> </a:t>
            </a:r>
            <a:r>
              <a:rPr dirty="0" sz="1300" spc="15">
                <a:latin typeface="Carlito"/>
                <a:cs typeface="Carlito"/>
              </a:rPr>
              <a:t>30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780" y="3414814"/>
            <a:ext cx="87249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5">
                <a:latin typeface="Carlito"/>
                <a:cs typeface="Carlito"/>
              </a:rPr>
              <a:t>Resultado:</a:t>
            </a:r>
            <a:r>
              <a:rPr dirty="0" sz="1300" spc="-40">
                <a:latin typeface="Carlito"/>
                <a:cs typeface="Carlito"/>
              </a:rPr>
              <a:t> </a:t>
            </a:r>
            <a:r>
              <a:rPr dirty="0" sz="1300" spc="15">
                <a:latin typeface="Carlito"/>
                <a:cs typeface="Carlito"/>
              </a:rPr>
              <a:t>V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3704" y="3821645"/>
            <a:ext cx="40259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15">
                <a:latin typeface="Carlito"/>
                <a:cs typeface="Carlito"/>
              </a:rPr>
              <a:t>X </a:t>
            </a:r>
            <a:r>
              <a:rPr dirty="0" sz="1300" spc="10">
                <a:latin typeface="Carlito"/>
                <a:cs typeface="Carlito"/>
              </a:rPr>
              <a:t>!=</a:t>
            </a:r>
            <a:r>
              <a:rPr dirty="0" sz="1300" spc="-85">
                <a:latin typeface="Carlito"/>
                <a:cs typeface="Carlito"/>
              </a:rPr>
              <a:t> </a:t>
            </a:r>
            <a:r>
              <a:rPr dirty="0" sz="1300" spc="15">
                <a:latin typeface="Carlito"/>
                <a:cs typeface="Carlito"/>
              </a:rPr>
              <a:t>2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2529" y="3821645"/>
            <a:ext cx="87249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5">
                <a:latin typeface="Carlito"/>
                <a:cs typeface="Carlito"/>
              </a:rPr>
              <a:t>Resultado:</a:t>
            </a:r>
            <a:r>
              <a:rPr dirty="0" sz="1300" spc="-40">
                <a:latin typeface="Carlito"/>
                <a:cs typeface="Carlito"/>
              </a:rPr>
              <a:t> </a:t>
            </a:r>
            <a:r>
              <a:rPr dirty="0" sz="1300" spc="15">
                <a:latin typeface="Carlito"/>
                <a:cs typeface="Carlito"/>
              </a:rPr>
              <a:t>V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0411" y="2041702"/>
            <a:ext cx="145796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15" b="1">
                <a:latin typeface="Carlito"/>
                <a:cs typeface="Carlito"/>
              </a:rPr>
              <a:t>(suponha </a:t>
            </a:r>
            <a:r>
              <a:rPr dirty="0" sz="1300" spc="10" b="1">
                <a:latin typeface="Carlito"/>
                <a:cs typeface="Carlito"/>
              </a:rPr>
              <a:t>x igual </a:t>
            </a:r>
            <a:r>
              <a:rPr dirty="0" sz="1300" spc="15" b="1">
                <a:latin typeface="Carlito"/>
                <a:cs typeface="Carlito"/>
              </a:rPr>
              <a:t>a</a:t>
            </a:r>
            <a:r>
              <a:rPr dirty="0" sz="1300" spc="-120" b="1">
                <a:latin typeface="Carlito"/>
                <a:cs typeface="Carlito"/>
              </a:rPr>
              <a:t> </a:t>
            </a:r>
            <a:r>
              <a:rPr dirty="0" sz="1300" spc="10" b="1">
                <a:latin typeface="Carlito"/>
                <a:cs typeface="Carlito"/>
              </a:rPr>
              <a:t>5)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295" y="113385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5295">
              <a:lnSpc>
                <a:spcPct val="100000"/>
              </a:lnSpc>
            </a:pPr>
            <a:r>
              <a:rPr dirty="0" sz="3000" spc="-240">
                <a:latin typeface="Arial"/>
                <a:cs typeface="Arial"/>
              </a:rPr>
              <a:t>Expressões</a:t>
            </a:r>
            <a:r>
              <a:rPr dirty="0" sz="3000" spc="-160">
                <a:latin typeface="Arial"/>
                <a:cs typeface="Arial"/>
              </a:rPr>
              <a:t> </a:t>
            </a:r>
            <a:r>
              <a:rPr dirty="0" sz="3000" spc="-180">
                <a:latin typeface="Arial"/>
                <a:cs typeface="Arial"/>
              </a:rPr>
              <a:t>lógicas</a:t>
            </a:r>
            <a:endParaRPr sz="3000">
              <a:latin typeface="Arial"/>
              <a:cs typeface="Arial"/>
            </a:endParaRPr>
          </a:p>
          <a:p>
            <a:pPr marL="455295" marR="3849370">
              <a:lnSpc>
                <a:spcPct val="124200"/>
              </a:lnSpc>
              <a:spcBef>
                <a:spcPts val="95"/>
              </a:spcBef>
            </a:pP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ttp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: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du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and</a:t>
            </a:r>
            <a:r>
              <a:rPr dirty="0" u="sng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sng" sz="12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sng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om.</a:t>
            </a:r>
            <a:r>
              <a:rPr dirty="0" u="sng" sz="12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b</a:t>
            </a:r>
            <a:r>
              <a:rPr dirty="0" u="sng" sz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r </a:t>
            </a:r>
            <a:r>
              <a:rPr dirty="0" sz="120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dirty="0" sz="1200" spc="-20">
                <a:solidFill>
                  <a:srgbClr val="898989"/>
                </a:solidFill>
                <a:latin typeface="Carlito"/>
                <a:cs typeface="Carlito"/>
              </a:rPr>
              <a:t>Prof. </a:t>
            </a:r>
            <a:r>
              <a:rPr dirty="0" sz="1200" spc="-40">
                <a:solidFill>
                  <a:srgbClr val="898989"/>
                </a:solidFill>
                <a:latin typeface="Carlito"/>
                <a:cs typeface="Carlito"/>
              </a:rPr>
              <a:t>Dr.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Nelio</a:t>
            </a:r>
            <a:r>
              <a:rPr dirty="0" sz="1200" spc="5">
                <a:solidFill>
                  <a:srgbClr val="898989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rlito"/>
                <a:cs typeface="Carlito"/>
              </a:rPr>
              <a:t>Alves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7319" y="2407920"/>
            <a:ext cx="1495425" cy="340360"/>
            <a:chOff x="1417319" y="2407920"/>
            <a:chExt cx="1495425" cy="340360"/>
          </a:xfrm>
        </p:grpSpPr>
        <p:sp>
          <p:nvSpPr>
            <p:cNvPr id="3" name="object 3"/>
            <p:cNvSpPr/>
            <p:nvPr/>
          </p:nvSpPr>
          <p:spPr>
            <a:xfrm>
              <a:off x="1417319" y="2407920"/>
              <a:ext cx="1495425" cy="3175"/>
            </a:xfrm>
            <a:custGeom>
              <a:avLst/>
              <a:gdLst/>
              <a:ahLst/>
              <a:cxnLst/>
              <a:rect l="l" t="t" r="r" b="b"/>
              <a:pathLst>
                <a:path w="1495425" h="3175">
                  <a:moveTo>
                    <a:pt x="0" y="3048"/>
                  </a:moveTo>
                  <a:lnTo>
                    <a:pt x="1495044" y="3048"/>
                  </a:lnTo>
                  <a:lnTo>
                    <a:pt x="149504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7319" y="2744724"/>
              <a:ext cx="1495425" cy="3175"/>
            </a:xfrm>
            <a:custGeom>
              <a:avLst/>
              <a:gdLst/>
              <a:ahLst/>
              <a:cxnLst/>
              <a:rect l="l" t="t" r="r" b="b"/>
              <a:pathLst>
                <a:path w="1495425" h="3175">
                  <a:moveTo>
                    <a:pt x="0" y="3048"/>
                  </a:moveTo>
                  <a:lnTo>
                    <a:pt x="1495044" y="3048"/>
                  </a:lnTo>
                  <a:lnTo>
                    <a:pt x="149504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20367" y="2410968"/>
              <a:ext cx="1489075" cy="334010"/>
            </a:xfrm>
            <a:custGeom>
              <a:avLst/>
              <a:gdLst/>
              <a:ahLst/>
              <a:cxnLst/>
              <a:rect l="l" t="t" r="r" b="b"/>
              <a:pathLst>
                <a:path w="1489075" h="334010">
                  <a:moveTo>
                    <a:pt x="1488948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1488948" y="333755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7319" y="2407920"/>
              <a:ext cx="1495425" cy="9525"/>
            </a:xfrm>
            <a:custGeom>
              <a:avLst/>
              <a:gdLst/>
              <a:ahLst/>
              <a:cxnLst/>
              <a:rect l="l" t="t" r="r" b="b"/>
              <a:pathLst>
                <a:path w="1495425" h="9525">
                  <a:moveTo>
                    <a:pt x="14950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5044" y="9144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17319" y="2417064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495044" y="4571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B0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17319" y="2421636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5044" y="6096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B0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7319" y="2427732"/>
              <a:ext cx="1495425" cy="15240"/>
            </a:xfrm>
            <a:custGeom>
              <a:avLst/>
              <a:gdLst/>
              <a:ahLst/>
              <a:cxnLst/>
              <a:rect l="l" t="t" r="r" b="b"/>
              <a:pathLst>
                <a:path w="1495425" h="15239">
                  <a:moveTo>
                    <a:pt x="149504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495044" y="1524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F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7319" y="2442972"/>
              <a:ext cx="1495425" cy="15240"/>
            </a:xfrm>
            <a:custGeom>
              <a:avLst/>
              <a:gdLst/>
              <a:ahLst/>
              <a:cxnLst/>
              <a:rect l="l" t="t" r="r" b="b"/>
              <a:pathLst>
                <a:path w="1495425" h="15239">
                  <a:moveTo>
                    <a:pt x="14950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495044" y="15239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EC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17319" y="2458212"/>
              <a:ext cx="1495425" cy="10795"/>
            </a:xfrm>
            <a:custGeom>
              <a:avLst/>
              <a:gdLst/>
              <a:ahLst/>
              <a:cxnLst/>
              <a:rect l="l" t="t" r="r" b="b"/>
              <a:pathLst>
                <a:path w="1495425" h="10794">
                  <a:moveTo>
                    <a:pt x="14950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5044" y="10668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DC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7319" y="2468880"/>
              <a:ext cx="1495425" cy="10795"/>
            </a:xfrm>
            <a:custGeom>
              <a:avLst/>
              <a:gdLst/>
              <a:ahLst/>
              <a:cxnLst/>
              <a:rect l="l" t="t" r="r" b="b"/>
              <a:pathLst>
                <a:path w="1495425" h="10794">
                  <a:moveTo>
                    <a:pt x="14950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5044" y="10668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C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17319" y="2479548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B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17319" y="2484120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5044" y="6096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B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17319" y="2490216"/>
              <a:ext cx="1495425" cy="10795"/>
            </a:xfrm>
            <a:custGeom>
              <a:avLst/>
              <a:gdLst/>
              <a:ahLst/>
              <a:cxnLst/>
              <a:rect l="l" t="t" r="r" b="b"/>
              <a:pathLst>
                <a:path w="1495425" h="10794">
                  <a:moveTo>
                    <a:pt x="1495044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495044" y="10667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A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17319" y="2500884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9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17319" y="2505456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9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17319" y="2510028"/>
              <a:ext cx="1495425" cy="17145"/>
            </a:xfrm>
            <a:custGeom>
              <a:avLst/>
              <a:gdLst/>
              <a:ahLst/>
              <a:cxnLst/>
              <a:rect l="l" t="t" r="r" b="b"/>
              <a:pathLst>
                <a:path w="1495425" h="17144">
                  <a:moveTo>
                    <a:pt x="149504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495044" y="16764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8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17319" y="2526792"/>
              <a:ext cx="1495425" cy="15240"/>
            </a:xfrm>
            <a:custGeom>
              <a:avLst/>
              <a:gdLst/>
              <a:ahLst/>
              <a:cxnLst/>
              <a:rect l="l" t="t" r="r" b="b"/>
              <a:pathLst>
                <a:path w="1495425" h="15239">
                  <a:moveTo>
                    <a:pt x="14950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495044" y="15239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7C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17319" y="2542032"/>
              <a:ext cx="1495425" cy="10795"/>
            </a:xfrm>
            <a:custGeom>
              <a:avLst/>
              <a:gdLst/>
              <a:ahLst/>
              <a:cxnLst/>
              <a:rect l="l" t="t" r="r" b="b"/>
              <a:pathLst>
                <a:path w="1495425" h="10794">
                  <a:moveTo>
                    <a:pt x="14950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5044" y="10668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6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17319" y="2552700"/>
              <a:ext cx="1495425" cy="10795"/>
            </a:xfrm>
            <a:custGeom>
              <a:avLst/>
              <a:gdLst/>
              <a:ahLst/>
              <a:cxnLst/>
              <a:rect l="l" t="t" r="r" b="b"/>
              <a:pathLst>
                <a:path w="1495425" h="10794">
                  <a:moveTo>
                    <a:pt x="14950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5044" y="10668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5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17319" y="2563368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4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17319" y="2567940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495044" y="6095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4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17319" y="2574036"/>
              <a:ext cx="1495425" cy="9525"/>
            </a:xfrm>
            <a:custGeom>
              <a:avLst/>
              <a:gdLst/>
              <a:ahLst/>
              <a:cxnLst/>
              <a:rect l="l" t="t" r="r" b="b"/>
              <a:pathLst>
                <a:path w="1495425" h="9525">
                  <a:moveTo>
                    <a:pt x="14950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5044" y="9144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3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17319" y="2583180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5044" y="6096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2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17319" y="2589276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2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17319" y="2593848"/>
              <a:ext cx="1495425" cy="10795"/>
            </a:xfrm>
            <a:custGeom>
              <a:avLst/>
              <a:gdLst/>
              <a:ahLst/>
              <a:cxnLst/>
              <a:rect l="l" t="t" r="r" b="b"/>
              <a:pathLst>
                <a:path w="1495425" h="10794">
                  <a:moveTo>
                    <a:pt x="14950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5044" y="10668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1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17319" y="2604516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0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17319" y="2609088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495044" y="6095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A0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17319" y="2615184"/>
              <a:ext cx="1495425" cy="10795"/>
            </a:xfrm>
            <a:custGeom>
              <a:avLst/>
              <a:gdLst/>
              <a:ahLst/>
              <a:cxnLst/>
              <a:rect l="l" t="t" r="r" b="b"/>
              <a:pathLst>
                <a:path w="1495425" h="10794">
                  <a:moveTo>
                    <a:pt x="149504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495044" y="10668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F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417319" y="2625852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E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417319" y="2630424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5044" y="6096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E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17319" y="2636520"/>
              <a:ext cx="1495425" cy="9525"/>
            </a:xfrm>
            <a:custGeom>
              <a:avLst/>
              <a:gdLst/>
              <a:ahLst/>
              <a:cxnLst/>
              <a:rect l="l" t="t" r="r" b="b"/>
              <a:pathLst>
                <a:path w="1495425" h="9525">
                  <a:moveTo>
                    <a:pt x="14950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5044" y="9144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D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417319" y="2645664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495044" y="6095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C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17319" y="2651760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C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17319" y="2656332"/>
              <a:ext cx="1495425" cy="9525"/>
            </a:xfrm>
            <a:custGeom>
              <a:avLst/>
              <a:gdLst/>
              <a:ahLst/>
              <a:cxnLst/>
              <a:rect l="l" t="t" r="r" b="b"/>
              <a:pathLst>
                <a:path w="1495425" h="9525">
                  <a:moveTo>
                    <a:pt x="14950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5044" y="9144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B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417319" y="2665476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5044" y="6096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A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17319" y="2671572"/>
              <a:ext cx="1495425" cy="7620"/>
            </a:xfrm>
            <a:custGeom>
              <a:avLst/>
              <a:gdLst/>
              <a:ahLst/>
              <a:cxnLst/>
              <a:rect l="l" t="t" r="r" b="b"/>
              <a:pathLst>
                <a:path w="1495425" h="7619">
                  <a:moveTo>
                    <a:pt x="149504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495044" y="762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417319" y="2679192"/>
              <a:ext cx="1495425" cy="9525"/>
            </a:xfrm>
            <a:custGeom>
              <a:avLst/>
              <a:gdLst/>
              <a:ahLst/>
              <a:cxnLst/>
              <a:rect l="l" t="t" r="r" b="b"/>
              <a:pathLst>
                <a:path w="1495425" h="9525">
                  <a:moveTo>
                    <a:pt x="149504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495044" y="9143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8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417319" y="2688336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417319" y="2692908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5044" y="6096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7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17319" y="2699004"/>
              <a:ext cx="1495425" cy="9525"/>
            </a:xfrm>
            <a:custGeom>
              <a:avLst/>
              <a:gdLst/>
              <a:ahLst/>
              <a:cxnLst/>
              <a:rect l="l" t="t" r="r" b="b"/>
              <a:pathLst>
                <a:path w="1495425" h="9525">
                  <a:moveTo>
                    <a:pt x="14950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95044" y="9144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6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17319" y="2708148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5044" y="6096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5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17319" y="2714244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417319" y="2718816"/>
              <a:ext cx="1495425" cy="10795"/>
            </a:xfrm>
            <a:custGeom>
              <a:avLst/>
              <a:gdLst/>
              <a:ahLst/>
              <a:cxnLst/>
              <a:rect l="l" t="t" r="r" b="b"/>
              <a:pathLst>
                <a:path w="1495425" h="10794">
                  <a:moveTo>
                    <a:pt x="1495044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495044" y="10667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4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17319" y="2729484"/>
              <a:ext cx="1495425" cy="5080"/>
            </a:xfrm>
            <a:custGeom>
              <a:avLst/>
              <a:gdLst/>
              <a:ahLst/>
              <a:cxnLst/>
              <a:rect l="l" t="t" r="r" b="b"/>
              <a:pathLst>
                <a:path w="1495425" h="5080">
                  <a:moveTo>
                    <a:pt x="14950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95044" y="45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417319" y="2734056"/>
              <a:ext cx="1495425" cy="6350"/>
            </a:xfrm>
            <a:custGeom>
              <a:avLst/>
              <a:gdLst/>
              <a:ahLst/>
              <a:cxnLst/>
              <a:rect l="l" t="t" r="r" b="b"/>
              <a:pathLst>
                <a:path w="1495425" h="6350">
                  <a:moveTo>
                    <a:pt x="14950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5044" y="6096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3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417319" y="2740152"/>
              <a:ext cx="1495425" cy="7620"/>
            </a:xfrm>
            <a:custGeom>
              <a:avLst/>
              <a:gdLst/>
              <a:ahLst/>
              <a:cxnLst/>
              <a:rect l="l" t="t" r="r" b="b"/>
              <a:pathLst>
                <a:path w="1495425" h="7619">
                  <a:moveTo>
                    <a:pt x="149504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495044" y="762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418843" y="2409444"/>
              <a:ext cx="1492250" cy="337185"/>
            </a:xfrm>
            <a:custGeom>
              <a:avLst/>
              <a:gdLst/>
              <a:ahLst/>
              <a:cxnLst/>
              <a:rect l="l" t="t" r="r" b="b"/>
              <a:pathLst>
                <a:path w="1492250" h="337185">
                  <a:moveTo>
                    <a:pt x="1491995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1491995" y="336803"/>
                  </a:lnTo>
                  <a:lnTo>
                    <a:pt x="1491995" y="335279"/>
                  </a:lnTo>
                  <a:lnTo>
                    <a:pt x="3047" y="335279"/>
                  </a:lnTo>
                  <a:lnTo>
                    <a:pt x="1524" y="333755"/>
                  </a:lnTo>
                  <a:lnTo>
                    <a:pt x="3047" y="333755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491995" y="1524"/>
                  </a:lnTo>
                  <a:lnTo>
                    <a:pt x="1491995" y="0"/>
                  </a:lnTo>
                  <a:close/>
                </a:path>
                <a:path w="1492250" h="337185">
                  <a:moveTo>
                    <a:pt x="3047" y="333755"/>
                  </a:moveTo>
                  <a:lnTo>
                    <a:pt x="1524" y="333755"/>
                  </a:lnTo>
                  <a:lnTo>
                    <a:pt x="3047" y="335279"/>
                  </a:lnTo>
                  <a:lnTo>
                    <a:pt x="3047" y="333755"/>
                  </a:lnTo>
                  <a:close/>
                </a:path>
                <a:path w="1492250" h="337185">
                  <a:moveTo>
                    <a:pt x="1488948" y="333755"/>
                  </a:moveTo>
                  <a:lnTo>
                    <a:pt x="3047" y="333755"/>
                  </a:lnTo>
                  <a:lnTo>
                    <a:pt x="3047" y="335279"/>
                  </a:lnTo>
                  <a:lnTo>
                    <a:pt x="1488948" y="335279"/>
                  </a:lnTo>
                  <a:lnTo>
                    <a:pt x="1488948" y="333755"/>
                  </a:lnTo>
                  <a:close/>
                </a:path>
                <a:path w="1492250" h="337185">
                  <a:moveTo>
                    <a:pt x="1488948" y="1524"/>
                  </a:moveTo>
                  <a:lnTo>
                    <a:pt x="1488948" y="335279"/>
                  </a:lnTo>
                  <a:lnTo>
                    <a:pt x="1490472" y="333755"/>
                  </a:lnTo>
                  <a:lnTo>
                    <a:pt x="1491995" y="333755"/>
                  </a:lnTo>
                  <a:lnTo>
                    <a:pt x="1491995" y="3048"/>
                  </a:lnTo>
                  <a:lnTo>
                    <a:pt x="1490472" y="3048"/>
                  </a:lnTo>
                  <a:lnTo>
                    <a:pt x="1488948" y="1524"/>
                  </a:lnTo>
                  <a:close/>
                </a:path>
                <a:path w="1492250" h="337185">
                  <a:moveTo>
                    <a:pt x="1491995" y="333755"/>
                  </a:moveTo>
                  <a:lnTo>
                    <a:pt x="1490472" y="333755"/>
                  </a:lnTo>
                  <a:lnTo>
                    <a:pt x="1488948" y="335279"/>
                  </a:lnTo>
                  <a:lnTo>
                    <a:pt x="1491995" y="335279"/>
                  </a:lnTo>
                  <a:lnTo>
                    <a:pt x="1491995" y="333755"/>
                  </a:lnTo>
                  <a:close/>
                </a:path>
                <a:path w="1492250" h="337185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492250" h="337185">
                  <a:moveTo>
                    <a:pt x="148894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488948" y="3048"/>
                  </a:lnTo>
                  <a:lnTo>
                    <a:pt x="1488948" y="1524"/>
                  </a:lnTo>
                  <a:close/>
                </a:path>
                <a:path w="1492250" h="337185">
                  <a:moveTo>
                    <a:pt x="1491995" y="1524"/>
                  </a:moveTo>
                  <a:lnTo>
                    <a:pt x="1488948" y="1524"/>
                  </a:lnTo>
                  <a:lnTo>
                    <a:pt x="1490472" y="3048"/>
                  </a:lnTo>
                  <a:lnTo>
                    <a:pt x="1491995" y="3048"/>
                  </a:lnTo>
                  <a:lnTo>
                    <a:pt x="1491995" y="152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420367" y="2410967"/>
            <a:ext cx="1489075" cy="3340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80"/>
              </a:spcBef>
            </a:pPr>
            <a:r>
              <a:rPr dirty="0" sz="1850" spc="5">
                <a:latin typeface="Carlito"/>
                <a:cs typeface="Carlito"/>
              </a:rPr>
              <a:t>expressão</a:t>
            </a:r>
            <a:endParaRPr sz="185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585715" y="2407920"/>
            <a:ext cx="1915795" cy="340360"/>
            <a:chOff x="4585715" y="2407920"/>
            <a:chExt cx="1915795" cy="340360"/>
          </a:xfrm>
        </p:grpSpPr>
        <p:sp>
          <p:nvSpPr>
            <p:cNvPr id="52" name="object 52"/>
            <p:cNvSpPr/>
            <p:nvPr/>
          </p:nvSpPr>
          <p:spPr>
            <a:xfrm>
              <a:off x="4585715" y="2407920"/>
              <a:ext cx="1915795" cy="3175"/>
            </a:xfrm>
            <a:custGeom>
              <a:avLst/>
              <a:gdLst/>
              <a:ahLst/>
              <a:cxnLst/>
              <a:rect l="l" t="t" r="r" b="b"/>
              <a:pathLst>
                <a:path w="1915795" h="3175">
                  <a:moveTo>
                    <a:pt x="0" y="3048"/>
                  </a:moveTo>
                  <a:lnTo>
                    <a:pt x="1915668" y="3048"/>
                  </a:lnTo>
                  <a:lnTo>
                    <a:pt x="1915668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585715" y="2744724"/>
              <a:ext cx="1915795" cy="3175"/>
            </a:xfrm>
            <a:custGeom>
              <a:avLst/>
              <a:gdLst/>
              <a:ahLst/>
              <a:cxnLst/>
              <a:rect l="l" t="t" r="r" b="b"/>
              <a:pathLst>
                <a:path w="1915795" h="3175">
                  <a:moveTo>
                    <a:pt x="0" y="3048"/>
                  </a:moveTo>
                  <a:lnTo>
                    <a:pt x="1915668" y="3048"/>
                  </a:lnTo>
                  <a:lnTo>
                    <a:pt x="1915668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588763" y="2410968"/>
              <a:ext cx="1910080" cy="334010"/>
            </a:xfrm>
            <a:custGeom>
              <a:avLst/>
              <a:gdLst/>
              <a:ahLst/>
              <a:cxnLst/>
              <a:rect l="l" t="t" r="r" b="b"/>
              <a:pathLst>
                <a:path w="1910079" h="334010">
                  <a:moveTo>
                    <a:pt x="1909572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1909572" y="333755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585715" y="2407920"/>
              <a:ext cx="1915795" cy="9525"/>
            </a:xfrm>
            <a:custGeom>
              <a:avLst/>
              <a:gdLst/>
              <a:ahLst/>
              <a:cxnLst/>
              <a:rect l="l" t="t" r="r" b="b"/>
              <a:pathLst>
                <a:path w="1915795" h="9525">
                  <a:moveTo>
                    <a:pt x="19156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5668" y="9144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B1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585715" y="2417064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915668" y="4571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B0C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585715" y="2421636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5668" y="6096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B0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585715" y="2427732"/>
              <a:ext cx="1915795" cy="15240"/>
            </a:xfrm>
            <a:custGeom>
              <a:avLst/>
              <a:gdLst/>
              <a:ahLst/>
              <a:cxnLst/>
              <a:rect l="l" t="t" r="r" b="b"/>
              <a:pathLst>
                <a:path w="1915795" h="15239">
                  <a:moveTo>
                    <a:pt x="191566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15668" y="15240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FC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585715" y="2442972"/>
              <a:ext cx="1915795" cy="15240"/>
            </a:xfrm>
            <a:custGeom>
              <a:avLst/>
              <a:gdLst/>
              <a:ahLst/>
              <a:cxnLst/>
              <a:rect l="l" t="t" r="r" b="b"/>
              <a:pathLst>
                <a:path w="1915795" h="15239">
                  <a:moveTo>
                    <a:pt x="19156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15668" y="15239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EC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585715" y="2458212"/>
              <a:ext cx="1915795" cy="10795"/>
            </a:xfrm>
            <a:custGeom>
              <a:avLst/>
              <a:gdLst/>
              <a:ahLst/>
              <a:cxnLst/>
              <a:rect l="l" t="t" r="r" b="b"/>
              <a:pathLst>
                <a:path w="1915795" h="10794">
                  <a:moveTo>
                    <a:pt x="19156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5668" y="10668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DC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585715" y="2468880"/>
              <a:ext cx="1915795" cy="10795"/>
            </a:xfrm>
            <a:custGeom>
              <a:avLst/>
              <a:gdLst/>
              <a:ahLst/>
              <a:cxnLst/>
              <a:rect l="l" t="t" r="r" b="b"/>
              <a:pathLst>
                <a:path w="1915795" h="10794">
                  <a:moveTo>
                    <a:pt x="19156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5668" y="10668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C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585715" y="2479548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B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585715" y="2484120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5668" y="6096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B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585715" y="2490216"/>
              <a:ext cx="1915795" cy="10795"/>
            </a:xfrm>
            <a:custGeom>
              <a:avLst/>
              <a:gdLst/>
              <a:ahLst/>
              <a:cxnLst/>
              <a:rect l="l" t="t" r="r" b="b"/>
              <a:pathLst>
                <a:path w="1915795" h="10794">
                  <a:moveTo>
                    <a:pt x="19156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915668" y="10667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A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585715" y="2500884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9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585715" y="2505456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9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585715" y="2510028"/>
              <a:ext cx="1915795" cy="17145"/>
            </a:xfrm>
            <a:custGeom>
              <a:avLst/>
              <a:gdLst/>
              <a:ahLst/>
              <a:cxnLst/>
              <a:rect l="l" t="t" r="r" b="b"/>
              <a:pathLst>
                <a:path w="1915795" h="17144">
                  <a:moveTo>
                    <a:pt x="191566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915668" y="16764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8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585715" y="2526792"/>
              <a:ext cx="1915795" cy="15240"/>
            </a:xfrm>
            <a:custGeom>
              <a:avLst/>
              <a:gdLst/>
              <a:ahLst/>
              <a:cxnLst/>
              <a:rect l="l" t="t" r="r" b="b"/>
              <a:pathLst>
                <a:path w="1915795" h="15239">
                  <a:moveTo>
                    <a:pt x="19156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15668" y="15239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7C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585715" y="2542032"/>
              <a:ext cx="1915795" cy="10795"/>
            </a:xfrm>
            <a:custGeom>
              <a:avLst/>
              <a:gdLst/>
              <a:ahLst/>
              <a:cxnLst/>
              <a:rect l="l" t="t" r="r" b="b"/>
              <a:pathLst>
                <a:path w="1915795" h="10794">
                  <a:moveTo>
                    <a:pt x="19156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5668" y="10668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6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585715" y="2552700"/>
              <a:ext cx="1915795" cy="10795"/>
            </a:xfrm>
            <a:custGeom>
              <a:avLst/>
              <a:gdLst/>
              <a:ahLst/>
              <a:cxnLst/>
              <a:rect l="l" t="t" r="r" b="b"/>
              <a:pathLst>
                <a:path w="1915795" h="10794">
                  <a:moveTo>
                    <a:pt x="19156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5668" y="10668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5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585715" y="2563368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4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585715" y="2567940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915668" y="6095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4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585715" y="2574036"/>
              <a:ext cx="1915795" cy="9525"/>
            </a:xfrm>
            <a:custGeom>
              <a:avLst/>
              <a:gdLst/>
              <a:ahLst/>
              <a:cxnLst/>
              <a:rect l="l" t="t" r="r" b="b"/>
              <a:pathLst>
                <a:path w="1915795" h="9525">
                  <a:moveTo>
                    <a:pt x="19156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5668" y="9144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3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585715" y="2583180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5668" y="6096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2C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585715" y="2589276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2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585715" y="2593848"/>
              <a:ext cx="1915795" cy="10795"/>
            </a:xfrm>
            <a:custGeom>
              <a:avLst/>
              <a:gdLst/>
              <a:ahLst/>
              <a:cxnLst/>
              <a:rect l="l" t="t" r="r" b="b"/>
              <a:pathLst>
                <a:path w="1915795" h="10794">
                  <a:moveTo>
                    <a:pt x="19156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5668" y="10668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1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585715" y="2604516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0C0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585715" y="2609088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915668" y="6095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A0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585715" y="2615184"/>
              <a:ext cx="1915795" cy="10795"/>
            </a:xfrm>
            <a:custGeom>
              <a:avLst/>
              <a:gdLst/>
              <a:ahLst/>
              <a:cxnLst/>
              <a:rect l="l" t="t" r="r" b="b"/>
              <a:pathLst>
                <a:path w="1915795" h="10794">
                  <a:moveTo>
                    <a:pt x="19156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915668" y="10668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F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585715" y="2625852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EB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585715" y="2630424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5668" y="6096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E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585715" y="2636520"/>
              <a:ext cx="1915795" cy="9525"/>
            </a:xfrm>
            <a:custGeom>
              <a:avLst/>
              <a:gdLst/>
              <a:ahLst/>
              <a:cxnLst/>
              <a:rect l="l" t="t" r="r" b="b"/>
              <a:pathLst>
                <a:path w="1915795" h="9525">
                  <a:moveTo>
                    <a:pt x="19156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5668" y="9144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D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585715" y="2645664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915668" y="6095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CB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585715" y="2651760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C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585715" y="2656332"/>
              <a:ext cx="1915795" cy="9525"/>
            </a:xfrm>
            <a:custGeom>
              <a:avLst/>
              <a:gdLst/>
              <a:ahLst/>
              <a:cxnLst/>
              <a:rect l="l" t="t" r="r" b="b"/>
              <a:pathLst>
                <a:path w="1915795" h="9525">
                  <a:moveTo>
                    <a:pt x="19156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5668" y="9144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B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585715" y="2665476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5668" y="6096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AB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585715" y="2671572"/>
              <a:ext cx="1915795" cy="7620"/>
            </a:xfrm>
            <a:custGeom>
              <a:avLst/>
              <a:gdLst/>
              <a:ahLst/>
              <a:cxnLst/>
              <a:rect l="l" t="t" r="r" b="b"/>
              <a:pathLst>
                <a:path w="1915795" h="7619">
                  <a:moveTo>
                    <a:pt x="191566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915668" y="7620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585715" y="2679192"/>
              <a:ext cx="1915795" cy="9525"/>
            </a:xfrm>
            <a:custGeom>
              <a:avLst/>
              <a:gdLst/>
              <a:ahLst/>
              <a:cxnLst/>
              <a:rect l="l" t="t" r="r" b="b"/>
              <a:pathLst>
                <a:path w="1915795" h="9525">
                  <a:moveTo>
                    <a:pt x="191566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915668" y="9143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8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585715" y="2688336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585715" y="2692908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5668" y="6096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7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585715" y="2699004"/>
              <a:ext cx="1915795" cy="9525"/>
            </a:xfrm>
            <a:custGeom>
              <a:avLst/>
              <a:gdLst/>
              <a:ahLst/>
              <a:cxnLst/>
              <a:rect l="l" t="t" r="r" b="b"/>
              <a:pathLst>
                <a:path w="1915795" h="9525">
                  <a:moveTo>
                    <a:pt x="19156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15668" y="9144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6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585715" y="2708148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5668" y="6096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5B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585715" y="2714244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585715" y="2718816"/>
              <a:ext cx="1915795" cy="10795"/>
            </a:xfrm>
            <a:custGeom>
              <a:avLst/>
              <a:gdLst/>
              <a:ahLst/>
              <a:cxnLst/>
              <a:rect l="l" t="t" r="r" b="b"/>
              <a:pathLst>
                <a:path w="1915795" h="10794">
                  <a:moveTo>
                    <a:pt x="19156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915668" y="10667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4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585715" y="2729484"/>
              <a:ext cx="1915795" cy="5080"/>
            </a:xfrm>
            <a:custGeom>
              <a:avLst/>
              <a:gdLst/>
              <a:ahLst/>
              <a:cxnLst/>
              <a:rect l="l" t="t" r="r" b="b"/>
              <a:pathLst>
                <a:path w="1915795" h="5080">
                  <a:moveTo>
                    <a:pt x="1915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585715" y="2734056"/>
              <a:ext cx="1915795" cy="6350"/>
            </a:xfrm>
            <a:custGeom>
              <a:avLst/>
              <a:gdLst/>
              <a:ahLst/>
              <a:cxnLst/>
              <a:rect l="l" t="t" r="r" b="b"/>
              <a:pathLst>
                <a:path w="1915795" h="6350">
                  <a:moveTo>
                    <a:pt x="1915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5668" y="6096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3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585715" y="2740152"/>
              <a:ext cx="1915795" cy="7620"/>
            </a:xfrm>
            <a:custGeom>
              <a:avLst/>
              <a:gdLst/>
              <a:ahLst/>
              <a:cxnLst/>
              <a:rect l="l" t="t" r="r" b="b"/>
              <a:pathLst>
                <a:path w="1915795" h="7619">
                  <a:moveTo>
                    <a:pt x="191566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915668" y="7620"/>
                  </a:lnTo>
                  <a:lnTo>
                    <a:pt x="1915668" y="0"/>
                  </a:lnTo>
                  <a:close/>
                </a:path>
              </a:pathLst>
            </a:custGeom>
            <a:solidFill>
              <a:srgbClr val="92B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4587239" y="2409444"/>
              <a:ext cx="1912620" cy="337185"/>
            </a:xfrm>
            <a:custGeom>
              <a:avLst/>
              <a:gdLst/>
              <a:ahLst/>
              <a:cxnLst/>
              <a:rect l="l" t="t" r="r" b="b"/>
              <a:pathLst>
                <a:path w="1912620" h="337185">
                  <a:moveTo>
                    <a:pt x="1912620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1912620" y="336803"/>
                  </a:lnTo>
                  <a:lnTo>
                    <a:pt x="1912620" y="335279"/>
                  </a:lnTo>
                  <a:lnTo>
                    <a:pt x="3048" y="335279"/>
                  </a:lnTo>
                  <a:lnTo>
                    <a:pt x="1524" y="333755"/>
                  </a:lnTo>
                  <a:lnTo>
                    <a:pt x="3048" y="333755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12620" y="1524"/>
                  </a:lnTo>
                  <a:lnTo>
                    <a:pt x="1912620" y="0"/>
                  </a:lnTo>
                  <a:close/>
                </a:path>
                <a:path w="1912620" h="337185">
                  <a:moveTo>
                    <a:pt x="3048" y="333755"/>
                  </a:moveTo>
                  <a:lnTo>
                    <a:pt x="1524" y="333755"/>
                  </a:lnTo>
                  <a:lnTo>
                    <a:pt x="3048" y="335279"/>
                  </a:lnTo>
                  <a:lnTo>
                    <a:pt x="3048" y="333755"/>
                  </a:lnTo>
                  <a:close/>
                </a:path>
                <a:path w="1912620" h="337185">
                  <a:moveTo>
                    <a:pt x="1909572" y="333755"/>
                  </a:moveTo>
                  <a:lnTo>
                    <a:pt x="3048" y="333755"/>
                  </a:lnTo>
                  <a:lnTo>
                    <a:pt x="3048" y="335279"/>
                  </a:lnTo>
                  <a:lnTo>
                    <a:pt x="1909572" y="335279"/>
                  </a:lnTo>
                  <a:lnTo>
                    <a:pt x="1909572" y="333755"/>
                  </a:lnTo>
                  <a:close/>
                </a:path>
                <a:path w="1912620" h="337185">
                  <a:moveTo>
                    <a:pt x="1909572" y="1524"/>
                  </a:moveTo>
                  <a:lnTo>
                    <a:pt x="1909572" y="335279"/>
                  </a:lnTo>
                  <a:lnTo>
                    <a:pt x="1911096" y="333755"/>
                  </a:lnTo>
                  <a:lnTo>
                    <a:pt x="1912620" y="333755"/>
                  </a:lnTo>
                  <a:lnTo>
                    <a:pt x="1912620" y="3048"/>
                  </a:lnTo>
                  <a:lnTo>
                    <a:pt x="1911096" y="3048"/>
                  </a:lnTo>
                  <a:lnTo>
                    <a:pt x="1909572" y="1524"/>
                  </a:lnTo>
                  <a:close/>
                </a:path>
                <a:path w="1912620" h="337185">
                  <a:moveTo>
                    <a:pt x="1912620" y="333755"/>
                  </a:moveTo>
                  <a:lnTo>
                    <a:pt x="1911096" y="333755"/>
                  </a:lnTo>
                  <a:lnTo>
                    <a:pt x="1909572" y="335279"/>
                  </a:lnTo>
                  <a:lnTo>
                    <a:pt x="1912620" y="335279"/>
                  </a:lnTo>
                  <a:lnTo>
                    <a:pt x="1912620" y="333755"/>
                  </a:lnTo>
                  <a:close/>
                </a:path>
                <a:path w="1912620" h="33718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12620" h="337185">
                  <a:moveTo>
                    <a:pt x="19095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09572" y="3048"/>
                  </a:lnTo>
                  <a:lnTo>
                    <a:pt x="1909572" y="1524"/>
                  </a:lnTo>
                  <a:close/>
                </a:path>
                <a:path w="1912620" h="337185">
                  <a:moveTo>
                    <a:pt x="1912620" y="1524"/>
                  </a:moveTo>
                  <a:lnTo>
                    <a:pt x="1909572" y="1524"/>
                  </a:lnTo>
                  <a:lnTo>
                    <a:pt x="1911096" y="3048"/>
                  </a:lnTo>
                  <a:lnTo>
                    <a:pt x="1912620" y="3048"/>
                  </a:lnTo>
                  <a:lnTo>
                    <a:pt x="1912620" y="152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4588764" y="2410967"/>
            <a:ext cx="1910080" cy="3340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80"/>
              </a:spcBef>
            </a:pPr>
            <a:r>
              <a:rPr dirty="0" sz="1850">
                <a:latin typeface="Carlito"/>
                <a:cs typeface="Carlito"/>
              </a:rPr>
              <a:t>valor</a:t>
            </a:r>
            <a:r>
              <a:rPr dirty="0" sz="1850" spc="-15">
                <a:latin typeface="Carlito"/>
                <a:cs typeface="Carlito"/>
              </a:rPr>
              <a:t> </a:t>
            </a:r>
            <a:r>
              <a:rPr dirty="0" sz="1850" spc="-5">
                <a:latin typeface="Carlito"/>
                <a:cs typeface="Carlito"/>
              </a:rPr>
              <a:t>verdade</a:t>
            </a:r>
            <a:endParaRPr sz="1850">
              <a:latin typeface="Carlito"/>
              <a:cs typeface="Carlito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145535" y="2403348"/>
            <a:ext cx="1209040" cy="405765"/>
            <a:chOff x="3145535" y="2403348"/>
            <a:chExt cx="1209040" cy="405765"/>
          </a:xfrm>
        </p:grpSpPr>
        <p:sp>
          <p:nvSpPr>
            <p:cNvPr id="101" name="object 101"/>
            <p:cNvSpPr/>
            <p:nvPr/>
          </p:nvSpPr>
          <p:spPr>
            <a:xfrm>
              <a:off x="3148583" y="2410968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1005840" y="0"/>
                  </a:moveTo>
                  <a:lnTo>
                    <a:pt x="1005840" y="97535"/>
                  </a:lnTo>
                  <a:lnTo>
                    <a:pt x="0" y="97535"/>
                  </a:lnTo>
                  <a:lnTo>
                    <a:pt x="0" y="292607"/>
                  </a:lnTo>
                  <a:lnTo>
                    <a:pt x="1005840" y="292607"/>
                  </a:lnTo>
                  <a:lnTo>
                    <a:pt x="1005840" y="390143"/>
                  </a:lnTo>
                  <a:lnTo>
                    <a:pt x="1200912" y="19507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145535" y="2403348"/>
              <a:ext cx="1209040" cy="405765"/>
            </a:xfrm>
            <a:custGeom>
              <a:avLst/>
              <a:gdLst/>
              <a:ahLst/>
              <a:cxnLst/>
              <a:rect l="l" t="t" r="r" b="b"/>
              <a:pathLst>
                <a:path w="1209039" h="405764">
                  <a:moveTo>
                    <a:pt x="1005839" y="396240"/>
                  </a:moveTo>
                  <a:lnTo>
                    <a:pt x="1005839" y="405383"/>
                  </a:lnTo>
                  <a:lnTo>
                    <a:pt x="1013460" y="397763"/>
                  </a:lnTo>
                  <a:lnTo>
                    <a:pt x="1011936" y="397763"/>
                  </a:lnTo>
                  <a:lnTo>
                    <a:pt x="1005839" y="396240"/>
                  </a:lnTo>
                  <a:close/>
                </a:path>
                <a:path w="1209039" h="405764">
                  <a:moveTo>
                    <a:pt x="1011936" y="390144"/>
                  </a:moveTo>
                  <a:lnTo>
                    <a:pt x="1005839" y="396240"/>
                  </a:lnTo>
                  <a:lnTo>
                    <a:pt x="1011936" y="397763"/>
                  </a:lnTo>
                  <a:lnTo>
                    <a:pt x="1011936" y="390144"/>
                  </a:lnTo>
                  <a:close/>
                </a:path>
                <a:path w="1209039" h="405764">
                  <a:moveTo>
                    <a:pt x="1198634" y="203445"/>
                  </a:moveTo>
                  <a:lnTo>
                    <a:pt x="1011936" y="390144"/>
                  </a:lnTo>
                  <a:lnTo>
                    <a:pt x="1011936" y="397763"/>
                  </a:lnTo>
                  <a:lnTo>
                    <a:pt x="1013460" y="397763"/>
                  </a:lnTo>
                  <a:lnTo>
                    <a:pt x="1205483" y="205740"/>
                  </a:lnTo>
                  <a:lnTo>
                    <a:pt x="1200912" y="205740"/>
                  </a:lnTo>
                  <a:lnTo>
                    <a:pt x="1198634" y="203445"/>
                  </a:lnTo>
                  <a:close/>
                </a:path>
                <a:path w="1209039" h="405764">
                  <a:moveTo>
                    <a:pt x="1005839" y="300227"/>
                  </a:moveTo>
                  <a:lnTo>
                    <a:pt x="1005839" y="396240"/>
                  </a:lnTo>
                  <a:lnTo>
                    <a:pt x="1011936" y="390144"/>
                  </a:lnTo>
                  <a:lnTo>
                    <a:pt x="1011936" y="303275"/>
                  </a:lnTo>
                  <a:lnTo>
                    <a:pt x="1008888" y="303275"/>
                  </a:lnTo>
                  <a:lnTo>
                    <a:pt x="1005839" y="300227"/>
                  </a:lnTo>
                  <a:close/>
                </a:path>
                <a:path w="1209039" h="405764">
                  <a:moveTo>
                    <a:pt x="1005839" y="102107"/>
                  </a:moveTo>
                  <a:lnTo>
                    <a:pt x="0" y="102107"/>
                  </a:lnTo>
                  <a:lnTo>
                    <a:pt x="0" y="303275"/>
                  </a:lnTo>
                  <a:lnTo>
                    <a:pt x="1005839" y="303275"/>
                  </a:lnTo>
                  <a:lnTo>
                    <a:pt x="1005839" y="300227"/>
                  </a:lnTo>
                  <a:lnTo>
                    <a:pt x="6095" y="300227"/>
                  </a:lnTo>
                  <a:lnTo>
                    <a:pt x="3047" y="297179"/>
                  </a:lnTo>
                  <a:lnTo>
                    <a:pt x="6095" y="297179"/>
                  </a:lnTo>
                  <a:lnTo>
                    <a:pt x="6095" y="108203"/>
                  </a:lnTo>
                  <a:lnTo>
                    <a:pt x="3047" y="108203"/>
                  </a:lnTo>
                  <a:lnTo>
                    <a:pt x="6095" y="105155"/>
                  </a:lnTo>
                  <a:lnTo>
                    <a:pt x="1005839" y="105155"/>
                  </a:lnTo>
                  <a:lnTo>
                    <a:pt x="1005839" y="102107"/>
                  </a:lnTo>
                  <a:close/>
                </a:path>
                <a:path w="1209039" h="405764">
                  <a:moveTo>
                    <a:pt x="1011936" y="297179"/>
                  </a:moveTo>
                  <a:lnTo>
                    <a:pt x="6095" y="297179"/>
                  </a:lnTo>
                  <a:lnTo>
                    <a:pt x="6095" y="300227"/>
                  </a:lnTo>
                  <a:lnTo>
                    <a:pt x="1005839" y="300227"/>
                  </a:lnTo>
                  <a:lnTo>
                    <a:pt x="1008888" y="303275"/>
                  </a:lnTo>
                  <a:lnTo>
                    <a:pt x="1011936" y="303275"/>
                  </a:lnTo>
                  <a:lnTo>
                    <a:pt x="1011936" y="297179"/>
                  </a:lnTo>
                  <a:close/>
                </a:path>
                <a:path w="1209039" h="405764">
                  <a:moveTo>
                    <a:pt x="6095" y="297179"/>
                  </a:moveTo>
                  <a:lnTo>
                    <a:pt x="3047" y="297179"/>
                  </a:lnTo>
                  <a:lnTo>
                    <a:pt x="6095" y="300227"/>
                  </a:lnTo>
                  <a:lnTo>
                    <a:pt x="6095" y="297179"/>
                  </a:lnTo>
                  <a:close/>
                </a:path>
                <a:path w="1209039" h="405764">
                  <a:moveTo>
                    <a:pt x="1200912" y="201168"/>
                  </a:moveTo>
                  <a:lnTo>
                    <a:pt x="1198634" y="203445"/>
                  </a:lnTo>
                  <a:lnTo>
                    <a:pt x="1200912" y="205740"/>
                  </a:lnTo>
                  <a:lnTo>
                    <a:pt x="1200912" y="201168"/>
                  </a:lnTo>
                  <a:close/>
                </a:path>
                <a:path w="1209039" h="405764">
                  <a:moveTo>
                    <a:pt x="1207007" y="201168"/>
                  </a:moveTo>
                  <a:lnTo>
                    <a:pt x="1200912" y="201168"/>
                  </a:lnTo>
                  <a:lnTo>
                    <a:pt x="1200912" y="205740"/>
                  </a:lnTo>
                  <a:lnTo>
                    <a:pt x="1205483" y="205740"/>
                  </a:lnTo>
                  <a:lnTo>
                    <a:pt x="1208531" y="202692"/>
                  </a:lnTo>
                  <a:lnTo>
                    <a:pt x="1207007" y="201168"/>
                  </a:lnTo>
                  <a:close/>
                </a:path>
                <a:path w="1209039" h="405764">
                  <a:moveTo>
                    <a:pt x="1013460" y="7620"/>
                  </a:moveTo>
                  <a:lnTo>
                    <a:pt x="1011936" y="7620"/>
                  </a:lnTo>
                  <a:lnTo>
                    <a:pt x="1011936" y="15287"/>
                  </a:lnTo>
                  <a:lnTo>
                    <a:pt x="1198634" y="203445"/>
                  </a:lnTo>
                  <a:lnTo>
                    <a:pt x="1200912" y="201168"/>
                  </a:lnTo>
                  <a:lnTo>
                    <a:pt x="1207007" y="201168"/>
                  </a:lnTo>
                  <a:lnTo>
                    <a:pt x="1013460" y="7620"/>
                  </a:lnTo>
                  <a:close/>
                </a:path>
                <a:path w="1209039" h="405764">
                  <a:moveTo>
                    <a:pt x="6095" y="105155"/>
                  </a:moveTo>
                  <a:lnTo>
                    <a:pt x="3047" y="108203"/>
                  </a:lnTo>
                  <a:lnTo>
                    <a:pt x="6095" y="108203"/>
                  </a:lnTo>
                  <a:lnTo>
                    <a:pt x="6095" y="105155"/>
                  </a:lnTo>
                  <a:close/>
                </a:path>
                <a:path w="1209039" h="405764">
                  <a:moveTo>
                    <a:pt x="1011936" y="102107"/>
                  </a:moveTo>
                  <a:lnTo>
                    <a:pt x="1008888" y="102107"/>
                  </a:lnTo>
                  <a:lnTo>
                    <a:pt x="1005839" y="105155"/>
                  </a:lnTo>
                  <a:lnTo>
                    <a:pt x="6095" y="105155"/>
                  </a:lnTo>
                  <a:lnTo>
                    <a:pt x="6095" y="108203"/>
                  </a:lnTo>
                  <a:lnTo>
                    <a:pt x="1011936" y="108203"/>
                  </a:lnTo>
                  <a:lnTo>
                    <a:pt x="1011936" y="102107"/>
                  </a:lnTo>
                  <a:close/>
                </a:path>
                <a:path w="1209039" h="405764">
                  <a:moveTo>
                    <a:pt x="1005839" y="9144"/>
                  </a:moveTo>
                  <a:lnTo>
                    <a:pt x="1005839" y="105155"/>
                  </a:lnTo>
                  <a:lnTo>
                    <a:pt x="1008888" y="102107"/>
                  </a:lnTo>
                  <a:lnTo>
                    <a:pt x="1011936" y="102107"/>
                  </a:lnTo>
                  <a:lnTo>
                    <a:pt x="1011936" y="15287"/>
                  </a:lnTo>
                  <a:lnTo>
                    <a:pt x="1005839" y="9144"/>
                  </a:lnTo>
                  <a:close/>
                </a:path>
                <a:path w="1209039" h="405764">
                  <a:moveTo>
                    <a:pt x="1011936" y="7620"/>
                  </a:moveTo>
                  <a:lnTo>
                    <a:pt x="1005839" y="9144"/>
                  </a:lnTo>
                  <a:lnTo>
                    <a:pt x="1011936" y="15287"/>
                  </a:lnTo>
                  <a:lnTo>
                    <a:pt x="1011936" y="7620"/>
                  </a:lnTo>
                  <a:close/>
                </a:path>
                <a:path w="1209039" h="405764">
                  <a:moveTo>
                    <a:pt x="1005839" y="0"/>
                  </a:moveTo>
                  <a:lnTo>
                    <a:pt x="1005839" y="9144"/>
                  </a:lnTo>
                  <a:lnTo>
                    <a:pt x="1011936" y="7620"/>
                  </a:lnTo>
                  <a:lnTo>
                    <a:pt x="1013460" y="7620"/>
                  </a:lnTo>
                  <a:lnTo>
                    <a:pt x="1005839" y="0"/>
                  </a:lnTo>
                  <a:close/>
                </a:path>
              </a:pathLst>
            </a:custGeom>
            <a:solidFill>
              <a:srgbClr val="4171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2200" spc="-185">
                <a:latin typeface="Arial"/>
                <a:cs typeface="Arial"/>
              </a:rPr>
              <a:t>Expressões</a:t>
            </a:r>
            <a:r>
              <a:rPr dirty="0" sz="2200" spc="-85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lógicas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algn="ctr" marR="366395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resultado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90281" y="5801245"/>
            <a:ext cx="21729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35">
                <a:latin typeface="Arial"/>
                <a:cs typeface="Arial"/>
              </a:rPr>
              <a:t>Operadores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20">
                <a:latin typeface="Arial"/>
                <a:cs typeface="Arial"/>
              </a:rPr>
              <a:t>lógicos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05" name="object 105"/>
          <p:cNvGraphicFramePr>
            <a:graphicFrameLocks noGrp="1"/>
          </p:cNvGraphicFramePr>
          <p:nvPr/>
        </p:nvGraphicFramePr>
        <p:xfrm>
          <a:off x="2827019" y="6877811"/>
          <a:ext cx="3495040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190"/>
                <a:gridCol w="2218690"/>
              </a:tblGrid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Operador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Significado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50" spc="-155">
                          <a:latin typeface="Arial"/>
                          <a:cs typeface="Arial"/>
                        </a:rPr>
                        <a:t>&amp;&amp;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>
                          <a:latin typeface="Carlito"/>
                          <a:cs typeface="Carlito"/>
                        </a:rPr>
                        <a:t>E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50" spc="390">
                          <a:latin typeface="Arial"/>
                          <a:cs typeface="Arial"/>
                        </a:rPr>
                        <a:t>||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OU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!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NÃO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190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106" name="object 106"/>
          <p:cNvSpPr txBox="1"/>
          <p:nvPr/>
        </p:nvSpPr>
        <p:spPr>
          <a:xfrm>
            <a:off x="1375740" y="7118019"/>
            <a:ext cx="6896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Carlito"/>
                <a:cs typeface="Carlito"/>
              </a:rPr>
              <a:t>C,</a:t>
            </a:r>
            <a:r>
              <a:rPr dirty="0" sz="1600" spc="-2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arlito"/>
                <a:cs typeface="Carlito"/>
              </a:rPr>
              <a:t>C++,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spc="-15" b="1">
                <a:solidFill>
                  <a:srgbClr val="FF0000"/>
                </a:solidFill>
                <a:latin typeface="Carlito"/>
                <a:cs typeface="Carlito"/>
              </a:rPr>
              <a:t>Java,</a:t>
            </a:r>
            <a:r>
              <a:rPr dirty="0" sz="1600" spc="-6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Carlito"/>
                <a:cs typeface="Carlito"/>
              </a:rPr>
              <a:t>C#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142744" y="7386828"/>
            <a:ext cx="24079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295" y="113385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2200" spc="-105">
                <a:latin typeface="Arial"/>
                <a:cs typeface="Arial"/>
              </a:rPr>
              <a:t>Ideia </a:t>
            </a:r>
            <a:r>
              <a:rPr dirty="0" sz="2200" spc="-50">
                <a:latin typeface="Arial"/>
                <a:cs typeface="Arial"/>
              </a:rPr>
              <a:t>por </a:t>
            </a:r>
            <a:r>
              <a:rPr dirty="0" sz="2200" spc="-95">
                <a:latin typeface="Arial"/>
                <a:cs typeface="Arial"/>
              </a:rPr>
              <a:t>trás </a:t>
            </a:r>
            <a:r>
              <a:rPr dirty="0" sz="2200" spc="-85">
                <a:latin typeface="Arial"/>
                <a:cs typeface="Arial"/>
              </a:rPr>
              <a:t>do </a:t>
            </a:r>
            <a:r>
              <a:rPr dirty="0" sz="2200" spc="-90">
                <a:latin typeface="Arial"/>
                <a:cs typeface="Arial"/>
              </a:rPr>
              <a:t>operador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"E"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</a:pPr>
            <a:r>
              <a:rPr dirty="0" sz="1400" spc="-20">
                <a:latin typeface="Carlito"/>
                <a:cs typeface="Carlito"/>
              </a:rPr>
              <a:t>Você </a:t>
            </a:r>
            <a:r>
              <a:rPr dirty="0" sz="1400" spc="-5">
                <a:latin typeface="Carlito"/>
                <a:cs typeface="Carlito"/>
              </a:rPr>
              <a:t>pode </a:t>
            </a:r>
            <a:r>
              <a:rPr dirty="0" sz="1400" spc="-10">
                <a:latin typeface="Carlito"/>
                <a:cs typeface="Carlito"/>
              </a:rPr>
              <a:t>obter </a:t>
            </a:r>
            <a:r>
              <a:rPr dirty="0" sz="1400" spc="-5">
                <a:latin typeface="Carlito"/>
                <a:cs typeface="Carlito"/>
              </a:rPr>
              <a:t>uma habilitação de motorista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se: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rlito"/>
              <a:cs typeface="Carlito"/>
            </a:endParaRPr>
          </a:p>
          <a:p>
            <a:pPr marL="572770" indent="-114935">
              <a:lnSpc>
                <a:spcPct val="100000"/>
              </a:lnSpc>
              <a:buFont typeface="Arial"/>
              <a:buChar char="•"/>
              <a:tabLst>
                <a:tab pos="573405" algn="l"/>
              </a:tabLst>
            </a:pPr>
            <a:r>
              <a:rPr dirty="0" sz="1400" spc="-10">
                <a:latin typeface="Carlito"/>
                <a:cs typeface="Carlito"/>
              </a:rPr>
              <a:t>For aprovado </a:t>
            </a:r>
            <a:r>
              <a:rPr dirty="0" sz="1400" spc="-5">
                <a:latin typeface="Carlito"/>
                <a:cs typeface="Carlito"/>
              </a:rPr>
              <a:t>no </a:t>
            </a:r>
            <a:r>
              <a:rPr dirty="0" sz="1400" spc="-15">
                <a:latin typeface="Carlito"/>
                <a:cs typeface="Carlito"/>
              </a:rPr>
              <a:t>exame</a:t>
            </a:r>
            <a:r>
              <a:rPr dirty="0" sz="1400" spc="-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psicotécnico,</a:t>
            </a:r>
            <a:endParaRPr sz="1400">
              <a:latin typeface="Carlito"/>
              <a:cs typeface="Carlito"/>
            </a:endParaRPr>
          </a:p>
          <a:p>
            <a:pPr marL="458470">
              <a:lnSpc>
                <a:spcPct val="100000"/>
              </a:lnSpc>
              <a:spcBef>
                <a:spcPts val="325"/>
              </a:spcBef>
            </a:pPr>
            <a:r>
              <a:rPr dirty="0" sz="1400" b="1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  <a:p>
            <a:pPr marL="572770" indent="-114935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573405" algn="l"/>
              </a:tabLst>
            </a:pPr>
            <a:r>
              <a:rPr dirty="0" sz="1400" spc="-10">
                <a:latin typeface="Carlito"/>
                <a:cs typeface="Carlito"/>
              </a:rPr>
              <a:t>For aprovado </a:t>
            </a:r>
            <a:r>
              <a:rPr dirty="0" sz="1400" spc="-5">
                <a:latin typeface="Carlito"/>
                <a:cs typeface="Carlito"/>
              </a:rPr>
              <a:t>no </a:t>
            </a:r>
            <a:r>
              <a:rPr dirty="0" sz="1400" spc="-15">
                <a:latin typeface="Carlito"/>
                <a:cs typeface="Carlito"/>
              </a:rPr>
              <a:t>exame </a:t>
            </a:r>
            <a:r>
              <a:rPr dirty="0" sz="1400" spc="-5">
                <a:latin typeface="Carlito"/>
                <a:cs typeface="Carlito"/>
              </a:rPr>
              <a:t>de</a:t>
            </a:r>
            <a:r>
              <a:rPr dirty="0" sz="1400" spc="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legislação,</a:t>
            </a:r>
            <a:endParaRPr sz="1400">
              <a:latin typeface="Carlito"/>
              <a:cs typeface="Carlito"/>
            </a:endParaRPr>
          </a:p>
          <a:p>
            <a:pPr marL="458470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  <a:p>
            <a:pPr marL="572770" indent="-1149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573405" algn="l"/>
              </a:tabLst>
            </a:pPr>
            <a:r>
              <a:rPr dirty="0" sz="1400" spc="-10">
                <a:latin typeface="Carlito"/>
                <a:cs typeface="Carlito"/>
              </a:rPr>
              <a:t>For aprovado </a:t>
            </a:r>
            <a:r>
              <a:rPr dirty="0" sz="1400" spc="-5">
                <a:latin typeface="Carlito"/>
                <a:cs typeface="Carlito"/>
              </a:rPr>
              <a:t>no </a:t>
            </a:r>
            <a:r>
              <a:rPr dirty="0" sz="1400" spc="-15">
                <a:latin typeface="Carlito"/>
                <a:cs typeface="Carlito"/>
              </a:rPr>
              <a:t>exame </a:t>
            </a:r>
            <a:r>
              <a:rPr dirty="0" sz="1400" spc="-5">
                <a:latin typeface="Carlito"/>
                <a:cs typeface="Carlito"/>
              </a:rPr>
              <a:t>de</a:t>
            </a:r>
            <a:r>
              <a:rPr dirty="0" sz="1400" spc="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direção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96028" y="2743200"/>
            <a:ext cx="1926589" cy="914400"/>
            <a:chOff x="4796028" y="2743200"/>
            <a:chExt cx="1926589" cy="914400"/>
          </a:xfrm>
        </p:grpSpPr>
        <p:sp>
          <p:nvSpPr>
            <p:cNvPr id="4" name="object 4"/>
            <p:cNvSpPr/>
            <p:nvPr/>
          </p:nvSpPr>
          <p:spPr>
            <a:xfrm>
              <a:off x="4796028" y="2743200"/>
              <a:ext cx="1926589" cy="3175"/>
            </a:xfrm>
            <a:custGeom>
              <a:avLst/>
              <a:gdLst/>
              <a:ahLst/>
              <a:cxnLst/>
              <a:rect l="l" t="t" r="r" b="b"/>
              <a:pathLst>
                <a:path w="1926590" h="3175">
                  <a:moveTo>
                    <a:pt x="0" y="3048"/>
                  </a:moveTo>
                  <a:lnTo>
                    <a:pt x="1926336" y="3048"/>
                  </a:lnTo>
                  <a:lnTo>
                    <a:pt x="1926336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96028" y="3654552"/>
              <a:ext cx="1926589" cy="3175"/>
            </a:xfrm>
            <a:custGeom>
              <a:avLst/>
              <a:gdLst/>
              <a:ahLst/>
              <a:cxnLst/>
              <a:rect l="l" t="t" r="r" b="b"/>
              <a:pathLst>
                <a:path w="1926590" h="3175">
                  <a:moveTo>
                    <a:pt x="0" y="3048"/>
                  </a:moveTo>
                  <a:lnTo>
                    <a:pt x="1926336" y="3048"/>
                  </a:lnTo>
                  <a:lnTo>
                    <a:pt x="1926336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99076" y="2746247"/>
              <a:ext cx="1920239" cy="908685"/>
            </a:xfrm>
            <a:custGeom>
              <a:avLst/>
              <a:gdLst/>
              <a:ahLst/>
              <a:cxnLst/>
              <a:rect l="l" t="t" r="r" b="b"/>
              <a:pathLst>
                <a:path w="1920240" h="908685">
                  <a:moveTo>
                    <a:pt x="1920240" y="0"/>
                  </a:moveTo>
                  <a:lnTo>
                    <a:pt x="0" y="0"/>
                  </a:lnTo>
                  <a:lnTo>
                    <a:pt x="0" y="908303"/>
                  </a:lnTo>
                  <a:lnTo>
                    <a:pt x="1920240" y="908303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96028" y="2743200"/>
              <a:ext cx="1926589" cy="18415"/>
            </a:xfrm>
            <a:custGeom>
              <a:avLst/>
              <a:gdLst/>
              <a:ahLst/>
              <a:cxnLst/>
              <a:rect l="l" t="t" r="r" b="b"/>
              <a:pathLst>
                <a:path w="1926590" h="18414">
                  <a:moveTo>
                    <a:pt x="192633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26336" y="18288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96028" y="2761488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69">
                  <a:moveTo>
                    <a:pt x="192633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26336" y="1371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96028" y="2775203"/>
              <a:ext cx="1926589" cy="15240"/>
            </a:xfrm>
            <a:custGeom>
              <a:avLst/>
              <a:gdLst/>
              <a:ahLst/>
              <a:cxnLst/>
              <a:rect l="l" t="t" r="r" b="b"/>
              <a:pathLst>
                <a:path w="1926590" h="15239">
                  <a:moveTo>
                    <a:pt x="192633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26336" y="15240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96028" y="2790444"/>
              <a:ext cx="1926589" cy="41275"/>
            </a:xfrm>
            <a:custGeom>
              <a:avLst/>
              <a:gdLst/>
              <a:ahLst/>
              <a:cxnLst/>
              <a:rect l="l" t="t" r="r" b="b"/>
              <a:pathLst>
                <a:path w="1926590" h="41275">
                  <a:moveTo>
                    <a:pt x="1926336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926336" y="41148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96028" y="2831592"/>
              <a:ext cx="1926589" cy="43180"/>
            </a:xfrm>
            <a:custGeom>
              <a:avLst/>
              <a:gdLst/>
              <a:ahLst/>
              <a:cxnLst/>
              <a:rect l="l" t="t" r="r" b="b"/>
              <a:pathLst>
                <a:path w="1926590" h="43180">
                  <a:moveTo>
                    <a:pt x="1926336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1926336" y="42672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96028" y="2874263"/>
              <a:ext cx="1926589" cy="15240"/>
            </a:xfrm>
            <a:custGeom>
              <a:avLst/>
              <a:gdLst/>
              <a:ahLst/>
              <a:cxnLst/>
              <a:rect l="l" t="t" r="r" b="b"/>
              <a:pathLst>
                <a:path w="1926590" h="15239">
                  <a:moveTo>
                    <a:pt x="192633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26336" y="15239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96028" y="2889504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69">
                  <a:moveTo>
                    <a:pt x="192633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26336" y="13716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96028" y="2903220"/>
              <a:ext cx="1926589" cy="29209"/>
            </a:xfrm>
            <a:custGeom>
              <a:avLst/>
              <a:gdLst/>
              <a:ahLst/>
              <a:cxnLst/>
              <a:rect l="l" t="t" r="r" b="b"/>
              <a:pathLst>
                <a:path w="1926590" h="29210">
                  <a:moveTo>
                    <a:pt x="1926336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926336" y="2895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96028" y="2932176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69">
                  <a:moveTo>
                    <a:pt x="192633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26336" y="13716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96028" y="2945892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69">
                  <a:moveTo>
                    <a:pt x="192633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26336" y="1371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96028" y="2959608"/>
              <a:ext cx="1926589" cy="29209"/>
            </a:xfrm>
            <a:custGeom>
              <a:avLst/>
              <a:gdLst/>
              <a:ahLst/>
              <a:cxnLst/>
              <a:rect l="l" t="t" r="r" b="b"/>
              <a:pathLst>
                <a:path w="1926590" h="29210">
                  <a:moveTo>
                    <a:pt x="1926336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926336" y="28956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96028" y="2988563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69">
                  <a:moveTo>
                    <a:pt x="192633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26336" y="1371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96028" y="3002279"/>
              <a:ext cx="1926589" cy="15240"/>
            </a:xfrm>
            <a:custGeom>
              <a:avLst/>
              <a:gdLst/>
              <a:ahLst/>
              <a:cxnLst/>
              <a:rect l="l" t="t" r="r" b="b"/>
              <a:pathLst>
                <a:path w="1926590" h="15239">
                  <a:moveTo>
                    <a:pt x="192633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26336" y="15240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96028" y="3017520"/>
              <a:ext cx="1926589" cy="41275"/>
            </a:xfrm>
            <a:custGeom>
              <a:avLst/>
              <a:gdLst/>
              <a:ahLst/>
              <a:cxnLst/>
              <a:rect l="l" t="t" r="r" b="b"/>
              <a:pathLst>
                <a:path w="1926590" h="41275">
                  <a:moveTo>
                    <a:pt x="1926336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926336" y="41148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96028" y="3058668"/>
              <a:ext cx="1926589" cy="43180"/>
            </a:xfrm>
            <a:custGeom>
              <a:avLst/>
              <a:gdLst/>
              <a:ahLst/>
              <a:cxnLst/>
              <a:rect l="l" t="t" r="r" b="b"/>
              <a:pathLst>
                <a:path w="1926590" h="43180">
                  <a:moveTo>
                    <a:pt x="1926336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1926336" y="42672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96028" y="3101340"/>
              <a:ext cx="1926589" cy="15240"/>
            </a:xfrm>
            <a:custGeom>
              <a:avLst/>
              <a:gdLst/>
              <a:ahLst/>
              <a:cxnLst/>
              <a:rect l="l" t="t" r="r" b="b"/>
              <a:pathLst>
                <a:path w="1926590" h="15239">
                  <a:moveTo>
                    <a:pt x="192633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26336" y="15239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96028" y="3116579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69">
                  <a:moveTo>
                    <a:pt x="192633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26336" y="13716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96028" y="3130295"/>
              <a:ext cx="1926589" cy="29209"/>
            </a:xfrm>
            <a:custGeom>
              <a:avLst/>
              <a:gdLst/>
              <a:ahLst/>
              <a:cxnLst/>
              <a:rect l="l" t="t" r="r" b="b"/>
              <a:pathLst>
                <a:path w="1926590" h="29210">
                  <a:moveTo>
                    <a:pt x="1926336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926336" y="2895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96028" y="3159251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69">
                  <a:moveTo>
                    <a:pt x="192633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26336" y="13716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6028" y="3172968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69">
                  <a:moveTo>
                    <a:pt x="192633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26336" y="1371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6028" y="3186683"/>
              <a:ext cx="1926589" cy="24765"/>
            </a:xfrm>
            <a:custGeom>
              <a:avLst/>
              <a:gdLst/>
              <a:ahLst/>
              <a:cxnLst/>
              <a:rect l="l" t="t" r="r" b="b"/>
              <a:pathLst>
                <a:path w="1926590" h="24764">
                  <a:moveTo>
                    <a:pt x="1926336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926336" y="24384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96028" y="3211068"/>
              <a:ext cx="1926589" cy="18415"/>
            </a:xfrm>
            <a:custGeom>
              <a:avLst/>
              <a:gdLst/>
              <a:ahLst/>
              <a:cxnLst/>
              <a:rect l="l" t="t" r="r" b="b"/>
              <a:pathLst>
                <a:path w="1926590" h="18414">
                  <a:moveTo>
                    <a:pt x="1926336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926336" y="18287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96028" y="3229355"/>
              <a:ext cx="1926589" cy="20320"/>
            </a:xfrm>
            <a:custGeom>
              <a:avLst/>
              <a:gdLst/>
              <a:ahLst/>
              <a:cxnLst/>
              <a:rect l="l" t="t" r="r" b="b"/>
              <a:pathLst>
                <a:path w="1926590" h="20319">
                  <a:moveTo>
                    <a:pt x="192633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926336" y="19812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96028" y="3249168"/>
              <a:ext cx="1926589" cy="22860"/>
            </a:xfrm>
            <a:custGeom>
              <a:avLst/>
              <a:gdLst/>
              <a:ahLst/>
              <a:cxnLst/>
              <a:rect l="l" t="t" r="r" b="b"/>
              <a:pathLst>
                <a:path w="1926590" h="22860">
                  <a:moveTo>
                    <a:pt x="1926336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26336" y="22859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96028" y="3272027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70">
                  <a:moveTo>
                    <a:pt x="192633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26336" y="13716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796028" y="3285744"/>
              <a:ext cx="1926589" cy="15240"/>
            </a:xfrm>
            <a:custGeom>
              <a:avLst/>
              <a:gdLst/>
              <a:ahLst/>
              <a:cxnLst/>
              <a:rect l="l" t="t" r="r" b="b"/>
              <a:pathLst>
                <a:path w="1926590" h="15239">
                  <a:moveTo>
                    <a:pt x="192633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26336" y="15239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96028" y="3300983"/>
              <a:ext cx="1926589" cy="22860"/>
            </a:xfrm>
            <a:custGeom>
              <a:avLst/>
              <a:gdLst/>
              <a:ahLst/>
              <a:cxnLst/>
              <a:rect l="l" t="t" r="r" b="b"/>
              <a:pathLst>
                <a:path w="1926590" h="22860">
                  <a:moveTo>
                    <a:pt x="192633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26336" y="22860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96028" y="3323844"/>
              <a:ext cx="1926589" cy="20320"/>
            </a:xfrm>
            <a:custGeom>
              <a:avLst/>
              <a:gdLst/>
              <a:ahLst/>
              <a:cxnLst/>
              <a:rect l="l" t="t" r="r" b="b"/>
              <a:pathLst>
                <a:path w="1926590" h="20320">
                  <a:moveTo>
                    <a:pt x="1926336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926336" y="19811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96028" y="3343655"/>
              <a:ext cx="1926589" cy="18415"/>
            </a:xfrm>
            <a:custGeom>
              <a:avLst/>
              <a:gdLst/>
              <a:ahLst/>
              <a:cxnLst/>
              <a:rect l="l" t="t" r="r" b="b"/>
              <a:pathLst>
                <a:path w="1926590" h="18414">
                  <a:moveTo>
                    <a:pt x="192633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26336" y="18288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96028" y="3361944"/>
              <a:ext cx="1926589" cy="24765"/>
            </a:xfrm>
            <a:custGeom>
              <a:avLst/>
              <a:gdLst/>
              <a:ahLst/>
              <a:cxnLst/>
              <a:rect l="l" t="t" r="r" b="b"/>
              <a:pathLst>
                <a:path w="1926590" h="24764">
                  <a:moveTo>
                    <a:pt x="1926336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926336" y="24383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96028" y="3386327"/>
              <a:ext cx="1926589" cy="27940"/>
            </a:xfrm>
            <a:custGeom>
              <a:avLst/>
              <a:gdLst/>
              <a:ahLst/>
              <a:cxnLst/>
              <a:rect l="l" t="t" r="r" b="b"/>
              <a:pathLst>
                <a:path w="1926590" h="27939">
                  <a:moveTo>
                    <a:pt x="1926336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926336" y="27431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96028" y="3413759"/>
              <a:ext cx="1926589" cy="24765"/>
            </a:xfrm>
            <a:custGeom>
              <a:avLst/>
              <a:gdLst/>
              <a:ahLst/>
              <a:cxnLst/>
              <a:rect l="l" t="t" r="r" b="b"/>
              <a:pathLst>
                <a:path w="1926590" h="24764">
                  <a:moveTo>
                    <a:pt x="1926336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926336" y="24384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96028" y="3438144"/>
              <a:ext cx="1926589" cy="18415"/>
            </a:xfrm>
            <a:custGeom>
              <a:avLst/>
              <a:gdLst/>
              <a:ahLst/>
              <a:cxnLst/>
              <a:rect l="l" t="t" r="r" b="b"/>
              <a:pathLst>
                <a:path w="1926590" h="18414">
                  <a:moveTo>
                    <a:pt x="1926336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926336" y="18287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96028" y="3456431"/>
              <a:ext cx="1926589" cy="18415"/>
            </a:xfrm>
            <a:custGeom>
              <a:avLst/>
              <a:gdLst/>
              <a:ahLst/>
              <a:cxnLst/>
              <a:rect l="l" t="t" r="r" b="b"/>
              <a:pathLst>
                <a:path w="1926590" h="18414">
                  <a:moveTo>
                    <a:pt x="192633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26336" y="18288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96028" y="3474719"/>
              <a:ext cx="1926589" cy="20320"/>
            </a:xfrm>
            <a:custGeom>
              <a:avLst/>
              <a:gdLst/>
              <a:ahLst/>
              <a:cxnLst/>
              <a:rect l="l" t="t" r="r" b="b"/>
              <a:pathLst>
                <a:path w="1926590" h="20320">
                  <a:moveTo>
                    <a:pt x="1926336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926336" y="19811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96028" y="3494531"/>
              <a:ext cx="1926589" cy="18415"/>
            </a:xfrm>
            <a:custGeom>
              <a:avLst/>
              <a:gdLst/>
              <a:ahLst/>
              <a:cxnLst/>
              <a:rect l="l" t="t" r="r" b="b"/>
              <a:pathLst>
                <a:path w="1926590" h="18414">
                  <a:moveTo>
                    <a:pt x="192633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26336" y="18288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96028" y="3512819"/>
              <a:ext cx="1926589" cy="20320"/>
            </a:xfrm>
            <a:custGeom>
              <a:avLst/>
              <a:gdLst/>
              <a:ahLst/>
              <a:cxnLst/>
              <a:rect l="l" t="t" r="r" b="b"/>
              <a:pathLst>
                <a:path w="1926590" h="20320">
                  <a:moveTo>
                    <a:pt x="1926336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926336" y="19811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796028" y="3532631"/>
              <a:ext cx="1926589" cy="22860"/>
            </a:xfrm>
            <a:custGeom>
              <a:avLst/>
              <a:gdLst/>
              <a:ahLst/>
              <a:cxnLst/>
              <a:rect l="l" t="t" r="r" b="b"/>
              <a:pathLst>
                <a:path w="1926590" h="22860">
                  <a:moveTo>
                    <a:pt x="192633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26336" y="22860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796028" y="3555491"/>
              <a:ext cx="1926589" cy="15240"/>
            </a:xfrm>
            <a:custGeom>
              <a:avLst/>
              <a:gdLst/>
              <a:ahLst/>
              <a:cxnLst/>
              <a:rect l="l" t="t" r="r" b="b"/>
              <a:pathLst>
                <a:path w="1926590" h="15239">
                  <a:moveTo>
                    <a:pt x="192633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26336" y="15239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796028" y="3570732"/>
              <a:ext cx="1926589" cy="13970"/>
            </a:xfrm>
            <a:custGeom>
              <a:avLst/>
              <a:gdLst/>
              <a:ahLst/>
              <a:cxnLst/>
              <a:rect l="l" t="t" r="r" b="b"/>
              <a:pathLst>
                <a:path w="1926590" h="13970">
                  <a:moveTo>
                    <a:pt x="192633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26336" y="1371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796028" y="3584447"/>
              <a:ext cx="1926589" cy="22860"/>
            </a:xfrm>
            <a:custGeom>
              <a:avLst/>
              <a:gdLst/>
              <a:ahLst/>
              <a:cxnLst/>
              <a:rect l="l" t="t" r="r" b="b"/>
              <a:pathLst>
                <a:path w="1926590" h="22860">
                  <a:moveTo>
                    <a:pt x="192633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26336" y="22860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796028" y="3607308"/>
              <a:ext cx="1926589" cy="20320"/>
            </a:xfrm>
            <a:custGeom>
              <a:avLst/>
              <a:gdLst/>
              <a:ahLst/>
              <a:cxnLst/>
              <a:rect l="l" t="t" r="r" b="b"/>
              <a:pathLst>
                <a:path w="1926590" h="20320">
                  <a:moveTo>
                    <a:pt x="192633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926336" y="19812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796028" y="3627119"/>
              <a:ext cx="1926589" cy="18415"/>
            </a:xfrm>
            <a:custGeom>
              <a:avLst/>
              <a:gdLst/>
              <a:ahLst/>
              <a:cxnLst/>
              <a:rect l="l" t="t" r="r" b="b"/>
              <a:pathLst>
                <a:path w="1926590" h="18414">
                  <a:moveTo>
                    <a:pt x="1926336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926336" y="18287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96028" y="3645408"/>
              <a:ext cx="1926589" cy="12700"/>
            </a:xfrm>
            <a:custGeom>
              <a:avLst/>
              <a:gdLst/>
              <a:ahLst/>
              <a:cxnLst/>
              <a:rect l="l" t="t" r="r" b="b"/>
              <a:pathLst>
                <a:path w="1926590" h="12700">
                  <a:moveTo>
                    <a:pt x="1926336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926336" y="12191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97552" y="2744723"/>
              <a:ext cx="1923414" cy="911860"/>
            </a:xfrm>
            <a:custGeom>
              <a:avLst/>
              <a:gdLst/>
              <a:ahLst/>
              <a:cxnLst/>
              <a:rect l="l" t="t" r="r" b="b"/>
              <a:pathLst>
                <a:path w="1923415" h="911860">
                  <a:moveTo>
                    <a:pt x="1923288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1923288" y="911351"/>
                  </a:lnTo>
                  <a:lnTo>
                    <a:pt x="1923288" y="909827"/>
                  </a:lnTo>
                  <a:lnTo>
                    <a:pt x="3048" y="909827"/>
                  </a:lnTo>
                  <a:lnTo>
                    <a:pt x="1524" y="908303"/>
                  </a:lnTo>
                  <a:lnTo>
                    <a:pt x="3048" y="908303"/>
                  </a:lnTo>
                  <a:lnTo>
                    <a:pt x="3048" y="4572"/>
                  </a:lnTo>
                  <a:lnTo>
                    <a:pt x="1524" y="4572"/>
                  </a:lnTo>
                  <a:lnTo>
                    <a:pt x="3048" y="1524"/>
                  </a:lnTo>
                  <a:lnTo>
                    <a:pt x="1923288" y="1524"/>
                  </a:lnTo>
                  <a:lnTo>
                    <a:pt x="1923288" y="0"/>
                  </a:lnTo>
                  <a:close/>
                </a:path>
                <a:path w="1923415" h="911860">
                  <a:moveTo>
                    <a:pt x="3048" y="908303"/>
                  </a:moveTo>
                  <a:lnTo>
                    <a:pt x="1524" y="908303"/>
                  </a:lnTo>
                  <a:lnTo>
                    <a:pt x="3048" y="909827"/>
                  </a:lnTo>
                  <a:lnTo>
                    <a:pt x="3048" y="908303"/>
                  </a:lnTo>
                  <a:close/>
                </a:path>
                <a:path w="1923415" h="911860">
                  <a:moveTo>
                    <a:pt x="1920240" y="908303"/>
                  </a:moveTo>
                  <a:lnTo>
                    <a:pt x="3048" y="908303"/>
                  </a:lnTo>
                  <a:lnTo>
                    <a:pt x="3048" y="909827"/>
                  </a:lnTo>
                  <a:lnTo>
                    <a:pt x="1920240" y="909827"/>
                  </a:lnTo>
                  <a:lnTo>
                    <a:pt x="1920240" y="908303"/>
                  </a:lnTo>
                  <a:close/>
                </a:path>
                <a:path w="1923415" h="911860">
                  <a:moveTo>
                    <a:pt x="1920240" y="1524"/>
                  </a:moveTo>
                  <a:lnTo>
                    <a:pt x="1920240" y="909827"/>
                  </a:lnTo>
                  <a:lnTo>
                    <a:pt x="1921764" y="908303"/>
                  </a:lnTo>
                  <a:lnTo>
                    <a:pt x="1923288" y="908303"/>
                  </a:lnTo>
                  <a:lnTo>
                    <a:pt x="1923288" y="4572"/>
                  </a:lnTo>
                  <a:lnTo>
                    <a:pt x="1921764" y="4572"/>
                  </a:lnTo>
                  <a:lnTo>
                    <a:pt x="1920240" y="1524"/>
                  </a:lnTo>
                  <a:close/>
                </a:path>
                <a:path w="1923415" h="911860">
                  <a:moveTo>
                    <a:pt x="1923288" y="908303"/>
                  </a:moveTo>
                  <a:lnTo>
                    <a:pt x="1921764" y="908303"/>
                  </a:lnTo>
                  <a:lnTo>
                    <a:pt x="1920240" y="909827"/>
                  </a:lnTo>
                  <a:lnTo>
                    <a:pt x="1923288" y="909827"/>
                  </a:lnTo>
                  <a:lnTo>
                    <a:pt x="1923288" y="908303"/>
                  </a:lnTo>
                  <a:close/>
                </a:path>
                <a:path w="1923415" h="911860">
                  <a:moveTo>
                    <a:pt x="3048" y="1524"/>
                  </a:moveTo>
                  <a:lnTo>
                    <a:pt x="1524" y="4572"/>
                  </a:lnTo>
                  <a:lnTo>
                    <a:pt x="3048" y="4572"/>
                  </a:lnTo>
                  <a:lnTo>
                    <a:pt x="3048" y="1524"/>
                  </a:lnTo>
                  <a:close/>
                </a:path>
                <a:path w="1923415" h="911860">
                  <a:moveTo>
                    <a:pt x="1920240" y="1524"/>
                  </a:moveTo>
                  <a:lnTo>
                    <a:pt x="3048" y="1524"/>
                  </a:lnTo>
                  <a:lnTo>
                    <a:pt x="3048" y="4572"/>
                  </a:lnTo>
                  <a:lnTo>
                    <a:pt x="1920240" y="4572"/>
                  </a:lnTo>
                  <a:lnTo>
                    <a:pt x="1920240" y="1524"/>
                  </a:lnTo>
                  <a:close/>
                </a:path>
                <a:path w="1923415" h="911860">
                  <a:moveTo>
                    <a:pt x="1923288" y="1524"/>
                  </a:moveTo>
                  <a:lnTo>
                    <a:pt x="1920240" y="1524"/>
                  </a:lnTo>
                  <a:lnTo>
                    <a:pt x="1921764" y="4572"/>
                  </a:lnTo>
                  <a:lnTo>
                    <a:pt x="1923288" y="4572"/>
                  </a:lnTo>
                  <a:lnTo>
                    <a:pt x="1923288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799076" y="2746248"/>
            <a:ext cx="1920239" cy="9086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60020" marR="153670">
              <a:lnSpc>
                <a:spcPct val="100800"/>
              </a:lnSpc>
              <a:spcBef>
                <a:spcPts val="65"/>
              </a:spcBef>
            </a:pPr>
            <a:r>
              <a:rPr dirty="0" sz="1850" spc="-25" b="1">
                <a:latin typeface="Carlito"/>
                <a:cs typeface="Carlito"/>
              </a:rPr>
              <a:t>Todas</a:t>
            </a:r>
            <a:r>
              <a:rPr dirty="0" sz="1850" spc="-75" b="1">
                <a:latin typeface="Carlito"/>
                <a:cs typeface="Carlito"/>
              </a:rPr>
              <a:t> </a:t>
            </a:r>
            <a:r>
              <a:rPr dirty="0" sz="1850" spc="5" b="1">
                <a:latin typeface="Carlito"/>
                <a:cs typeface="Carlito"/>
              </a:rPr>
              <a:t>condições  </a:t>
            </a:r>
            <a:r>
              <a:rPr dirty="0" sz="1850" spc="10" b="1">
                <a:latin typeface="Carlito"/>
                <a:cs typeface="Carlito"/>
              </a:rPr>
              <a:t>devem </a:t>
            </a:r>
            <a:r>
              <a:rPr dirty="0" sz="1850" spc="5" b="1">
                <a:latin typeface="Carlito"/>
                <a:cs typeface="Carlito"/>
              </a:rPr>
              <a:t>ser  </a:t>
            </a:r>
            <a:r>
              <a:rPr dirty="0" sz="1850" b="1">
                <a:latin typeface="Carlito"/>
                <a:cs typeface="Carlito"/>
              </a:rPr>
              <a:t>verdadeiras!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00411" y="5646912"/>
            <a:ext cx="3742054" cy="81153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1310"/>
              </a:spcBef>
            </a:pPr>
            <a:r>
              <a:rPr dirty="0" sz="2200" spc="-165">
                <a:latin typeface="Arial"/>
                <a:cs typeface="Arial"/>
              </a:rPr>
              <a:t>Exemplos </a:t>
            </a:r>
            <a:r>
              <a:rPr dirty="0" sz="2200" spc="-114">
                <a:latin typeface="Arial"/>
                <a:cs typeface="Arial"/>
              </a:rPr>
              <a:t>de </a:t>
            </a:r>
            <a:r>
              <a:rPr dirty="0" sz="2200" spc="-160">
                <a:latin typeface="Arial"/>
                <a:cs typeface="Arial"/>
              </a:rPr>
              <a:t>expressões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lógicas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300" spc="15" b="1">
                <a:latin typeface="Carlito"/>
                <a:cs typeface="Carlito"/>
              </a:rPr>
              <a:t>(suponha </a:t>
            </a:r>
            <a:r>
              <a:rPr dirty="0" sz="1300" spc="10" b="1">
                <a:latin typeface="Carlito"/>
                <a:cs typeface="Carlito"/>
              </a:rPr>
              <a:t>x igual </a:t>
            </a:r>
            <a:r>
              <a:rPr dirty="0" sz="1300" spc="15" b="1">
                <a:latin typeface="Carlito"/>
                <a:cs typeface="Carlito"/>
              </a:rPr>
              <a:t>a</a:t>
            </a:r>
            <a:r>
              <a:rPr dirty="0" sz="1300" spc="-75" b="1">
                <a:latin typeface="Carlito"/>
                <a:cs typeface="Carlito"/>
              </a:rPr>
              <a:t> </a:t>
            </a:r>
            <a:r>
              <a:rPr dirty="0" sz="1300" spc="10" b="1">
                <a:latin typeface="Carlito"/>
                <a:cs typeface="Carlito"/>
              </a:rPr>
              <a:t>5)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21308" y="7598664"/>
            <a:ext cx="1758950" cy="169545"/>
          </a:xfrm>
          <a:custGeom>
            <a:avLst/>
            <a:gdLst/>
            <a:ahLst/>
            <a:cxnLst/>
            <a:rect l="l" t="t" r="r" b="b"/>
            <a:pathLst>
              <a:path w="1758950" h="169545">
                <a:moveTo>
                  <a:pt x="614172" y="1524"/>
                </a:moveTo>
                <a:lnTo>
                  <a:pt x="608076" y="1524"/>
                </a:lnTo>
                <a:lnTo>
                  <a:pt x="608076" y="15240"/>
                </a:lnTo>
                <a:lnTo>
                  <a:pt x="606552" y="28956"/>
                </a:lnTo>
                <a:lnTo>
                  <a:pt x="605028" y="41148"/>
                </a:lnTo>
                <a:lnTo>
                  <a:pt x="603504" y="51816"/>
                </a:lnTo>
                <a:lnTo>
                  <a:pt x="601980" y="59436"/>
                </a:lnTo>
                <a:lnTo>
                  <a:pt x="601980" y="62484"/>
                </a:lnTo>
                <a:lnTo>
                  <a:pt x="598932" y="68580"/>
                </a:lnTo>
                <a:lnTo>
                  <a:pt x="600456" y="67056"/>
                </a:lnTo>
                <a:lnTo>
                  <a:pt x="598932" y="70104"/>
                </a:lnTo>
                <a:lnTo>
                  <a:pt x="598932" y="68580"/>
                </a:lnTo>
                <a:lnTo>
                  <a:pt x="597408" y="70104"/>
                </a:lnTo>
                <a:lnTo>
                  <a:pt x="315468" y="70104"/>
                </a:lnTo>
                <a:lnTo>
                  <a:pt x="313931" y="71628"/>
                </a:lnTo>
                <a:lnTo>
                  <a:pt x="309372" y="80772"/>
                </a:lnTo>
                <a:lnTo>
                  <a:pt x="309372" y="83820"/>
                </a:lnTo>
                <a:lnTo>
                  <a:pt x="307848" y="92964"/>
                </a:lnTo>
                <a:lnTo>
                  <a:pt x="307086" y="98298"/>
                </a:lnTo>
                <a:lnTo>
                  <a:pt x="306324" y="92964"/>
                </a:lnTo>
                <a:lnTo>
                  <a:pt x="304787" y="83820"/>
                </a:lnTo>
                <a:lnTo>
                  <a:pt x="303276" y="80772"/>
                </a:lnTo>
                <a:lnTo>
                  <a:pt x="303276" y="77724"/>
                </a:lnTo>
                <a:lnTo>
                  <a:pt x="300228" y="71628"/>
                </a:lnTo>
                <a:lnTo>
                  <a:pt x="297180" y="70104"/>
                </a:lnTo>
                <a:lnTo>
                  <a:pt x="15240" y="70104"/>
                </a:lnTo>
                <a:lnTo>
                  <a:pt x="13716" y="67056"/>
                </a:lnTo>
                <a:lnTo>
                  <a:pt x="13716" y="65532"/>
                </a:lnTo>
                <a:lnTo>
                  <a:pt x="12954" y="64008"/>
                </a:lnTo>
                <a:lnTo>
                  <a:pt x="12192" y="62484"/>
                </a:lnTo>
                <a:lnTo>
                  <a:pt x="12192" y="64008"/>
                </a:lnTo>
                <a:lnTo>
                  <a:pt x="10668" y="59436"/>
                </a:lnTo>
                <a:lnTo>
                  <a:pt x="9144" y="51816"/>
                </a:lnTo>
                <a:lnTo>
                  <a:pt x="7620" y="41148"/>
                </a:lnTo>
                <a:lnTo>
                  <a:pt x="7620" y="28956"/>
                </a:lnTo>
                <a:lnTo>
                  <a:pt x="6096" y="15240"/>
                </a:lnTo>
                <a:lnTo>
                  <a:pt x="6096" y="1524"/>
                </a:lnTo>
                <a:lnTo>
                  <a:pt x="0" y="1524"/>
                </a:lnTo>
                <a:lnTo>
                  <a:pt x="0" y="15240"/>
                </a:lnTo>
                <a:lnTo>
                  <a:pt x="1524" y="28956"/>
                </a:lnTo>
                <a:lnTo>
                  <a:pt x="1524" y="41148"/>
                </a:lnTo>
                <a:lnTo>
                  <a:pt x="13716" y="76200"/>
                </a:lnTo>
                <a:lnTo>
                  <a:pt x="294132" y="76200"/>
                </a:lnTo>
                <a:lnTo>
                  <a:pt x="297180" y="79248"/>
                </a:lnTo>
                <a:lnTo>
                  <a:pt x="297180" y="82296"/>
                </a:lnTo>
                <a:lnTo>
                  <a:pt x="298704" y="85344"/>
                </a:lnTo>
                <a:lnTo>
                  <a:pt x="300228" y="94488"/>
                </a:lnTo>
                <a:lnTo>
                  <a:pt x="301752" y="105156"/>
                </a:lnTo>
                <a:lnTo>
                  <a:pt x="303276" y="117348"/>
                </a:lnTo>
                <a:lnTo>
                  <a:pt x="303276" y="129540"/>
                </a:lnTo>
                <a:lnTo>
                  <a:pt x="303276" y="144780"/>
                </a:lnTo>
                <a:lnTo>
                  <a:pt x="303847" y="144780"/>
                </a:lnTo>
                <a:lnTo>
                  <a:pt x="304787" y="169164"/>
                </a:lnTo>
                <a:lnTo>
                  <a:pt x="309372" y="169164"/>
                </a:lnTo>
                <a:lnTo>
                  <a:pt x="310299" y="144780"/>
                </a:lnTo>
                <a:lnTo>
                  <a:pt x="310896" y="129540"/>
                </a:lnTo>
                <a:lnTo>
                  <a:pt x="310896" y="117348"/>
                </a:lnTo>
                <a:lnTo>
                  <a:pt x="312407" y="105156"/>
                </a:lnTo>
                <a:lnTo>
                  <a:pt x="313931" y="94488"/>
                </a:lnTo>
                <a:lnTo>
                  <a:pt x="315468" y="85344"/>
                </a:lnTo>
                <a:lnTo>
                  <a:pt x="315468" y="82296"/>
                </a:lnTo>
                <a:lnTo>
                  <a:pt x="316992" y="79248"/>
                </a:lnTo>
                <a:lnTo>
                  <a:pt x="318516" y="77724"/>
                </a:lnTo>
                <a:lnTo>
                  <a:pt x="318516" y="76200"/>
                </a:lnTo>
                <a:lnTo>
                  <a:pt x="598932" y="76200"/>
                </a:lnTo>
                <a:lnTo>
                  <a:pt x="601980" y="74676"/>
                </a:lnTo>
                <a:lnTo>
                  <a:pt x="605028" y="71628"/>
                </a:lnTo>
                <a:lnTo>
                  <a:pt x="607301" y="67056"/>
                </a:lnTo>
                <a:lnTo>
                  <a:pt x="608076" y="65532"/>
                </a:lnTo>
                <a:lnTo>
                  <a:pt x="608076" y="60960"/>
                </a:lnTo>
                <a:lnTo>
                  <a:pt x="611124" y="51816"/>
                </a:lnTo>
                <a:lnTo>
                  <a:pt x="612648" y="41148"/>
                </a:lnTo>
                <a:lnTo>
                  <a:pt x="612648" y="28956"/>
                </a:lnTo>
                <a:lnTo>
                  <a:pt x="614172" y="15240"/>
                </a:lnTo>
                <a:lnTo>
                  <a:pt x="614172" y="1524"/>
                </a:lnTo>
                <a:close/>
              </a:path>
              <a:path w="1758950" h="169545">
                <a:moveTo>
                  <a:pt x="1758696" y="0"/>
                </a:moveTo>
                <a:lnTo>
                  <a:pt x="1752600" y="0"/>
                </a:lnTo>
                <a:lnTo>
                  <a:pt x="1752600" y="13716"/>
                </a:lnTo>
                <a:lnTo>
                  <a:pt x="1751076" y="27432"/>
                </a:lnTo>
                <a:lnTo>
                  <a:pt x="1751076" y="39624"/>
                </a:lnTo>
                <a:lnTo>
                  <a:pt x="1749552" y="50292"/>
                </a:lnTo>
                <a:lnTo>
                  <a:pt x="1746504" y="59436"/>
                </a:lnTo>
                <a:lnTo>
                  <a:pt x="1748028" y="57912"/>
                </a:lnTo>
                <a:lnTo>
                  <a:pt x="1746504" y="62484"/>
                </a:lnTo>
                <a:lnTo>
                  <a:pt x="1744980" y="65532"/>
                </a:lnTo>
                <a:lnTo>
                  <a:pt x="1744980" y="67056"/>
                </a:lnTo>
                <a:lnTo>
                  <a:pt x="1743456" y="68580"/>
                </a:lnTo>
                <a:lnTo>
                  <a:pt x="1459992" y="68580"/>
                </a:lnTo>
                <a:lnTo>
                  <a:pt x="1458468" y="71628"/>
                </a:lnTo>
                <a:lnTo>
                  <a:pt x="1456944" y="73152"/>
                </a:lnTo>
                <a:lnTo>
                  <a:pt x="1455420" y="76200"/>
                </a:lnTo>
                <a:lnTo>
                  <a:pt x="1455420" y="79248"/>
                </a:lnTo>
                <a:lnTo>
                  <a:pt x="1453896" y="82296"/>
                </a:lnTo>
                <a:lnTo>
                  <a:pt x="1452372" y="91440"/>
                </a:lnTo>
                <a:lnTo>
                  <a:pt x="1451610" y="96774"/>
                </a:lnTo>
                <a:lnTo>
                  <a:pt x="1450848" y="91440"/>
                </a:lnTo>
                <a:lnTo>
                  <a:pt x="1449578" y="83820"/>
                </a:lnTo>
                <a:lnTo>
                  <a:pt x="1449324" y="82296"/>
                </a:lnTo>
                <a:lnTo>
                  <a:pt x="1447800" y="79248"/>
                </a:lnTo>
                <a:lnTo>
                  <a:pt x="1447800" y="76200"/>
                </a:lnTo>
                <a:lnTo>
                  <a:pt x="1446276" y="73152"/>
                </a:lnTo>
                <a:lnTo>
                  <a:pt x="1444752" y="71628"/>
                </a:lnTo>
                <a:lnTo>
                  <a:pt x="1443228" y="68580"/>
                </a:lnTo>
                <a:lnTo>
                  <a:pt x="1161288" y="68580"/>
                </a:lnTo>
                <a:lnTo>
                  <a:pt x="1159764" y="67056"/>
                </a:lnTo>
                <a:lnTo>
                  <a:pt x="1159764" y="68580"/>
                </a:lnTo>
                <a:lnTo>
                  <a:pt x="1158240" y="67056"/>
                </a:lnTo>
                <a:lnTo>
                  <a:pt x="1159764" y="67056"/>
                </a:lnTo>
                <a:lnTo>
                  <a:pt x="1159002" y="65532"/>
                </a:lnTo>
                <a:lnTo>
                  <a:pt x="1158240" y="64008"/>
                </a:lnTo>
                <a:lnTo>
                  <a:pt x="1158240" y="65532"/>
                </a:lnTo>
                <a:lnTo>
                  <a:pt x="1156716" y="62484"/>
                </a:lnTo>
                <a:lnTo>
                  <a:pt x="1156716" y="59436"/>
                </a:lnTo>
                <a:lnTo>
                  <a:pt x="1155192" y="50292"/>
                </a:lnTo>
                <a:lnTo>
                  <a:pt x="1153668" y="39624"/>
                </a:lnTo>
                <a:lnTo>
                  <a:pt x="1152144" y="27432"/>
                </a:lnTo>
                <a:lnTo>
                  <a:pt x="1150620" y="13716"/>
                </a:lnTo>
                <a:lnTo>
                  <a:pt x="1150620" y="0"/>
                </a:lnTo>
                <a:lnTo>
                  <a:pt x="1144524" y="0"/>
                </a:lnTo>
                <a:lnTo>
                  <a:pt x="1144524" y="15240"/>
                </a:lnTo>
                <a:lnTo>
                  <a:pt x="1146048" y="27432"/>
                </a:lnTo>
                <a:lnTo>
                  <a:pt x="1146048" y="41148"/>
                </a:lnTo>
                <a:lnTo>
                  <a:pt x="1147572" y="51816"/>
                </a:lnTo>
                <a:lnTo>
                  <a:pt x="1150620" y="59436"/>
                </a:lnTo>
                <a:lnTo>
                  <a:pt x="1150620" y="64008"/>
                </a:lnTo>
                <a:lnTo>
                  <a:pt x="1153668" y="70104"/>
                </a:lnTo>
                <a:lnTo>
                  <a:pt x="1155192" y="71628"/>
                </a:lnTo>
                <a:lnTo>
                  <a:pt x="1156716" y="74676"/>
                </a:lnTo>
                <a:lnTo>
                  <a:pt x="1440180" y="74676"/>
                </a:lnTo>
                <a:lnTo>
                  <a:pt x="1440180" y="76200"/>
                </a:lnTo>
                <a:lnTo>
                  <a:pt x="1441704" y="79248"/>
                </a:lnTo>
                <a:lnTo>
                  <a:pt x="1441704" y="80772"/>
                </a:lnTo>
                <a:lnTo>
                  <a:pt x="1443228" y="85344"/>
                </a:lnTo>
                <a:lnTo>
                  <a:pt x="1443228" y="83820"/>
                </a:lnTo>
                <a:lnTo>
                  <a:pt x="1444752" y="92964"/>
                </a:lnTo>
                <a:lnTo>
                  <a:pt x="1446276" y="103632"/>
                </a:lnTo>
                <a:lnTo>
                  <a:pt x="1447800" y="115824"/>
                </a:lnTo>
                <a:lnTo>
                  <a:pt x="1447800" y="128016"/>
                </a:lnTo>
                <a:lnTo>
                  <a:pt x="1448219" y="139026"/>
                </a:lnTo>
                <a:lnTo>
                  <a:pt x="1447800" y="143256"/>
                </a:lnTo>
                <a:lnTo>
                  <a:pt x="1448371" y="143256"/>
                </a:lnTo>
                <a:lnTo>
                  <a:pt x="1449324" y="167640"/>
                </a:lnTo>
                <a:lnTo>
                  <a:pt x="1453896" y="167640"/>
                </a:lnTo>
                <a:lnTo>
                  <a:pt x="1454823" y="143256"/>
                </a:lnTo>
                <a:lnTo>
                  <a:pt x="1455420" y="143256"/>
                </a:lnTo>
                <a:lnTo>
                  <a:pt x="1454988" y="139026"/>
                </a:lnTo>
                <a:lnTo>
                  <a:pt x="1455420" y="128016"/>
                </a:lnTo>
                <a:lnTo>
                  <a:pt x="1455420" y="115824"/>
                </a:lnTo>
                <a:lnTo>
                  <a:pt x="1456944" y="103632"/>
                </a:lnTo>
                <a:lnTo>
                  <a:pt x="1458468" y="92964"/>
                </a:lnTo>
                <a:lnTo>
                  <a:pt x="1459992" y="83820"/>
                </a:lnTo>
                <a:lnTo>
                  <a:pt x="1459992" y="85344"/>
                </a:lnTo>
                <a:lnTo>
                  <a:pt x="1460500" y="83820"/>
                </a:lnTo>
                <a:lnTo>
                  <a:pt x="1461516" y="80772"/>
                </a:lnTo>
                <a:lnTo>
                  <a:pt x="1461516" y="79248"/>
                </a:lnTo>
                <a:lnTo>
                  <a:pt x="1463040" y="76200"/>
                </a:lnTo>
                <a:lnTo>
                  <a:pt x="1464564" y="74676"/>
                </a:lnTo>
                <a:lnTo>
                  <a:pt x="1746504" y="74676"/>
                </a:lnTo>
                <a:lnTo>
                  <a:pt x="1748028" y="71628"/>
                </a:lnTo>
                <a:lnTo>
                  <a:pt x="1749552" y="70104"/>
                </a:lnTo>
                <a:lnTo>
                  <a:pt x="1752600" y="64008"/>
                </a:lnTo>
                <a:lnTo>
                  <a:pt x="1754124" y="59436"/>
                </a:lnTo>
                <a:lnTo>
                  <a:pt x="1754428" y="57912"/>
                </a:lnTo>
                <a:lnTo>
                  <a:pt x="1755648" y="51816"/>
                </a:lnTo>
                <a:lnTo>
                  <a:pt x="1757172" y="41148"/>
                </a:lnTo>
                <a:lnTo>
                  <a:pt x="1757172" y="27432"/>
                </a:lnTo>
                <a:lnTo>
                  <a:pt x="1758696" y="15240"/>
                </a:lnTo>
                <a:lnTo>
                  <a:pt x="1758696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330566" y="7204630"/>
            <a:ext cx="1823085" cy="79756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69"/>
              </a:spcBef>
            </a:pP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-45">
                <a:latin typeface="Arial"/>
                <a:cs typeface="Arial"/>
              </a:rPr>
              <a:t>&gt; </a:t>
            </a:r>
            <a:r>
              <a:rPr dirty="0" sz="1700">
                <a:latin typeface="Arial"/>
                <a:cs typeface="Arial"/>
              </a:rPr>
              <a:t>0 </a:t>
            </a:r>
            <a:r>
              <a:rPr dirty="0" sz="1700" spc="-185">
                <a:latin typeface="Arial"/>
                <a:cs typeface="Arial"/>
              </a:rPr>
              <a:t>&amp;&amp; X </a:t>
            </a:r>
            <a:r>
              <a:rPr dirty="0" sz="1700" spc="220">
                <a:latin typeface="Arial"/>
                <a:cs typeface="Arial"/>
              </a:rPr>
              <a:t>!=</a:t>
            </a:r>
            <a:r>
              <a:rPr dirty="0" sz="1700" spc="7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940"/>
              </a:spcBef>
              <a:tabLst>
                <a:tab pos="1354455" algn="l"/>
              </a:tabLst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V	V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94798" y="7323746"/>
            <a:ext cx="1047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Resultado: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V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25880" y="6825995"/>
            <a:ext cx="1937385" cy="170815"/>
          </a:xfrm>
          <a:custGeom>
            <a:avLst/>
            <a:gdLst/>
            <a:ahLst/>
            <a:cxnLst/>
            <a:rect l="l" t="t" r="r" b="b"/>
            <a:pathLst>
              <a:path w="1937385" h="170815">
                <a:moveTo>
                  <a:pt x="614172" y="1524"/>
                </a:moveTo>
                <a:lnTo>
                  <a:pt x="606552" y="1524"/>
                </a:lnTo>
                <a:lnTo>
                  <a:pt x="606552" y="28956"/>
                </a:lnTo>
                <a:lnTo>
                  <a:pt x="605028" y="41148"/>
                </a:lnTo>
                <a:lnTo>
                  <a:pt x="603504" y="51816"/>
                </a:lnTo>
                <a:lnTo>
                  <a:pt x="601980" y="60960"/>
                </a:lnTo>
                <a:lnTo>
                  <a:pt x="601980" y="64008"/>
                </a:lnTo>
                <a:lnTo>
                  <a:pt x="600456" y="67056"/>
                </a:lnTo>
                <a:lnTo>
                  <a:pt x="600456" y="65532"/>
                </a:lnTo>
                <a:lnTo>
                  <a:pt x="598932" y="68580"/>
                </a:lnTo>
                <a:lnTo>
                  <a:pt x="598932" y="70104"/>
                </a:lnTo>
                <a:lnTo>
                  <a:pt x="315468" y="70104"/>
                </a:lnTo>
                <a:lnTo>
                  <a:pt x="313944" y="73152"/>
                </a:lnTo>
                <a:lnTo>
                  <a:pt x="312420" y="74676"/>
                </a:lnTo>
                <a:lnTo>
                  <a:pt x="309359" y="80772"/>
                </a:lnTo>
                <a:lnTo>
                  <a:pt x="309359" y="85344"/>
                </a:lnTo>
                <a:lnTo>
                  <a:pt x="306324" y="92964"/>
                </a:lnTo>
                <a:lnTo>
                  <a:pt x="304800" y="85344"/>
                </a:lnTo>
                <a:lnTo>
                  <a:pt x="303276" y="80772"/>
                </a:lnTo>
                <a:lnTo>
                  <a:pt x="300215" y="74676"/>
                </a:lnTo>
                <a:lnTo>
                  <a:pt x="300215" y="73152"/>
                </a:lnTo>
                <a:lnTo>
                  <a:pt x="297180" y="70104"/>
                </a:lnTo>
                <a:lnTo>
                  <a:pt x="15240" y="70104"/>
                </a:lnTo>
                <a:lnTo>
                  <a:pt x="13716" y="68580"/>
                </a:lnTo>
                <a:lnTo>
                  <a:pt x="12192" y="65532"/>
                </a:lnTo>
                <a:lnTo>
                  <a:pt x="12192" y="64008"/>
                </a:lnTo>
                <a:lnTo>
                  <a:pt x="10668" y="60960"/>
                </a:lnTo>
                <a:lnTo>
                  <a:pt x="9144" y="51816"/>
                </a:lnTo>
                <a:lnTo>
                  <a:pt x="7620" y="41148"/>
                </a:lnTo>
                <a:lnTo>
                  <a:pt x="6096" y="28956"/>
                </a:lnTo>
                <a:lnTo>
                  <a:pt x="6096" y="1524"/>
                </a:lnTo>
                <a:lnTo>
                  <a:pt x="0" y="1524"/>
                </a:lnTo>
                <a:lnTo>
                  <a:pt x="0" y="30480"/>
                </a:lnTo>
                <a:lnTo>
                  <a:pt x="1524" y="42672"/>
                </a:lnTo>
                <a:lnTo>
                  <a:pt x="3048" y="53340"/>
                </a:lnTo>
                <a:lnTo>
                  <a:pt x="4572" y="62484"/>
                </a:lnTo>
                <a:lnTo>
                  <a:pt x="7620" y="68580"/>
                </a:lnTo>
                <a:lnTo>
                  <a:pt x="7620" y="71628"/>
                </a:lnTo>
                <a:lnTo>
                  <a:pt x="12192" y="76200"/>
                </a:lnTo>
                <a:lnTo>
                  <a:pt x="294132" y="76200"/>
                </a:lnTo>
                <a:lnTo>
                  <a:pt x="295656" y="77724"/>
                </a:lnTo>
                <a:lnTo>
                  <a:pt x="297180" y="80772"/>
                </a:lnTo>
                <a:lnTo>
                  <a:pt x="295656" y="79248"/>
                </a:lnTo>
                <a:lnTo>
                  <a:pt x="297180" y="82296"/>
                </a:lnTo>
                <a:lnTo>
                  <a:pt x="298704" y="86868"/>
                </a:lnTo>
                <a:lnTo>
                  <a:pt x="298704" y="85344"/>
                </a:lnTo>
                <a:lnTo>
                  <a:pt x="300215" y="94488"/>
                </a:lnTo>
                <a:lnTo>
                  <a:pt x="301752" y="105156"/>
                </a:lnTo>
                <a:lnTo>
                  <a:pt x="301752" y="117348"/>
                </a:lnTo>
                <a:lnTo>
                  <a:pt x="303276" y="131064"/>
                </a:lnTo>
                <a:lnTo>
                  <a:pt x="303276" y="170688"/>
                </a:lnTo>
                <a:lnTo>
                  <a:pt x="309359" y="170688"/>
                </a:lnTo>
                <a:lnTo>
                  <a:pt x="309359" y="131064"/>
                </a:lnTo>
                <a:lnTo>
                  <a:pt x="310896" y="117348"/>
                </a:lnTo>
                <a:lnTo>
                  <a:pt x="312420" y="105156"/>
                </a:lnTo>
                <a:lnTo>
                  <a:pt x="313944" y="94488"/>
                </a:lnTo>
                <a:lnTo>
                  <a:pt x="312420" y="94488"/>
                </a:lnTo>
                <a:lnTo>
                  <a:pt x="315468" y="85344"/>
                </a:lnTo>
                <a:lnTo>
                  <a:pt x="315468" y="82296"/>
                </a:lnTo>
                <a:lnTo>
                  <a:pt x="316992" y="79248"/>
                </a:lnTo>
                <a:lnTo>
                  <a:pt x="316992" y="80772"/>
                </a:lnTo>
                <a:lnTo>
                  <a:pt x="317754" y="79248"/>
                </a:lnTo>
                <a:lnTo>
                  <a:pt x="318503" y="77724"/>
                </a:lnTo>
                <a:lnTo>
                  <a:pt x="316992" y="77724"/>
                </a:lnTo>
                <a:lnTo>
                  <a:pt x="318503" y="76200"/>
                </a:lnTo>
                <a:lnTo>
                  <a:pt x="318503" y="77724"/>
                </a:lnTo>
                <a:lnTo>
                  <a:pt x="320040" y="76200"/>
                </a:lnTo>
                <a:lnTo>
                  <a:pt x="601980" y="76200"/>
                </a:lnTo>
                <a:lnTo>
                  <a:pt x="603504" y="73152"/>
                </a:lnTo>
                <a:lnTo>
                  <a:pt x="605028" y="71628"/>
                </a:lnTo>
                <a:lnTo>
                  <a:pt x="607314" y="67056"/>
                </a:lnTo>
                <a:lnTo>
                  <a:pt x="608076" y="65532"/>
                </a:lnTo>
                <a:lnTo>
                  <a:pt x="608076" y="62484"/>
                </a:lnTo>
                <a:lnTo>
                  <a:pt x="609600" y="53340"/>
                </a:lnTo>
                <a:lnTo>
                  <a:pt x="611124" y="42672"/>
                </a:lnTo>
                <a:lnTo>
                  <a:pt x="612648" y="30480"/>
                </a:lnTo>
                <a:lnTo>
                  <a:pt x="612648" y="16764"/>
                </a:lnTo>
                <a:lnTo>
                  <a:pt x="614172" y="1524"/>
                </a:lnTo>
                <a:close/>
              </a:path>
              <a:path w="1937385" h="170815">
                <a:moveTo>
                  <a:pt x="1937004" y="1524"/>
                </a:moveTo>
                <a:lnTo>
                  <a:pt x="1929384" y="0"/>
                </a:lnTo>
                <a:lnTo>
                  <a:pt x="1929384" y="28956"/>
                </a:lnTo>
                <a:lnTo>
                  <a:pt x="1927860" y="41148"/>
                </a:lnTo>
                <a:lnTo>
                  <a:pt x="1927860" y="39624"/>
                </a:lnTo>
                <a:lnTo>
                  <a:pt x="1926323" y="50292"/>
                </a:lnTo>
                <a:lnTo>
                  <a:pt x="1924812" y="59436"/>
                </a:lnTo>
                <a:lnTo>
                  <a:pt x="1923288" y="62484"/>
                </a:lnTo>
                <a:lnTo>
                  <a:pt x="1924812" y="62484"/>
                </a:lnTo>
                <a:lnTo>
                  <a:pt x="1923288" y="65532"/>
                </a:lnTo>
                <a:lnTo>
                  <a:pt x="1921764" y="67056"/>
                </a:lnTo>
                <a:lnTo>
                  <a:pt x="1921764" y="68580"/>
                </a:lnTo>
                <a:lnTo>
                  <a:pt x="1641348" y="68580"/>
                </a:lnTo>
                <a:lnTo>
                  <a:pt x="1638300" y="70104"/>
                </a:lnTo>
                <a:lnTo>
                  <a:pt x="1635252" y="73152"/>
                </a:lnTo>
                <a:lnTo>
                  <a:pt x="1632204" y="79248"/>
                </a:lnTo>
                <a:lnTo>
                  <a:pt x="1632204" y="83820"/>
                </a:lnTo>
                <a:lnTo>
                  <a:pt x="1629156" y="92964"/>
                </a:lnTo>
                <a:lnTo>
                  <a:pt x="1627632" y="83820"/>
                </a:lnTo>
                <a:lnTo>
                  <a:pt x="1626108" y="79248"/>
                </a:lnTo>
                <a:lnTo>
                  <a:pt x="1623060" y="73152"/>
                </a:lnTo>
                <a:lnTo>
                  <a:pt x="1618488" y="68580"/>
                </a:lnTo>
                <a:lnTo>
                  <a:pt x="1338072" y="68580"/>
                </a:lnTo>
                <a:lnTo>
                  <a:pt x="1335024" y="65532"/>
                </a:lnTo>
                <a:lnTo>
                  <a:pt x="1335024" y="62484"/>
                </a:lnTo>
                <a:lnTo>
                  <a:pt x="1333500" y="59436"/>
                </a:lnTo>
                <a:lnTo>
                  <a:pt x="1331976" y="50292"/>
                </a:lnTo>
                <a:lnTo>
                  <a:pt x="1330667" y="41148"/>
                </a:lnTo>
                <a:lnTo>
                  <a:pt x="1330452" y="39624"/>
                </a:lnTo>
                <a:lnTo>
                  <a:pt x="1330452" y="41148"/>
                </a:lnTo>
                <a:lnTo>
                  <a:pt x="1328928" y="28956"/>
                </a:lnTo>
                <a:lnTo>
                  <a:pt x="1328928" y="0"/>
                </a:lnTo>
                <a:lnTo>
                  <a:pt x="1322832" y="1524"/>
                </a:lnTo>
                <a:lnTo>
                  <a:pt x="1322832" y="28956"/>
                </a:lnTo>
                <a:lnTo>
                  <a:pt x="1324356" y="41148"/>
                </a:lnTo>
                <a:lnTo>
                  <a:pt x="1325880" y="51816"/>
                </a:lnTo>
                <a:lnTo>
                  <a:pt x="1327404" y="60960"/>
                </a:lnTo>
                <a:lnTo>
                  <a:pt x="1330452" y="67056"/>
                </a:lnTo>
                <a:lnTo>
                  <a:pt x="1330452" y="70104"/>
                </a:lnTo>
                <a:lnTo>
                  <a:pt x="1331976" y="73152"/>
                </a:lnTo>
                <a:lnTo>
                  <a:pt x="1335024" y="74676"/>
                </a:lnTo>
                <a:lnTo>
                  <a:pt x="1616964" y="74676"/>
                </a:lnTo>
                <a:lnTo>
                  <a:pt x="1618488" y="77724"/>
                </a:lnTo>
                <a:lnTo>
                  <a:pt x="1618488" y="79248"/>
                </a:lnTo>
                <a:lnTo>
                  <a:pt x="1621536" y="85344"/>
                </a:lnTo>
                <a:lnTo>
                  <a:pt x="1623060" y="92964"/>
                </a:lnTo>
                <a:lnTo>
                  <a:pt x="1624584" y="103632"/>
                </a:lnTo>
                <a:lnTo>
                  <a:pt x="1624584" y="115824"/>
                </a:lnTo>
                <a:lnTo>
                  <a:pt x="1626108" y="129540"/>
                </a:lnTo>
                <a:lnTo>
                  <a:pt x="1626108" y="169164"/>
                </a:lnTo>
                <a:lnTo>
                  <a:pt x="1632204" y="169164"/>
                </a:lnTo>
                <a:lnTo>
                  <a:pt x="1632204" y="129540"/>
                </a:lnTo>
                <a:lnTo>
                  <a:pt x="1633728" y="115824"/>
                </a:lnTo>
                <a:lnTo>
                  <a:pt x="1633728" y="103632"/>
                </a:lnTo>
                <a:lnTo>
                  <a:pt x="1635252" y="92964"/>
                </a:lnTo>
                <a:lnTo>
                  <a:pt x="1638300" y="85344"/>
                </a:lnTo>
                <a:lnTo>
                  <a:pt x="1638300" y="82296"/>
                </a:lnTo>
                <a:lnTo>
                  <a:pt x="1639824" y="79248"/>
                </a:lnTo>
                <a:lnTo>
                  <a:pt x="1639824" y="77724"/>
                </a:lnTo>
                <a:lnTo>
                  <a:pt x="1641348" y="74676"/>
                </a:lnTo>
                <a:lnTo>
                  <a:pt x="1641348" y="76200"/>
                </a:lnTo>
                <a:lnTo>
                  <a:pt x="1642872" y="74676"/>
                </a:lnTo>
                <a:lnTo>
                  <a:pt x="1924812" y="74676"/>
                </a:lnTo>
                <a:lnTo>
                  <a:pt x="1926323" y="73152"/>
                </a:lnTo>
                <a:lnTo>
                  <a:pt x="1929384" y="67056"/>
                </a:lnTo>
                <a:lnTo>
                  <a:pt x="1929384" y="64008"/>
                </a:lnTo>
                <a:lnTo>
                  <a:pt x="1930908" y="60960"/>
                </a:lnTo>
                <a:lnTo>
                  <a:pt x="1932432" y="51816"/>
                </a:lnTo>
                <a:lnTo>
                  <a:pt x="1933956" y="41148"/>
                </a:lnTo>
                <a:lnTo>
                  <a:pt x="1935480" y="28956"/>
                </a:lnTo>
                <a:lnTo>
                  <a:pt x="1935480" y="15240"/>
                </a:lnTo>
                <a:lnTo>
                  <a:pt x="1937004" y="1524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217761" y="6423022"/>
            <a:ext cx="2184400" cy="80645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5"/>
              </a:spcBef>
            </a:pP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-50">
                <a:latin typeface="Arial"/>
                <a:cs typeface="Arial"/>
              </a:rPr>
              <a:t>&lt;= </a:t>
            </a:r>
            <a:r>
              <a:rPr dirty="0" sz="1700" spc="-5">
                <a:latin typeface="Arial"/>
                <a:cs typeface="Arial"/>
              </a:rPr>
              <a:t>20 </a:t>
            </a:r>
            <a:r>
              <a:rPr dirty="0" sz="1700" spc="-185">
                <a:latin typeface="Arial"/>
                <a:cs typeface="Arial"/>
              </a:rPr>
              <a:t>&amp;&amp; X </a:t>
            </a:r>
            <a:r>
              <a:rPr dirty="0" sz="1700" spc="-45">
                <a:latin typeface="Arial"/>
                <a:cs typeface="Arial"/>
              </a:rPr>
              <a:t>==</a:t>
            </a:r>
            <a:r>
              <a:rPr dirty="0" sz="1700" spc="36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10</a:t>
            </a:r>
            <a:endParaRPr sz="1700">
              <a:latin typeface="Arial"/>
              <a:cs typeface="Arial"/>
            </a:endParaRPr>
          </a:p>
          <a:p>
            <a:pPr marL="327025">
              <a:lnSpc>
                <a:spcPct val="100000"/>
              </a:lnSpc>
              <a:spcBef>
                <a:spcPts val="975"/>
              </a:spcBef>
              <a:tabLst>
                <a:tab pos="1649730" algn="l"/>
              </a:tabLst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V	F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07497" y="6535889"/>
            <a:ext cx="1025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Resultado: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F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28844" y="8087283"/>
            <a:ext cx="1025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Resultado: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F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15212" y="8386571"/>
            <a:ext cx="3253740" cy="169545"/>
          </a:xfrm>
          <a:custGeom>
            <a:avLst/>
            <a:gdLst/>
            <a:ahLst/>
            <a:cxnLst/>
            <a:rect l="l" t="t" r="r" b="b"/>
            <a:pathLst>
              <a:path w="3253740" h="169545">
                <a:moveTo>
                  <a:pt x="614172" y="1524"/>
                </a:moveTo>
                <a:lnTo>
                  <a:pt x="608076" y="1524"/>
                </a:lnTo>
                <a:lnTo>
                  <a:pt x="608076" y="28956"/>
                </a:lnTo>
                <a:lnTo>
                  <a:pt x="606552" y="41148"/>
                </a:lnTo>
                <a:lnTo>
                  <a:pt x="605028" y="51816"/>
                </a:lnTo>
                <a:lnTo>
                  <a:pt x="603504" y="59436"/>
                </a:lnTo>
                <a:lnTo>
                  <a:pt x="601980" y="64008"/>
                </a:lnTo>
                <a:lnTo>
                  <a:pt x="601980" y="65532"/>
                </a:lnTo>
                <a:lnTo>
                  <a:pt x="600456" y="68580"/>
                </a:lnTo>
                <a:lnTo>
                  <a:pt x="598932" y="70104"/>
                </a:lnTo>
                <a:lnTo>
                  <a:pt x="316992" y="70104"/>
                </a:lnTo>
                <a:lnTo>
                  <a:pt x="313944" y="71628"/>
                </a:lnTo>
                <a:lnTo>
                  <a:pt x="312420" y="74676"/>
                </a:lnTo>
                <a:lnTo>
                  <a:pt x="312420" y="77724"/>
                </a:lnTo>
                <a:lnTo>
                  <a:pt x="309372" y="83820"/>
                </a:lnTo>
                <a:lnTo>
                  <a:pt x="307848" y="92964"/>
                </a:lnTo>
                <a:lnTo>
                  <a:pt x="304800" y="83820"/>
                </a:lnTo>
                <a:lnTo>
                  <a:pt x="304800" y="80772"/>
                </a:lnTo>
                <a:lnTo>
                  <a:pt x="300228" y="71628"/>
                </a:lnTo>
                <a:lnTo>
                  <a:pt x="298704" y="70104"/>
                </a:lnTo>
                <a:lnTo>
                  <a:pt x="16764" y="70104"/>
                </a:lnTo>
                <a:lnTo>
                  <a:pt x="15240" y="68580"/>
                </a:lnTo>
                <a:lnTo>
                  <a:pt x="12192" y="62484"/>
                </a:lnTo>
                <a:lnTo>
                  <a:pt x="13716" y="64008"/>
                </a:lnTo>
                <a:lnTo>
                  <a:pt x="13208" y="62484"/>
                </a:lnTo>
                <a:lnTo>
                  <a:pt x="12192" y="59436"/>
                </a:lnTo>
                <a:lnTo>
                  <a:pt x="10668" y="51816"/>
                </a:lnTo>
                <a:lnTo>
                  <a:pt x="9144" y="41148"/>
                </a:lnTo>
                <a:lnTo>
                  <a:pt x="7620" y="28956"/>
                </a:lnTo>
                <a:lnTo>
                  <a:pt x="7620" y="1524"/>
                </a:lnTo>
                <a:lnTo>
                  <a:pt x="0" y="1524"/>
                </a:lnTo>
                <a:lnTo>
                  <a:pt x="1524" y="15240"/>
                </a:lnTo>
                <a:lnTo>
                  <a:pt x="1524" y="28956"/>
                </a:lnTo>
                <a:lnTo>
                  <a:pt x="3048" y="41148"/>
                </a:lnTo>
                <a:lnTo>
                  <a:pt x="4572" y="51816"/>
                </a:lnTo>
                <a:lnTo>
                  <a:pt x="6096" y="60960"/>
                </a:lnTo>
                <a:lnTo>
                  <a:pt x="7620" y="65532"/>
                </a:lnTo>
                <a:lnTo>
                  <a:pt x="7620" y="68580"/>
                </a:lnTo>
                <a:lnTo>
                  <a:pt x="9144" y="71628"/>
                </a:lnTo>
                <a:lnTo>
                  <a:pt x="12192" y="74676"/>
                </a:lnTo>
                <a:lnTo>
                  <a:pt x="15240" y="76200"/>
                </a:lnTo>
                <a:lnTo>
                  <a:pt x="295656" y="76200"/>
                </a:lnTo>
                <a:lnTo>
                  <a:pt x="297180" y="77724"/>
                </a:lnTo>
                <a:lnTo>
                  <a:pt x="295656" y="77724"/>
                </a:lnTo>
                <a:lnTo>
                  <a:pt x="297180" y="79248"/>
                </a:lnTo>
                <a:lnTo>
                  <a:pt x="298704" y="82296"/>
                </a:lnTo>
                <a:lnTo>
                  <a:pt x="298704" y="85344"/>
                </a:lnTo>
                <a:lnTo>
                  <a:pt x="300228" y="94488"/>
                </a:lnTo>
                <a:lnTo>
                  <a:pt x="301752" y="105156"/>
                </a:lnTo>
                <a:lnTo>
                  <a:pt x="304800" y="129540"/>
                </a:lnTo>
                <a:lnTo>
                  <a:pt x="304800" y="169164"/>
                </a:lnTo>
                <a:lnTo>
                  <a:pt x="310883" y="169164"/>
                </a:lnTo>
                <a:lnTo>
                  <a:pt x="310883" y="129540"/>
                </a:lnTo>
                <a:lnTo>
                  <a:pt x="312420" y="117348"/>
                </a:lnTo>
                <a:lnTo>
                  <a:pt x="312420" y="105156"/>
                </a:lnTo>
                <a:lnTo>
                  <a:pt x="313944" y="94488"/>
                </a:lnTo>
                <a:lnTo>
                  <a:pt x="315468" y="85344"/>
                </a:lnTo>
                <a:lnTo>
                  <a:pt x="318503" y="79248"/>
                </a:lnTo>
                <a:lnTo>
                  <a:pt x="316992" y="79248"/>
                </a:lnTo>
                <a:lnTo>
                  <a:pt x="320027" y="76200"/>
                </a:lnTo>
                <a:lnTo>
                  <a:pt x="600456" y="76200"/>
                </a:lnTo>
                <a:lnTo>
                  <a:pt x="601980" y="74676"/>
                </a:lnTo>
                <a:lnTo>
                  <a:pt x="605028" y="73152"/>
                </a:lnTo>
                <a:lnTo>
                  <a:pt x="606552" y="71628"/>
                </a:lnTo>
                <a:lnTo>
                  <a:pt x="606552" y="68580"/>
                </a:lnTo>
                <a:lnTo>
                  <a:pt x="608076" y="65532"/>
                </a:lnTo>
                <a:lnTo>
                  <a:pt x="609600" y="60960"/>
                </a:lnTo>
                <a:lnTo>
                  <a:pt x="611124" y="51816"/>
                </a:lnTo>
                <a:lnTo>
                  <a:pt x="612648" y="41148"/>
                </a:lnTo>
                <a:lnTo>
                  <a:pt x="614172" y="28956"/>
                </a:lnTo>
                <a:lnTo>
                  <a:pt x="614172" y="1524"/>
                </a:lnTo>
                <a:close/>
              </a:path>
              <a:path w="3253740" h="169545">
                <a:moveTo>
                  <a:pt x="1936991" y="0"/>
                </a:moveTo>
                <a:lnTo>
                  <a:pt x="1930908" y="0"/>
                </a:lnTo>
                <a:lnTo>
                  <a:pt x="1930908" y="27444"/>
                </a:lnTo>
                <a:lnTo>
                  <a:pt x="1929384" y="39624"/>
                </a:lnTo>
                <a:lnTo>
                  <a:pt x="1927860" y="50292"/>
                </a:lnTo>
                <a:lnTo>
                  <a:pt x="1926336" y="59436"/>
                </a:lnTo>
                <a:lnTo>
                  <a:pt x="1924812" y="62484"/>
                </a:lnTo>
                <a:lnTo>
                  <a:pt x="1924812" y="64008"/>
                </a:lnTo>
                <a:lnTo>
                  <a:pt x="1923288" y="67056"/>
                </a:lnTo>
                <a:lnTo>
                  <a:pt x="1921764" y="68580"/>
                </a:lnTo>
                <a:lnTo>
                  <a:pt x="1639824" y="68580"/>
                </a:lnTo>
                <a:lnTo>
                  <a:pt x="1635252" y="73152"/>
                </a:lnTo>
                <a:lnTo>
                  <a:pt x="1635252" y="76200"/>
                </a:lnTo>
                <a:lnTo>
                  <a:pt x="1633728" y="79248"/>
                </a:lnTo>
                <a:lnTo>
                  <a:pt x="1632204" y="83820"/>
                </a:lnTo>
                <a:lnTo>
                  <a:pt x="1630680" y="91440"/>
                </a:lnTo>
                <a:lnTo>
                  <a:pt x="1627632" y="83820"/>
                </a:lnTo>
                <a:lnTo>
                  <a:pt x="1627632" y="79248"/>
                </a:lnTo>
                <a:lnTo>
                  <a:pt x="1626870" y="77724"/>
                </a:lnTo>
                <a:lnTo>
                  <a:pt x="1624584" y="73152"/>
                </a:lnTo>
                <a:lnTo>
                  <a:pt x="1623060" y="71628"/>
                </a:lnTo>
                <a:lnTo>
                  <a:pt x="1621536" y="68580"/>
                </a:lnTo>
                <a:lnTo>
                  <a:pt x="1338072" y="68580"/>
                </a:lnTo>
                <a:lnTo>
                  <a:pt x="1338072" y="67056"/>
                </a:lnTo>
                <a:lnTo>
                  <a:pt x="1337297" y="65532"/>
                </a:lnTo>
                <a:lnTo>
                  <a:pt x="1336548" y="64008"/>
                </a:lnTo>
                <a:lnTo>
                  <a:pt x="1336548" y="65532"/>
                </a:lnTo>
                <a:lnTo>
                  <a:pt x="1335024" y="62484"/>
                </a:lnTo>
                <a:lnTo>
                  <a:pt x="1335024" y="59436"/>
                </a:lnTo>
                <a:lnTo>
                  <a:pt x="1333500" y="50292"/>
                </a:lnTo>
                <a:lnTo>
                  <a:pt x="1331976" y="39624"/>
                </a:lnTo>
                <a:lnTo>
                  <a:pt x="1330452" y="27444"/>
                </a:lnTo>
                <a:lnTo>
                  <a:pt x="1330452" y="15240"/>
                </a:lnTo>
                <a:lnTo>
                  <a:pt x="1328928" y="0"/>
                </a:lnTo>
                <a:lnTo>
                  <a:pt x="1322832" y="0"/>
                </a:lnTo>
                <a:lnTo>
                  <a:pt x="1324356" y="15240"/>
                </a:lnTo>
                <a:lnTo>
                  <a:pt x="1324356" y="28956"/>
                </a:lnTo>
                <a:lnTo>
                  <a:pt x="1325880" y="41148"/>
                </a:lnTo>
                <a:lnTo>
                  <a:pt x="1327404" y="51816"/>
                </a:lnTo>
                <a:lnTo>
                  <a:pt x="1328928" y="60960"/>
                </a:lnTo>
                <a:lnTo>
                  <a:pt x="1328928" y="64008"/>
                </a:lnTo>
                <a:lnTo>
                  <a:pt x="1331976" y="70104"/>
                </a:lnTo>
                <a:lnTo>
                  <a:pt x="1333500" y="71628"/>
                </a:lnTo>
                <a:lnTo>
                  <a:pt x="1335024" y="74676"/>
                </a:lnTo>
                <a:lnTo>
                  <a:pt x="1616964" y="74676"/>
                </a:lnTo>
                <a:lnTo>
                  <a:pt x="1618488" y="76200"/>
                </a:lnTo>
                <a:lnTo>
                  <a:pt x="1618488" y="74676"/>
                </a:lnTo>
                <a:lnTo>
                  <a:pt x="1620012" y="76200"/>
                </a:lnTo>
                <a:lnTo>
                  <a:pt x="1618488" y="76200"/>
                </a:lnTo>
                <a:lnTo>
                  <a:pt x="1620012" y="79248"/>
                </a:lnTo>
                <a:lnTo>
                  <a:pt x="1620012" y="77724"/>
                </a:lnTo>
                <a:lnTo>
                  <a:pt x="1621536" y="80772"/>
                </a:lnTo>
                <a:lnTo>
                  <a:pt x="1621536" y="83820"/>
                </a:lnTo>
                <a:lnTo>
                  <a:pt x="1623060" y="92964"/>
                </a:lnTo>
                <a:lnTo>
                  <a:pt x="1624584" y="103632"/>
                </a:lnTo>
                <a:lnTo>
                  <a:pt x="1626108" y="115824"/>
                </a:lnTo>
                <a:lnTo>
                  <a:pt x="1627632" y="129540"/>
                </a:lnTo>
                <a:lnTo>
                  <a:pt x="1627632" y="169164"/>
                </a:lnTo>
                <a:lnTo>
                  <a:pt x="1633728" y="169164"/>
                </a:lnTo>
                <a:lnTo>
                  <a:pt x="1633728" y="128016"/>
                </a:lnTo>
                <a:lnTo>
                  <a:pt x="1633728" y="115824"/>
                </a:lnTo>
                <a:lnTo>
                  <a:pt x="1635252" y="103632"/>
                </a:lnTo>
                <a:lnTo>
                  <a:pt x="1636776" y="92964"/>
                </a:lnTo>
                <a:lnTo>
                  <a:pt x="1638300" y="83820"/>
                </a:lnTo>
                <a:lnTo>
                  <a:pt x="1638300" y="85344"/>
                </a:lnTo>
                <a:lnTo>
                  <a:pt x="1638808" y="83820"/>
                </a:lnTo>
                <a:lnTo>
                  <a:pt x="1639824" y="80772"/>
                </a:lnTo>
                <a:lnTo>
                  <a:pt x="1639824" y="79248"/>
                </a:lnTo>
                <a:lnTo>
                  <a:pt x="1641348" y="76200"/>
                </a:lnTo>
                <a:lnTo>
                  <a:pt x="1642872" y="74676"/>
                </a:lnTo>
                <a:lnTo>
                  <a:pt x="1924812" y="74676"/>
                </a:lnTo>
                <a:lnTo>
                  <a:pt x="1929384" y="70104"/>
                </a:lnTo>
                <a:lnTo>
                  <a:pt x="1929384" y="67056"/>
                </a:lnTo>
                <a:lnTo>
                  <a:pt x="1932432" y="60960"/>
                </a:lnTo>
                <a:lnTo>
                  <a:pt x="1933956" y="51816"/>
                </a:lnTo>
                <a:lnTo>
                  <a:pt x="1935480" y="41148"/>
                </a:lnTo>
                <a:lnTo>
                  <a:pt x="1936991" y="28956"/>
                </a:lnTo>
                <a:lnTo>
                  <a:pt x="1936991" y="0"/>
                </a:lnTo>
                <a:close/>
              </a:path>
              <a:path w="3253740" h="169545">
                <a:moveTo>
                  <a:pt x="3253740" y="0"/>
                </a:moveTo>
                <a:lnTo>
                  <a:pt x="3247644" y="0"/>
                </a:lnTo>
                <a:lnTo>
                  <a:pt x="3247644" y="15240"/>
                </a:lnTo>
                <a:lnTo>
                  <a:pt x="3246120" y="27444"/>
                </a:lnTo>
                <a:lnTo>
                  <a:pt x="3246120" y="39624"/>
                </a:lnTo>
                <a:lnTo>
                  <a:pt x="3244596" y="50292"/>
                </a:lnTo>
                <a:lnTo>
                  <a:pt x="3241548" y="59436"/>
                </a:lnTo>
                <a:lnTo>
                  <a:pt x="3241548" y="62484"/>
                </a:lnTo>
                <a:lnTo>
                  <a:pt x="3240024" y="65532"/>
                </a:lnTo>
                <a:lnTo>
                  <a:pt x="3240024" y="67056"/>
                </a:lnTo>
                <a:lnTo>
                  <a:pt x="3238500" y="68580"/>
                </a:lnTo>
                <a:lnTo>
                  <a:pt x="2955036" y="68580"/>
                </a:lnTo>
                <a:lnTo>
                  <a:pt x="2953512" y="71628"/>
                </a:lnTo>
                <a:lnTo>
                  <a:pt x="2951988" y="73152"/>
                </a:lnTo>
                <a:lnTo>
                  <a:pt x="2950464" y="76200"/>
                </a:lnTo>
                <a:lnTo>
                  <a:pt x="2950464" y="79248"/>
                </a:lnTo>
                <a:lnTo>
                  <a:pt x="2948940" y="83820"/>
                </a:lnTo>
                <a:lnTo>
                  <a:pt x="2947416" y="91440"/>
                </a:lnTo>
                <a:lnTo>
                  <a:pt x="2946654" y="97536"/>
                </a:lnTo>
                <a:lnTo>
                  <a:pt x="2945892" y="91440"/>
                </a:lnTo>
                <a:lnTo>
                  <a:pt x="2944368" y="83820"/>
                </a:lnTo>
                <a:lnTo>
                  <a:pt x="2942844" y="79248"/>
                </a:lnTo>
                <a:lnTo>
                  <a:pt x="2942844" y="76200"/>
                </a:lnTo>
                <a:lnTo>
                  <a:pt x="2941320" y="73152"/>
                </a:lnTo>
                <a:lnTo>
                  <a:pt x="2939796" y="71628"/>
                </a:lnTo>
                <a:lnTo>
                  <a:pt x="2938272" y="68580"/>
                </a:lnTo>
                <a:lnTo>
                  <a:pt x="2654808" y="68580"/>
                </a:lnTo>
                <a:lnTo>
                  <a:pt x="2653284" y="67056"/>
                </a:lnTo>
                <a:lnTo>
                  <a:pt x="2653284" y="65532"/>
                </a:lnTo>
                <a:lnTo>
                  <a:pt x="2651760" y="62484"/>
                </a:lnTo>
                <a:lnTo>
                  <a:pt x="2651760" y="59436"/>
                </a:lnTo>
                <a:lnTo>
                  <a:pt x="2648712" y="50292"/>
                </a:lnTo>
                <a:lnTo>
                  <a:pt x="2647188" y="39624"/>
                </a:lnTo>
                <a:lnTo>
                  <a:pt x="2647188" y="27444"/>
                </a:lnTo>
                <a:lnTo>
                  <a:pt x="2645664" y="15240"/>
                </a:lnTo>
                <a:lnTo>
                  <a:pt x="2645664" y="0"/>
                </a:lnTo>
                <a:lnTo>
                  <a:pt x="2639568" y="0"/>
                </a:lnTo>
                <a:lnTo>
                  <a:pt x="2639568" y="15240"/>
                </a:lnTo>
                <a:lnTo>
                  <a:pt x="2641092" y="28956"/>
                </a:lnTo>
                <a:lnTo>
                  <a:pt x="2641092" y="41148"/>
                </a:lnTo>
                <a:lnTo>
                  <a:pt x="2642616" y="51816"/>
                </a:lnTo>
                <a:lnTo>
                  <a:pt x="2645664" y="60960"/>
                </a:lnTo>
                <a:lnTo>
                  <a:pt x="2645664" y="64008"/>
                </a:lnTo>
                <a:lnTo>
                  <a:pt x="2648712" y="70104"/>
                </a:lnTo>
                <a:lnTo>
                  <a:pt x="2650236" y="71628"/>
                </a:lnTo>
                <a:lnTo>
                  <a:pt x="2651760" y="74676"/>
                </a:lnTo>
                <a:lnTo>
                  <a:pt x="2933700" y="74676"/>
                </a:lnTo>
                <a:lnTo>
                  <a:pt x="2935224" y="76200"/>
                </a:lnTo>
                <a:lnTo>
                  <a:pt x="2936748" y="79248"/>
                </a:lnTo>
                <a:lnTo>
                  <a:pt x="2936748" y="80772"/>
                </a:lnTo>
                <a:lnTo>
                  <a:pt x="2938272" y="85344"/>
                </a:lnTo>
                <a:lnTo>
                  <a:pt x="2938272" y="83820"/>
                </a:lnTo>
                <a:lnTo>
                  <a:pt x="2939796" y="92964"/>
                </a:lnTo>
                <a:lnTo>
                  <a:pt x="2941320" y="103632"/>
                </a:lnTo>
                <a:lnTo>
                  <a:pt x="2942844" y="115824"/>
                </a:lnTo>
                <a:lnTo>
                  <a:pt x="2942844" y="129540"/>
                </a:lnTo>
                <a:lnTo>
                  <a:pt x="2943212" y="139446"/>
                </a:lnTo>
                <a:lnTo>
                  <a:pt x="2942844" y="143256"/>
                </a:lnTo>
                <a:lnTo>
                  <a:pt x="2943352" y="143256"/>
                </a:lnTo>
                <a:lnTo>
                  <a:pt x="2944368" y="169164"/>
                </a:lnTo>
                <a:lnTo>
                  <a:pt x="2948940" y="169164"/>
                </a:lnTo>
                <a:lnTo>
                  <a:pt x="2949930" y="143256"/>
                </a:lnTo>
                <a:lnTo>
                  <a:pt x="2950464" y="143256"/>
                </a:lnTo>
                <a:lnTo>
                  <a:pt x="2950083" y="139446"/>
                </a:lnTo>
                <a:lnTo>
                  <a:pt x="2950464" y="129540"/>
                </a:lnTo>
                <a:lnTo>
                  <a:pt x="2950464" y="115824"/>
                </a:lnTo>
                <a:lnTo>
                  <a:pt x="2951988" y="103632"/>
                </a:lnTo>
                <a:lnTo>
                  <a:pt x="2953512" y="92964"/>
                </a:lnTo>
                <a:lnTo>
                  <a:pt x="2955036" y="83820"/>
                </a:lnTo>
                <a:lnTo>
                  <a:pt x="2955036" y="85344"/>
                </a:lnTo>
                <a:lnTo>
                  <a:pt x="2955544" y="83820"/>
                </a:lnTo>
                <a:lnTo>
                  <a:pt x="2956560" y="80772"/>
                </a:lnTo>
                <a:lnTo>
                  <a:pt x="2956560" y="79248"/>
                </a:lnTo>
                <a:lnTo>
                  <a:pt x="2958084" y="76200"/>
                </a:lnTo>
                <a:lnTo>
                  <a:pt x="2959608" y="74676"/>
                </a:lnTo>
                <a:lnTo>
                  <a:pt x="3241548" y="74676"/>
                </a:lnTo>
                <a:lnTo>
                  <a:pt x="3243072" y="71628"/>
                </a:lnTo>
                <a:lnTo>
                  <a:pt x="3244596" y="70104"/>
                </a:lnTo>
                <a:lnTo>
                  <a:pt x="3249168" y="60960"/>
                </a:lnTo>
                <a:lnTo>
                  <a:pt x="3250692" y="51816"/>
                </a:lnTo>
                <a:lnTo>
                  <a:pt x="3252216" y="41148"/>
                </a:lnTo>
                <a:lnTo>
                  <a:pt x="3252216" y="28956"/>
                </a:lnTo>
                <a:lnTo>
                  <a:pt x="3253740" y="15240"/>
                </a:lnTo>
                <a:lnTo>
                  <a:pt x="325374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216225" y="7948551"/>
            <a:ext cx="3390900" cy="84137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135"/>
              </a:spcBef>
            </a:pP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-50">
                <a:latin typeface="Arial"/>
                <a:cs typeface="Arial"/>
              </a:rPr>
              <a:t>&lt;= </a:t>
            </a:r>
            <a:r>
              <a:rPr dirty="0" sz="1700" spc="-5">
                <a:latin typeface="Arial"/>
                <a:cs typeface="Arial"/>
              </a:rPr>
              <a:t>20 </a:t>
            </a:r>
            <a:r>
              <a:rPr dirty="0" sz="1700" spc="-185">
                <a:latin typeface="Arial"/>
                <a:cs typeface="Arial"/>
              </a:rPr>
              <a:t>&amp;&amp; X </a:t>
            </a:r>
            <a:r>
              <a:rPr dirty="0" sz="1700" spc="-45">
                <a:latin typeface="Arial"/>
                <a:cs typeface="Arial"/>
              </a:rPr>
              <a:t>== </a:t>
            </a:r>
            <a:r>
              <a:rPr dirty="0" sz="1700">
                <a:latin typeface="Arial"/>
                <a:cs typeface="Arial"/>
              </a:rPr>
              <a:t>10 </a:t>
            </a:r>
            <a:r>
              <a:rPr dirty="0" sz="1700" spc="-185">
                <a:latin typeface="Arial"/>
                <a:cs typeface="Arial"/>
              </a:rPr>
              <a:t>&amp;&amp; X </a:t>
            </a:r>
            <a:r>
              <a:rPr dirty="0" sz="1700" spc="215">
                <a:latin typeface="Arial"/>
                <a:cs typeface="Arial"/>
              </a:rPr>
              <a:t>!=</a:t>
            </a:r>
            <a:r>
              <a:rPr dirty="0" sz="1700" spc="37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  <a:p>
            <a:pPr algn="ctr" marL="27940">
              <a:lnSpc>
                <a:spcPct val="100000"/>
              </a:lnSpc>
              <a:spcBef>
                <a:spcPts val="1120"/>
              </a:spcBef>
              <a:tabLst>
                <a:tab pos="1350645" algn="l"/>
                <a:tab pos="2665730" algn="l"/>
              </a:tabLst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V	F	V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281" y="1427378"/>
            <a:ext cx="35909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80">
                <a:latin typeface="Arial"/>
                <a:cs typeface="Arial"/>
              </a:rPr>
              <a:t>Tabela </a:t>
            </a:r>
            <a:r>
              <a:rPr dirty="0" sz="2200" spc="-120">
                <a:latin typeface="Arial"/>
                <a:cs typeface="Arial"/>
              </a:rPr>
              <a:t>verdade </a:t>
            </a:r>
            <a:r>
              <a:rPr dirty="0" sz="2200" spc="-85">
                <a:latin typeface="Arial"/>
                <a:cs typeface="Arial"/>
              </a:rPr>
              <a:t>do </a:t>
            </a:r>
            <a:r>
              <a:rPr dirty="0" sz="2200" spc="-90">
                <a:latin typeface="Arial"/>
                <a:cs typeface="Arial"/>
              </a:rPr>
              <a:t>operador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"E"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9651" y="2263139"/>
          <a:ext cx="2676525" cy="173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445134"/>
                <a:gridCol w="1777364"/>
              </a:tblGrid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 &amp;&amp;</a:t>
                      </a:r>
                      <a:r>
                        <a:rPr dirty="0" sz="185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F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F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F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F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V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F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V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F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F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V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V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V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4295" y="113385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4295" y="5507735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2200" spc="-105">
                <a:latin typeface="Arial"/>
                <a:cs typeface="Arial"/>
              </a:rPr>
              <a:t>Ideia </a:t>
            </a:r>
            <a:r>
              <a:rPr dirty="0" sz="2200" spc="-50">
                <a:latin typeface="Arial"/>
                <a:cs typeface="Arial"/>
              </a:rPr>
              <a:t>por </a:t>
            </a:r>
            <a:r>
              <a:rPr dirty="0" sz="2200" spc="-95">
                <a:latin typeface="Arial"/>
                <a:cs typeface="Arial"/>
              </a:rPr>
              <a:t>trás </a:t>
            </a:r>
            <a:r>
              <a:rPr dirty="0" sz="2200" spc="-85">
                <a:latin typeface="Arial"/>
                <a:cs typeface="Arial"/>
              </a:rPr>
              <a:t>do </a:t>
            </a:r>
            <a:r>
              <a:rPr dirty="0" sz="2200" spc="-90">
                <a:latin typeface="Arial"/>
                <a:cs typeface="Arial"/>
              </a:rPr>
              <a:t>operador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"OU"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</a:pPr>
            <a:r>
              <a:rPr dirty="0" sz="1400" spc="-20">
                <a:latin typeface="Carlito"/>
                <a:cs typeface="Carlito"/>
              </a:rPr>
              <a:t>Você </a:t>
            </a:r>
            <a:r>
              <a:rPr dirty="0" sz="1400" spc="-5">
                <a:latin typeface="Carlito"/>
                <a:cs typeface="Carlito"/>
              </a:rPr>
              <a:t>pode estacionar na </a:t>
            </a:r>
            <a:r>
              <a:rPr dirty="0" sz="1400" spc="-15">
                <a:latin typeface="Carlito"/>
                <a:cs typeface="Carlito"/>
              </a:rPr>
              <a:t>vaga </a:t>
            </a:r>
            <a:r>
              <a:rPr dirty="0" sz="1400">
                <a:latin typeface="Carlito"/>
                <a:cs typeface="Carlito"/>
              </a:rPr>
              <a:t>especial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se: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rlito"/>
              <a:cs typeface="Carlito"/>
            </a:endParaRPr>
          </a:p>
          <a:p>
            <a:pPr marL="572770" indent="-114935">
              <a:lnSpc>
                <a:spcPct val="100000"/>
              </a:lnSpc>
              <a:buFont typeface="Arial"/>
              <a:buChar char="•"/>
              <a:tabLst>
                <a:tab pos="573405" algn="l"/>
              </a:tabLst>
            </a:pPr>
            <a:r>
              <a:rPr dirty="0" sz="1400" spc="-10">
                <a:latin typeface="Carlito"/>
                <a:cs typeface="Carlito"/>
              </a:rPr>
              <a:t>For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idoso(a),</a:t>
            </a:r>
            <a:endParaRPr sz="1400">
              <a:latin typeface="Carlito"/>
              <a:cs typeface="Carlito"/>
            </a:endParaRPr>
          </a:p>
          <a:p>
            <a:pPr marL="458470">
              <a:lnSpc>
                <a:spcPct val="100000"/>
              </a:lnSpc>
              <a:spcBef>
                <a:spcPts val="320"/>
              </a:spcBef>
            </a:pPr>
            <a:r>
              <a:rPr dirty="0" sz="1400" spc="-5" b="1">
                <a:latin typeface="Carlito"/>
                <a:cs typeface="Carlito"/>
              </a:rPr>
              <a:t>OU</a:t>
            </a:r>
            <a:endParaRPr sz="1400">
              <a:latin typeface="Carlito"/>
              <a:cs typeface="Carlito"/>
            </a:endParaRPr>
          </a:p>
          <a:p>
            <a:pPr marL="572770" indent="-1149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573405" algn="l"/>
              </a:tabLst>
            </a:pP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uma pessoa </a:t>
            </a:r>
            <a:r>
              <a:rPr dirty="0" sz="1400" spc="-10">
                <a:latin typeface="Carlito"/>
                <a:cs typeface="Carlito"/>
              </a:rPr>
              <a:t>com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deficiência,</a:t>
            </a:r>
            <a:endParaRPr sz="1400">
              <a:latin typeface="Carlito"/>
              <a:cs typeface="Carlito"/>
            </a:endParaRPr>
          </a:p>
          <a:p>
            <a:pPr marL="458470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latin typeface="Carlito"/>
                <a:cs typeface="Carlito"/>
              </a:rPr>
              <a:t>OU</a:t>
            </a:r>
            <a:endParaRPr sz="1400">
              <a:latin typeface="Carlito"/>
              <a:cs typeface="Carlito"/>
            </a:endParaRPr>
          </a:p>
          <a:p>
            <a:pPr marL="572770" indent="-1149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573405" algn="l"/>
              </a:tabLst>
            </a:pP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uma</a:t>
            </a:r>
            <a:r>
              <a:rPr dirty="0" sz="1400" spc="1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gestante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12208" y="7117080"/>
            <a:ext cx="1830705" cy="914400"/>
            <a:chOff x="4712208" y="7117080"/>
            <a:chExt cx="1830705" cy="914400"/>
          </a:xfrm>
        </p:grpSpPr>
        <p:sp>
          <p:nvSpPr>
            <p:cNvPr id="7" name="object 7"/>
            <p:cNvSpPr/>
            <p:nvPr/>
          </p:nvSpPr>
          <p:spPr>
            <a:xfrm>
              <a:off x="4712208" y="7117080"/>
              <a:ext cx="1830705" cy="3175"/>
            </a:xfrm>
            <a:custGeom>
              <a:avLst/>
              <a:gdLst/>
              <a:ahLst/>
              <a:cxnLst/>
              <a:rect l="l" t="t" r="r" b="b"/>
              <a:pathLst>
                <a:path w="1830704" h="3175">
                  <a:moveTo>
                    <a:pt x="0" y="3048"/>
                  </a:moveTo>
                  <a:lnTo>
                    <a:pt x="1830323" y="3048"/>
                  </a:lnTo>
                  <a:lnTo>
                    <a:pt x="1830323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12208" y="8028432"/>
              <a:ext cx="1830705" cy="3175"/>
            </a:xfrm>
            <a:custGeom>
              <a:avLst/>
              <a:gdLst/>
              <a:ahLst/>
              <a:cxnLst/>
              <a:rect l="l" t="t" r="r" b="b"/>
              <a:pathLst>
                <a:path w="1830704" h="3175">
                  <a:moveTo>
                    <a:pt x="0" y="3048"/>
                  </a:moveTo>
                  <a:lnTo>
                    <a:pt x="1830323" y="3048"/>
                  </a:lnTo>
                  <a:lnTo>
                    <a:pt x="1830323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15256" y="7120128"/>
              <a:ext cx="1824355" cy="908685"/>
            </a:xfrm>
            <a:custGeom>
              <a:avLst/>
              <a:gdLst/>
              <a:ahLst/>
              <a:cxnLst/>
              <a:rect l="l" t="t" r="r" b="b"/>
              <a:pathLst>
                <a:path w="1824354" h="908684">
                  <a:moveTo>
                    <a:pt x="1824227" y="0"/>
                  </a:moveTo>
                  <a:lnTo>
                    <a:pt x="0" y="0"/>
                  </a:lnTo>
                  <a:lnTo>
                    <a:pt x="0" y="908304"/>
                  </a:lnTo>
                  <a:lnTo>
                    <a:pt x="1824227" y="908304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2208" y="7117080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5">
                  <a:moveTo>
                    <a:pt x="1830323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830323" y="18288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12208" y="7135368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3" y="13715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12208" y="7149084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40">
                  <a:moveTo>
                    <a:pt x="183032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30323" y="15240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12208" y="7164324"/>
              <a:ext cx="1830705" cy="41275"/>
            </a:xfrm>
            <a:custGeom>
              <a:avLst/>
              <a:gdLst/>
              <a:ahLst/>
              <a:cxnLst/>
              <a:rect l="l" t="t" r="r" b="b"/>
              <a:pathLst>
                <a:path w="1830704" h="41275">
                  <a:moveTo>
                    <a:pt x="1830323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830323" y="41148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12208" y="7205472"/>
              <a:ext cx="1830705" cy="43180"/>
            </a:xfrm>
            <a:custGeom>
              <a:avLst/>
              <a:gdLst/>
              <a:ahLst/>
              <a:cxnLst/>
              <a:rect l="l" t="t" r="r" b="b"/>
              <a:pathLst>
                <a:path w="1830704" h="43179">
                  <a:moveTo>
                    <a:pt x="1830323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830323" y="42671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12208" y="7248144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40">
                  <a:moveTo>
                    <a:pt x="18303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830323" y="15239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12208" y="7263384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3" y="13716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12208" y="7277100"/>
              <a:ext cx="1830705" cy="29209"/>
            </a:xfrm>
            <a:custGeom>
              <a:avLst/>
              <a:gdLst/>
              <a:ahLst/>
              <a:cxnLst/>
              <a:rect l="l" t="t" r="r" b="b"/>
              <a:pathLst>
                <a:path w="1830704" h="29209">
                  <a:moveTo>
                    <a:pt x="1830323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830323" y="28956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12208" y="7306056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3" y="13716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12208" y="7319772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3" y="13715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12208" y="7333488"/>
              <a:ext cx="1830705" cy="29209"/>
            </a:xfrm>
            <a:custGeom>
              <a:avLst/>
              <a:gdLst/>
              <a:ahLst/>
              <a:cxnLst/>
              <a:rect l="l" t="t" r="r" b="b"/>
              <a:pathLst>
                <a:path w="1830704" h="29209">
                  <a:moveTo>
                    <a:pt x="1830323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830323" y="28955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12208" y="7362444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3" y="13715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12208" y="7376160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40">
                  <a:moveTo>
                    <a:pt x="183032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30323" y="15240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12208" y="7391400"/>
              <a:ext cx="1830705" cy="41275"/>
            </a:xfrm>
            <a:custGeom>
              <a:avLst/>
              <a:gdLst/>
              <a:ahLst/>
              <a:cxnLst/>
              <a:rect l="l" t="t" r="r" b="b"/>
              <a:pathLst>
                <a:path w="1830704" h="41275">
                  <a:moveTo>
                    <a:pt x="1830323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830323" y="41148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12208" y="7432548"/>
              <a:ext cx="1830705" cy="43180"/>
            </a:xfrm>
            <a:custGeom>
              <a:avLst/>
              <a:gdLst/>
              <a:ahLst/>
              <a:cxnLst/>
              <a:rect l="l" t="t" r="r" b="b"/>
              <a:pathLst>
                <a:path w="1830704" h="43179">
                  <a:moveTo>
                    <a:pt x="1830323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830323" y="42671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12208" y="7475220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40">
                  <a:moveTo>
                    <a:pt x="18303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830323" y="15239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12208" y="7490460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3" y="13716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12208" y="7504176"/>
              <a:ext cx="1830705" cy="29209"/>
            </a:xfrm>
            <a:custGeom>
              <a:avLst/>
              <a:gdLst/>
              <a:ahLst/>
              <a:cxnLst/>
              <a:rect l="l" t="t" r="r" b="b"/>
              <a:pathLst>
                <a:path w="1830704" h="29209">
                  <a:moveTo>
                    <a:pt x="1830323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830323" y="28956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12208" y="7533132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3" y="13716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12208" y="7546848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3" y="13715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12208" y="7560564"/>
              <a:ext cx="1830705" cy="24765"/>
            </a:xfrm>
            <a:custGeom>
              <a:avLst/>
              <a:gdLst/>
              <a:ahLst/>
              <a:cxnLst/>
              <a:rect l="l" t="t" r="r" b="b"/>
              <a:pathLst>
                <a:path w="1830704" h="24765">
                  <a:moveTo>
                    <a:pt x="1830323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830323" y="24384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12208" y="7584948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5">
                  <a:moveTo>
                    <a:pt x="1830323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830323" y="18287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712208" y="7603236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20">
                  <a:moveTo>
                    <a:pt x="1830323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830323" y="19811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12208" y="7623048"/>
              <a:ext cx="1830705" cy="22860"/>
            </a:xfrm>
            <a:custGeom>
              <a:avLst/>
              <a:gdLst/>
              <a:ahLst/>
              <a:cxnLst/>
              <a:rect l="l" t="t" r="r" b="b"/>
              <a:pathLst>
                <a:path w="1830704" h="22859">
                  <a:moveTo>
                    <a:pt x="1830323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830323" y="22859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12208" y="7645908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3" y="13716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12208" y="7659624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40">
                  <a:moveTo>
                    <a:pt x="18303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830323" y="15239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12208" y="7674864"/>
              <a:ext cx="1830705" cy="22860"/>
            </a:xfrm>
            <a:custGeom>
              <a:avLst/>
              <a:gdLst/>
              <a:ahLst/>
              <a:cxnLst/>
              <a:rect l="l" t="t" r="r" b="b"/>
              <a:pathLst>
                <a:path w="1830704" h="22859">
                  <a:moveTo>
                    <a:pt x="18303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830323" y="22860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12208" y="7697724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20">
                  <a:moveTo>
                    <a:pt x="1830323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830323" y="19812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12208" y="7717536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5">
                  <a:moveTo>
                    <a:pt x="1830323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830323" y="18287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12208" y="7735824"/>
              <a:ext cx="1830705" cy="24765"/>
            </a:xfrm>
            <a:custGeom>
              <a:avLst/>
              <a:gdLst/>
              <a:ahLst/>
              <a:cxnLst/>
              <a:rect l="l" t="t" r="r" b="b"/>
              <a:pathLst>
                <a:path w="1830704" h="24765">
                  <a:moveTo>
                    <a:pt x="1830323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830323" y="24383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12208" y="7760208"/>
              <a:ext cx="1830705" cy="27940"/>
            </a:xfrm>
            <a:custGeom>
              <a:avLst/>
              <a:gdLst/>
              <a:ahLst/>
              <a:cxnLst/>
              <a:rect l="l" t="t" r="r" b="b"/>
              <a:pathLst>
                <a:path w="1830704" h="27940">
                  <a:moveTo>
                    <a:pt x="1830323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1830323" y="27432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12208" y="7787640"/>
              <a:ext cx="1830705" cy="24765"/>
            </a:xfrm>
            <a:custGeom>
              <a:avLst/>
              <a:gdLst/>
              <a:ahLst/>
              <a:cxnLst/>
              <a:rect l="l" t="t" r="r" b="b"/>
              <a:pathLst>
                <a:path w="1830704" h="24765">
                  <a:moveTo>
                    <a:pt x="1830323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830323" y="24383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12208" y="7812024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5">
                  <a:moveTo>
                    <a:pt x="1830323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830323" y="18287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12208" y="7830312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5">
                  <a:moveTo>
                    <a:pt x="1830323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830323" y="18288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712208" y="7848600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20">
                  <a:moveTo>
                    <a:pt x="1830323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830323" y="19812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712208" y="7868412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5">
                  <a:moveTo>
                    <a:pt x="1830323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830323" y="18288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712208" y="7886700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20">
                  <a:moveTo>
                    <a:pt x="1830323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830323" y="19812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712208" y="7906512"/>
              <a:ext cx="1830705" cy="22860"/>
            </a:xfrm>
            <a:custGeom>
              <a:avLst/>
              <a:gdLst/>
              <a:ahLst/>
              <a:cxnLst/>
              <a:rect l="l" t="t" r="r" b="b"/>
              <a:pathLst>
                <a:path w="1830704" h="22859">
                  <a:moveTo>
                    <a:pt x="18303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830323" y="22860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712208" y="7929372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40">
                  <a:moveTo>
                    <a:pt x="18303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830323" y="15239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712208" y="7944612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3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3" y="13716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12208" y="7958328"/>
              <a:ext cx="1830705" cy="22860"/>
            </a:xfrm>
            <a:custGeom>
              <a:avLst/>
              <a:gdLst/>
              <a:ahLst/>
              <a:cxnLst/>
              <a:rect l="l" t="t" r="r" b="b"/>
              <a:pathLst>
                <a:path w="1830704" h="22859">
                  <a:moveTo>
                    <a:pt x="18303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830323" y="22860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12208" y="7981188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20">
                  <a:moveTo>
                    <a:pt x="1830323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830323" y="19811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712208" y="8001000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5">
                  <a:moveTo>
                    <a:pt x="1830323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830323" y="18287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712208" y="8019288"/>
              <a:ext cx="1830705" cy="12700"/>
            </a:xfrm>
            <a:custGeom>
              <a:avLst/>
              <a:gdLst/>
              <a:ahLst/>
              <a:cxnLst/>
              <a:rect l="l" t="t" r="r" b="b"/>
              <a:pathLst>
                <a:path w="1830704" h="12700">
                  <a:moveTo>
                    <a:pt x="183032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830323" y="12191"/>
                  </a:lnTo>
                  <a:lnTo>
                    <a:pt x="183032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713732" y="7118604"/>
              <a:ext cx="1827530" cy="911860"/>
            </a:xfrm>
            <a:custGeom>
              <a:avLst/>
              <a:gdLst/>
              <a:ahLst/>
              <a:cxnLst/>
              <a:rect l="l" t="t" r="r" b="b"/>
              <a:pathLst>
                <a:path w="1827529" h="911859">
                  <a:moveTo>
                    <a:pt x="1827275" y="0"/>
                  </a:moveTo>
                  <a:lnTo>
                    <a:pt x="0" y="0"/>
                  </a:lnTo>
                  <a:lnTo>
                    <a:pt x="0" y="911352"/>
                  </a:lnTo>
                  <a:lnTo>
                    <a:pt x="1827275" y="911352"/>
                  </a:lnTo>
                  <a:lnTo>
                    <a:pt x="1827275" y="909828"/>
                  </a:lnTo>
                  <a:lnTo>
                    <a:pt x="3047" y="909828"/>
                  </a:lnTo>
                  <a:lnTo>
                    <a:pt x="1523" y="908304"/>
                  </a:lnTo>
                  <a:lnTo>
                    <a:pt x="3047" y="908304"/>
                  </a:lnTo>
                  <a:lnTo>
                    <a:pt x="3047" y="4572"/>
                  </a:lnTo>
                  <a:lnTo>
                    <a:pt x="1523" y="4572"/>
                  </a:lnTo>
                  <a:lnTo>
                    <a:pt x="3047" y="1524"/>
                  </a:lnTo>
                  <a:lnTo>
                    <a:pt x="1827275" y="1524"/>
                  </a:lnTo>
                  <a:lnTo>
                    <a:pt x="1827275" y="0"/>
                  </a:lnTo>
                  <a:close/>
                </a:path>
                <a:path w="1827529" h="911859">
                  <a:moveTo>
                    <a:pt x="3047" y="908304"/>
                  </a:moveTo>
                  <a:lnTo>
                    <a:pt x="1523" y="908304"/>
                  </a:lnTo>
                  <a:lnTo>
                    <a:pt x="3047" y="909828"/>
                  </a:lnTo>
                  <a:lnTo>
                    <a:pt x="3047" y="908304"/>
                  </a:lnTo>
                  <a:close/>
                </a:path>
                <a:path w="1827529" h="911859">
                  <a:moveTo>
                    <a:pt x="1824227" y="908304"/>
                  </a:moveTo>
                  <a:lnTo>
                    <a:pt x="3047" y="908304"/>
                  </a:lnTo>
                  <a:lnTo>
                    <a:pt x="3047" y="909828"/>
                  </a:lnTo>
                  <a:lnTo>
                    <a:pt x="1824227" y="909828"/>
                  </a:lnTo>
                  <a:lnTo>
                    <a:pt x="1824227" y="908304"/>
                  </a:lnTo>
                  <a:close/>
                </a:path>
                <a:path w="1827529" h="911859">
                  <a:moveTo>
                    <a:pt x="1824227" y="1524"/>
                  </a:moveTo>
                  <a:lnTo>
                    <a:pt x="1824227" y="909828"/>
                  </a:lnTo>
                  <a:lnTo>
                    <a:pt x="1825751" y="908304"/>
                  </a:lnTo>
                  <a:lnTo>
                    <a:pt x="1827275" y="908304"/>
                  </a:lnTo>
                  <a:lnTo>
                    <a:pt x="1827275" y="4572"/>
                  </a:lnTo>
                  <a:lnTo>
                    <a:pt x="1825751" y="4572"/>
                  </a:lnTo>
                  <a:lnTo>
                    <a:pt x="1824227" y="1524"/>
                  </a:lnTo>
                  <a:close/>
                </a:path>
                <a:path w="1827529" h="911859">
                  <a:moveTo>
                    <a:pt x="1827275" y="908304"/>
                  </a:moveTo>
                  <a:lnTo>
                    <a:pt x="1825751" y="908304"/>
                  </a:lnTo>
                  <a:lnTo>
                    <a:pt x="1824227" y="909828"/>
                  </a:lnTo>
                  <a:lnTo>
                    <a:pt x="1827275" y="909828"/>
                  </a:lnTo>
                  <a:lnTo>
                    <a:pt x="1827275" y="908304"/>
                  </a:lnTo>
                  <a:close/>
                </a:path>
                <a:path w="1827529" h="911859">
                  <a:moveTo>
                    <a:pt x="3047" y="1524"/>
                  </a:moveTo>
                  <a:lnTo>
                    <a:pt x="1523" y="4572"/>
                  </a:lnTo>
                  <a:lnTo>
                    <a:pt x="3047" y="4572"/>
                  </a:lnTo>
                  <a:lnTo>
                    <a:pt x="3047" y="1524"/>
                  </a:lnTo>
                  <a:close/>
                </a:path>
                <a:path w="1827529" h="911859">
                  <a:moveTo>
                    <a:pt x="1824227" y="1524"/>
                  </a:moveTo>
                  <a:lnTo>
                    <a:pt x="3047" y="1524"/>
                  </a:lnTo>
                  <a:lnTo>
                    <a:pt x="3047" y="4572"/>
                  </a:lnTo>
                  <a:lnTo>
                    <a:pt x="1824227" y="4572"/>
                  </a:lnTo>
                  <a:lnTo>
                    <a:pt x="1824227" y="1524"/>
                  </a:lnTo>
                  <a:close/>
                </a:path>
                <a:path w="1827529" h="911859">
                  <a:moveTo>
                    <a:pt x="1827275" y="1524"/>
                  </a:moveTo>
                  <a:lnTo>
                    <a:pt x="1824227" y="1524"/>
                  </a:lnTo>
                  <a:lnTo>
                    <a:pt x="1825751" y="4572"/>
                  </a:lnTo>
                  <a:lnTo>
                    <a:pt x="1827275" y="4572"/>
                  </a:lnTo>
                  <a:lnTo>
                    <a:pt x="1827275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4715255" y="7120128"/>
            <a:ext cx="1824355" cy="9086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92710" marR="87630">
              <a:lnSpc>
                <a:spcPct val="100800"/>
              </a:lnSpc>
              <a:spcBef>
                <a:spcPts val="65"/>
              </a:spcBef>
            </a:pPr>
            <a:r>
              <a:rPr dirty="0" sz="1850" b="1">
                <a:latin typeface="Carlito"/>
                <a:cs typeface="Carlito"/>
              </a:rPr>
              <a:t>Pelo </a:t>
            </a:r>
            <a:r>
              <a:rPr dirty="0" sz="1850" spc="10" b="1">
                <a:latin typeface="Carlito"/>
                <a:cs typeface="Carlito"/>
              </a:rPr>
              <a:t>menos</a:t>
            </a:r>
            <a:r>
              <a:rPr dirty="0" sz="1850" spc="-105" b="1">
                <a:latin typeface="Carlito"/>
                <a:cs typeface="Carlito"/>
              </a:rPr>
              <a:t> </a:t>
            </a:r>
            <a:r>
              <a:rPr dirty="0" sz="1850" spc="10" b="1">
                <a:latin typeface="Carlito"/>
                <a:cs typeface="Carlito"/>
              </a:rPr>
              <a:t>uma  </a:t>
            </a:r>
            <a:r>
              <a:rPr dirty="0" sz="1850" spc="5" b="1">
                <a:latin typeface="Carlito"/>
                <a:cs typeface="Carlito"/>
              </a:rPr>
              <a:t>condição deve  ser</a:t>
            </a:r>
            <a:r>
              <a:rPr dirty="0" sz="1850" spc="-35" b="1">
                <a:latin typeface="Carlito"/>
                <a:cs typeface="Carlito"/>
              </a:rPr>
              <a:t> </a:t>
            </a:r>
            <a:r>
              <a:rPr dirty="0" sz="1850" b="1">
                <a:latin typeface="Carlito"/>
                <a:cs typeface="Carlito"/>
              </a:rPr>
              <a:t>verdadeira!</a:t>
            </a:r>
            <a:endParaRPr sz="18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0411" y="1272815"/>
            <a:ext cx="3742054" cy="81153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1310"/>
              </a:spcBef>
            </a:pPr>
            <a:r>
              <a:rPr dirty="0" sz="2200" spc="-165">
                <a:latin typeface="Arial"/>
                <a:cs typeface="Arial"/>
              </a:rPr>
              <a:t>Exemplos </a:t>
            </a:r>
            <a:r>
              <a:rPr dirty="0" sz="2200" spc="-114">
                <a:latin typeface="Arial"/>
                <a:cs typeface="Arial"/>
              </a:rPr>
              <a:t>de </a:t>
            </a:r>
            <a:r>
              <a:rPr dirty="0" sz="2200" spc="-160">
                <a:latin typeface="Arial"/>
                <a:cs typeface="Arial"/>
              </a:rPr>
              <a:t>expressões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lógicas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300" spc="15" b="1">
                <a:latin typeface="Carlito"/>
                <a:cs typeface="Carlito"/>
              </a:rPr>
              <a:t>(suponha </a:t>
            </a:r>
            <a:r>
              <a:rPr dirty="0" sz="1300" spc="10" b="1">
                <a:latin typeface="Carlito"/>
                <a:cs typeface="Carlito"/>
              </a:rPr>
              <a:t>x igual </a:t>
            </a:r>
            <a:r>
              <a:rPr dirty="0" sz="1300" spc="15" b="1">
                <a:latin typeface="Carlito"/>
                <a:cs typeface="Carlito"/>
              </a:rPr>
              <a:t>a</a:t>
            </a:r>
            <a:r>
              <a:rPr dirty="0" sz="1300" spc="-75" b="1">
                <a:latin typeface="Carlito"/>
                <a:cs typeface="Carlito"/>
              </a:rPr>
              <a:t> </a:t>
            </a:r>
            <a:r>
              <a:rPr dirty="0" sz="1300" spc="10" b="1">
                <a:latin typeface="Carlito"/>
                <a:cs typeface="Carlito"/>
              </a:rPr>
              <a:t>5)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4752" y="3066287"/>
            <a:ext cx="1760220" cy="169545"/>
          </a:xfrm>
          <a:custGeom>
            <a:avLst/>
            <a:gdLst/>
            <a:ahLst/>
            <a:cxnLst/>
            <a:rect l="l" t="t" r="r" b="b"/>
            <a:pathLst>
              <a:path w="1760220" h="169544">
                <a:moveTo>
                  <a:pt x="614172" y="0"/>
                </a:moveTo>
                <a:lnTo>
                  <a:pt x="608076" y="0"/>
                </a:lnTo>
                <a:lnTo>
                  <a:pt x="608076" y="27432"/>
                </a:lnTo>
                <a:lnTo>
                  <a:pt x="606552" y="39624"/>
                </a:lnTo>
                <a:lnTo>
                  <a:pt x="605028" y="50292"/>
                </a:lnTo>
                <a:lnTo>
                  <a:pt x="603504" y="59436"/>
                </a:lnTo>
                <a:lnTo>
                  <a:pt x="601980" y="62484"/>
                </a:lnTo>
                <a:lnTo>
                  <a:pt x="601980" y="65532"/>
                </a:lnTo>
                <a:lnTo>
                  <a:pt x="598932" y="68580"/>
                </a:lnTo>
                <a:lnTo>
                  <a:pt x="318516" y="68580"/>
                </a:lnTo>
                <a:lnTo>
                  <a:pt x="313944" y="73152"/>
                </a:lnTo>
                <a:lnTo>
                  <a:pt x="310896" y="79248"/>
                </a:lnTo>
                <a:lnTo>
                  <a:pt x="309372" y="83820"/>
                </a:lnTo>
                <a:lnTo>
                  <a:pt x="307848" y="92964"/>
                </a:lnTo>
                <a:lnTo>
                  <a:pt x="304800" y="83820"/>
                </a:lnTo>
                <a:lnTo>
                  <a:pt x="304800" y="79248"/>
                </a:lnTo>
                <a:lnTo>
                  <a:pt x="301752" y="73152"/>
                </a:lnTo>
                <a:lnTo>
                  <a:pt x="298704" y="70104"/>
                </a:lnTo>
                <a:lnTo>
                  <a:pt x="295656" y="68580"/>
                </a:lnTo>
                <a:lnTo>
                  <a:pt x="16764" y="68580"/>
                </a:lnTo>
                <a:lnTo>
                  <a:pt x="13716" y="65532"/>
                </a:lnTo>
                <a:lnTo>
                  <a:pt x="13716" y="62484"/>
                </a:lnTo>
                <a:lnTo>
                  <a:pt x="12192" y="59436"/>
                </a:lnTo>
                <a:lnTo>
                  <a:pt x="10668" y="50292"/>
                </a:lnTo>
                <a:lnTo>
                  <a:pt x="9144" y="39624"/>
                </a:lnTo>
                <a:lnTo>
                  <a:pt x="7620" y="27432"/>
                </a:lnTo>
                <a:lnTo>
                  <a:pt x="7620" y="0"/>
                </a:lnTo>
                <a:lnTo>
                  <a:pt x="0" y="0"/>
                </a:lnTo>
                <a:lnTo>
                  <a:pt x="1524" y="15240"/>
                </a:lnTo>
                <a:lnTo>
                  <a:pt x="1524" y="28956"/>
                </a:lnTo>
                <a:lnTo>
                  <a:pt x="3048" y="41148"/>
                </a:lnTo>
                <a:lnTo>
                  <a:pt x="4572" y="51816"/>
                </a:lnTo>
                <a:lnTo>
                  <a:pt x="6096" y="60960"/>
                </a:lnTo>
                <a:lnTo>
                  <a:pt x="7620" y="64008"/>
                </a:lnTo>
                <a:lnTo>
                  <a:pt x="7620" y="67056"/>
                </a:lnTo>
                <a:lnTo>
                  <a:pt x="10668" y="73152"/>
                </a:lnTo>
                <a:lnTo>
                  <a:pt x="12192" y="74676"/>
                </a:lnTo>
                <a:lnTo>
                  <a:pt x="294132" y="74676"/>
                </a:lnTo>
                <a:lnTo>
                  <a:pt x="295656" y="76200"/>
                </a:lnTo>
                <a:lnTo>
                  <a:pt x="295656" y="74676"/>
                </a:lnTo>
                <a:lnTo>
                  <a:pt x="297180" y="76200"/>
                </a:lnTo>
                <a:lnTo>
                  <a:pt x="295656" y="76200"/>
                </a:lnTo>
                <a:lnTo>
                  <a:pt x="298704" y="82296"/>
                </a:lnTo>
                <a:lnTo>
                  <a:pt x="298704" y="85344"/>
                </a:lnTo>
                <a:lnTo>
                  <a:pt x="301752" y="92964"/>
                </a:lnTo>
                <a:lnTo>
                  <a:pt x="300228" y="92964"/>
                </a:lnTo>
                <a:lnTo>
                  <a:pt x="301752" y="103632"/>
                </a:lnTo>
                <a:lnTo>
                  <a:pt x="303276" y="115824"/>
                </a:lnTo>
                <a:lnTo>
                  <a:pt x="304800" y="129540"/>
                </a:lnTo>
                <a:lnTo>
                  <a:pt x="304800" y="169164"/>
                </a:lnTo>
                <a:lnTo>
                  <a:pt x="310896" y="169164"/>
                </a:lnTo>
                <a:lnTo>
                  <a:pt x="310896" y="129540"/>
                </a:lnTo>
                <a:lnTo>
                  <a:pt x="312420" y="115824"/>
                </a:lnTo>
                <a:lnTo>
                  <a:pt x="312420" y="103632"/>
                </a:lnTo>
                <a:lnTo>
                  <a:pt x="313944" y="92964"/>
                </a:lnTo>
                <a:lnTo>
                  <a:pt x="315468" y="85344"/>
                </a:lnTo>
                <a:lnTo>
                  <a:pt x="316992" y="80772"/>
                </a:lnTo>
                <a:lnTo>
                  <a:pt x="316992" y="82296"/>
                </a:lnTo>
                <a:lnTo>
                  <a:pt x="317754" y="80772"/>
                </a:lnTo>
                <a:lnTo>
                  <a:pt x="318516" y="79248"/>
                </a:lnTo>
                <a:lnTo>
                  <a:pt x="316992" y="79248"/>
                </a:lnTo>
                <a:lnTo>
                  <a:pt x="318516" y="76200"/>
                </a:lnTo>
                <a:lnTo>
                  <a:pt x="320040" y="74676"/>
                </a:lnTo>
                <a:lnTo>
                  <a:pt x="601980" y="74676"/>
                </a:lnTo>
                <a:lnTo>
                  <a:pt x="605028" y="73152"/>
                </a:lnTo>
                <a:lnTo>
                  <a:pt x="606552" y="70104"/>
                </a:lnTo>
                <a:lnTo>
                  <a:pt x="606552" y="67056"/>
                </a:lnTo>
                <a:lnTo>
                  <a:pt x="609600" y="60960"/>
                </a:lnTo>
                <a:lnTo>
                  <a:pt x="611124" y="51816"/>
                </a:lnTo>
                <a:lnTo>
                  <a:pt x="612648" y="41148"/>
                </a:lnTo>
                <a:lnTo>
                  <a:pt x="614172" y="28956"/>
                </a:lnTo>
                <a:lnTo>
                  <a:pt x="614172" y="0"/>
                </a:lnTo>
                <a:close/>
              </a:path>
              <a:path w="1760220" h="169544">
                <a:moveTo>
                  <a:pt x="1760220" y="0"/>
                </a:moveTo>
                <a:lnTo>
                  <a:pt x="1752600" y="0"/>
                </a:lnTo>
                <a:lnTo>
                  <a:pt x="1752600" y="27432"/>
                </a:lnTo>
                <a:lnTo>
                  <a:pt x="1751076" y="39624"/>
                </a:lnTo>
                <a:lnTo>
                  <a:pt x="1748028" y="57912"/>
                </a:lnTo>
                <a:lnTo>
                  <a:pt x="1746504" y="60960"/>
                </a:lnTo>
                <a:lnTo>
                  <a:pt x="1746504" y="64008"/>
                </a:lnTo>
                <a:lnTo>
                  <a:pt x="1743456" y="67056"/>
                </a:lnTo>
                <a:lnTo>
                  <a:pt x="1464564" y="67056"/>
                </a:lnTo>
                <a:lnTo>
                  <a:pt x="1461516" y="68580"/>
                </a:lnTo>
                <a:lnTo>
                  <a:pt x="1459992" y="70104"/>
                </a:lnTo>
                <a:lnTo>
                  <a:pt x="1458468" y="73152"/>
                </a:lnTo>
                <a:lnTo>
                  <a:pt x="1456944" y="74676"/>
                </a:lnTo>
                <a:lnTo>
                  <a:pt x="1455420" y="79248"/>
                </a:lnTo>
                <a:lnTo>
                  <a:pt x="1453896" y="82296"/>
                </a:lnTo>
                <a:lnTo>
                  <a:pt x="1452372" y="91440"/>
                </a:lnTo>
                <a:lnTo>
                  <a:pt x="1450848" y="82296"/>
                </a:lnTo>
                <a:lnTo>
                  <a:pt x="1449324" y="79248"/>
                </a:lnTo>
                <a:lnTo>
                  <a:pt x="1447800" y="74676"/>
                </a:lnTo>
                <a:lnTo>
                  <a:pt x="1446276" y="73152"/>
                </a:lnTo>
                <a:lnTo>
                  <a:pt x="1444752" y="70104"/>
                </a:lnTo>
                <a:lnTo>
                  <a:pt x="1441704" y="67056"/>
                </a:lnTo>
                <a:lnTo>
                  <a:pt x="1161288" y="67056"/>
                </a:lnTo>
                <a:lnTo>
                  <a:pt x="1158240" y="64008"/>
                </a:lnTo>
                <a:lnTo>
                  <a:pt x="1158240" y="60960"/>
                </a:lnTo>
                <a:lnTo>
                  <a:pt x="1156716" y="57912"/>
                </a:lnTo>
                <a:lnTo>
                  <a:pt x="1153668" y="39624"/>
                </a:lnTo>
                <a:lnTo>
                  <a:pt x="1152144" y="27432"/>
                </a:lnTo>
                <a:lnTo>
                  <a:pt x="1152144" y="0"/>
                </a:lnTo>
                <a:lnTo>
                  <a:pt x="1146048" y="0"/>
                </a:lnTo>
                <a:lnTo>
                  <a:pt x="1146048" y="27432"/>
                </a:lnTo>
                <a:lnTo>
                  <a:pt x="1147572" y="39624"/>
                </a:lnTo>
                <a:lnTo>
                  <a:pt x="1149096" y="50292"/>
                </a:lnTo>
                <a:lnTo>
                  <a:pt x="1150620" y="59436"/>
                </a:lnTo>
                <a:lnTo>
                  <a:pt x="1152144" y="62484"/>
                </a:lnTo>
                <a:lnTo>
                  <a:pt x="1152144" y="67056"/>
                </a:lnTo>
                <a:lnTo>
                  <a:pt x="1153668" y="68580"/>
                </a:lnTo>
                <a:lnTo>
                  <a:pt x="1155192" y="71628"/>
                </a:lnTo>
                <a:lnTo>
                  <a:pt x="1158240" y="73152"/>
                </a:lnTo>
                <a:lnTo>
                  <a:pt x="1159764" y="74676"/>
                </a:lnTo>
                <a:lnTo>
                  <a:pt x="1440180" y="74676"/>
                </a:lnTo>
                <a:lnTo>
                  <a:pt x="1441704" y="76200"/>
                </a:lnTo>
                <a:lnTo>
                  <a:pt x="1441704" y="77724"/>
                </a:lnTo>
                <a:lnTo>
                  <a:pt x="1444752" y="83820"/>
                </a:lnTo>
                <a:lnTo>
                  <a:pt x="1447800" y="102108"/>
                </a:lnTo>
                <a:lnTo>
                  <a:pt x="1447800" y="114300"/>
                </a:lnTo>
                <a:lnTo>
                  <a:pt x="1449324" y="128016"/>
                </a:lnTo>
                <a:lnTo>
                  <a:pt x="1449324" y="167640"/>
                </a:lnTo>
                <a:lnTo>
                  <a:pt x="1455420" y="167640"/>
                </a:lnTo>
                <a:lnTo>
                  <a:pt x="1455420" y="128016"/>
                </a:lnTo>
                <a:lnTo>
                  <a:pt x="1456944" y="114300"/>
                </a:lnTo>
                <a:lnTo>
                  <a:pt x="1456944" y="102108"/>
                </a:lnTo>
                <a:lnTo>
                  <a:pt x="1458468" y="92964"/>
                </a:lnTo>
                <a:lnTo>
                  <a:pt x="1461516" y="83820"/>
                </a:lnTo>
                <a:lnTo>
                  <a:pt x="1459992" y="83820"/>
                </a:lnTo>
                <a:lnTo>
                  <a:pt x="1463040" y="77724"/>
                </a:lnTo>
                <a:lnTo>
                  <a:pt x="1463040" y="76200"/>
                </a:lnTo>
                <a:lnTo>
                  <a:pt x="1464564" y="74676"/>
                </a:lnTo>
                <a:lnTo>
                  <a:pt x="1744980" y="74676"/>
                </a:lnTo>
                <a:lnTo>
                  <a:pt x="1748028" y="73152"/>
                </a:lnTo>
                <a:lnTo>
                  <a:pt x="1749552" y="71628"/>
                </a:lnTo>
                <a:lnTo>
                  <a:pt x="1751076" y="68580"/>
                </a:lnTo>
                <a:lnTo>
                  <a:pt x="1752600" y="67056"/>
                </a:lnTo>
                <a:lnTo>
                  <a:pt x="1752600" y="62484"/>
                </a:lnTo>
                <a:lnTo>
                  <a:pt x="1754124" y="59436"/>
                </a:lnTo>
                <a:lnTo>
                  <a:pt x="1755648" y="50292"/>
                </a:lnTo>
                <a:lnTo>
                  <a:pt x="1757172" y="39624"/>
                </a:lnTo>
                <a:lnTo>
                  <a:pt x="1758696" y="27432"/>
                </a:lnTo>
                <a:lnTo>
                  <a:pt x="1758696" y="13716"/>
                </a:lnTo>
                <a:lnTo>
                  <a:pt x="176022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7894" y="2789936"/>
            <a:ext cx="1047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Resultado: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V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557" y="2119388"/>
            <a:ext cx="218440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-50">
                <a:latin typeface="Arial"/>
                <a:cs typeface="Arial"/>
              </a:rPr>
              <a:t>== </a:t>
            </a:r>
            <a:r>
              <a:rPr dirty="0" sz="1700" spc="-5">
                <a:latin typeface="Arial"/>
                <a:cs typeface="Arial"/>
              </a:rPr>
              <a:t>10 </a:t>
            </a:r>
            <a:r>
              <a:rPr dirty="0" sz="1700" spc="505">
                <a:latin typeface="Arial"/>
                <a:cs typeface="Arial"/>
              </a:rPr>
              <a:t>|| </a:t>
            </a: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-45">
                <a:latin typeface="Arial"/>
                <a:cs typeface="Arial"/>
              </a:rPr>
              <a:t>&lt;=</a:t>
            </a:r>
            <a:r>
              <a:rPr dirty="0" sz="1700" spc="25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20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6276" y="2410967"/>
            <a:ext cx="1937385" cy="169545"/>
          </a:xfrm>
          <a:custGeom>
            <a:avLst/>
            <a:gdLst/>
            <a:ahLst/>
            <a:cxnLst/>
            <a:rect l="l" t="t" r="r" b="b"/>
            <a:pathLst>
              <a:path w="1937385" h="169544">
                <a:moveTo>
                  <a:pt x="614172" y="1524"/>
                </a:moveTo>
                <a:lnTo>
                  <a:pt x="608076" y="1524"/>
                </a:lnTo>
                <a:lnTo>
                  <a:pt x="608076" y="28956"/>
                </a:lnTo>
                <a:lnTo>
                  <a:pt x="606552" y="41148"/>
                </a:lnTo>
                <a:lnTo>
                  <a:pt x="605028" y="51816"/>
                </a:lnTo>
                <a:lnTo>
                  <a:pt x="603504" y="60960"/>
                </a:lnTo>
                <a:lnTo>
                  <a:pt x="603504" y="59436"/>
                </a:lnTo>
                <a:lnTo>
                  <a:pt x="601980" y="64008"/>
                </a:lnTo>
                <a:lnTo>
                  <a:pt x="601980" y="65532"/>
                </a:lnTo>
                <a:lnTo>
                  <a:pt x="600456" y="68580"/>
                </a:lnTo>
                <a:lnTo>
                  <a:pt x="598932" y="70104"/>
                </a:lnTo>
                <a:lnTo>
                  <a:pt x="316992" y="70104"/>
                </a:lnTo>
                <a:lnTo>
                  <a:pt x="315468" y="73152"/>
                </a:lnTo>
                <a:lnTo>
                  <a:pt x="313944" y="74676"/>
                </a:lnTo>
                <a:lnTo>
                  <a:pt x="310896" y="80772"/>
                </a:lnTo>
                <a:lnTo>
                  <a:pt x="309372" y="85344"/>
                </a:lnTo>
                <a:lnTo>
                  <a:pt x="307848" y="92964"/>
                </a:lnTo>
                <a:lnTo>
                  <a:pt x="306628" y="86868"/>
                </a:lnTo>
                <a:lnTo>
                  <a:pt x="306324" y="85344"/>
                </a:lnTo>
                <a:lnTo>
                  <a:pt x="304800" y="80772"/>
                </a:lnTo>
                <a:lnTo>
                  <a:pt x="301752" y="74676"/>
                </a:lnTo>
                <a:lnTo>
                  <a:pt x="300228" y="73152"/>
                </a:lnTo>
                <a:lnTo>
                  <a:pt x="298704" y="70104"/>
                </a:lnTo>
                <a:lnTo>
                  <a:pt x="16764" y="70104"/>
                </a:lnTo>
                <a:lnTo>
                  <a:pt x="15240" y="68580"/>
                </a:lnTo>
                <a:lnTo>
                  <a:pt x="13716" y="65532"/>
                </a:lnTo>
                <a:lnTo>
                  <a:pt x="13716" y="64008"/>
                </a:lnTo>
                <a:lnTo>
                  <a:pt x="12700" y="60960"/>
                </a:lnTo>
                <a:lnTo>
                  <a:pt x="12192" y="59436"/>
                </a:lnTo>
                <a:lnTo>
                  <a:pt x="12192" y="60960"/>
                </a:lnTo>
                <a:lnTo>
                  <a:pt x="10668" y="51816"/>
                </a:lnTo>
                <a:lnTo>
                  <a:pt x="9144" y="41148"/>
                </a:lnTo>
                <a:lnTo>
                  <a:pt x="7620" y="28956"/>
                </a:lnTo>
                <a:lnTo>
                  <a:pt x="7620" y="1524"/>
                </a:lnTo>
                <a:lnTo>
                  <a:pt x="0" y="1524"/>
                </a:lnTo>
                <a:lnTo>
                  <a:pt x="1524" y="16764"/>
                </a:lnTo>
                <a:lnTo>
                  <a:pt x="1524" y="30480"/>
                </a:lnTo>
                <a:lnTo>
                  <a:pt x="3048" y="42672"/>
                </a:lnTo>
                <a:lnTo>
                  <a:pt x="4572" y="53340"/>
                </a:lnTo>
                <a:lnTo>
                  <a:pt x="6096" y="60960"/>
                </a:lnTo>
                <a:lnTo>
                  <a:pt x="7620" y="65532"/>
                </a:lnTo>
                <a:lnTo>
                  <a:pt x="7620" y="68580"/>
                </a:lnTo>
                <a:lnTo>
                  <a:pt x="9144" y="71628"/>
                </a:lnTo>
                <a:lnTo>
                  <a:pt x="13716" y="76200"/>
                </a:lnTo>
                <a:lnTo>
                  <a:pt x="295656" y="76200"/>
                </a:lnTo>
                <a:lnTo>
                  <a:pt x="297180" y="77724"/>
                </a:lnTo>
                <a:lnTo>
                  <a:pt x="297180" y="79248"/>
                </a:lnTo>
                <a:lnTo>
                  <a:pt x="298704" y="82296"/>
                </a:lnTo>
                <a:lnTo>
                  <a:pt x="300228" y="86868"/>
                </a:lnTo>
                <a:lnTo>
                  <a:pt x="298704" y="85344"/>
                </a:lnTo>
                <a:lnTo>
                  <a:pt x="301752" y="94488"/>
                </a:lnTo>
                <a:lnTo>
                  <a:pt x="303276" y="105156"/>
                </a:lnTo>
                <a:lnTo>
                  <a:pt x="303276" y="117348"/>
                </a:lnTo>
                <a:lnTo>
                  <a:pt x="304800" y="131064"/>
                </a:lnTo>
                <a:lnTo>
                  <a:pt x="304800" y="169164"/>
                </a:lnTo>
                <a:lnTo>
                  <a:pt x="310896" y="169164"/>
                </a:lnTo>
                <a:lnTo>
                  <a:pt x="310896" y="131064"/>
                </a:lnTo>
                <a:lnTo>
                  <a:pt x="312420" y="117348"/>
                </a:lnTo>
                <a:lnTo>
                  <a:pt x="312420" y="105156"/>
                </a:lnTo>
                <a:lnTo>
                  <a:pt x="313944" y="94488"/>
                </a:lnTo>
                <a:lnTo>
                  <a:pt x="315468" y="85344"/>
                </a:lnTo>
                <a:lnTo>
                  <a:pt x="315468" y="86868"/>
                </a:lnTo>
                <a:lnTo>
                  <a:pt x="315976" y="85344"/>
                </a:lnTo>
                <a:lnTo>
                  <a:pt x="316992" y="82296"/>
                </a:lnTo>
                <a:lnTo>
                  <a:pt x="318516" y="79248"/>
                </a:lnTo>
                <a:lnTo>
                  <a:pt x="318516" y="77724"/>
                </a:lnTo>
                <a:lnTo>
                  <a:pt x="320040" y="76200"/>
                </a:lnTo>
                <a:lnTo>
                  <a:pt x="601980" y="76200"/>
                </a:lnTo>
                <a:lnTo>
                  <a:pt x="606552" y="71628"/>
                </a:lnTo>
                <a:lnTo>
                  <a:pt x="608076" y="68580"/>
                </a:lnTo>
                <a:lnTo>
                  <a:pt x="608076" y="65532"/>
                </a:lnTo>
                <a:lnTo>
                  <a:pt x="609600" y="60960"/>
                </a:lnTo>
                <a:lnTo>
                  <a:pt x="611124" y="53340"/>
                </a:lnTo>
                <a:lnTo>
                  <a:pt x="612648" y="42672"/>
                </a:lnTo>
                <a:lnTo>
                  <a:pt x="614172" y="30480"/>
                </a:lnTo>
                <a:lnTo>
                  <a:pt x="614172" y="1524"/>
                </a:lnTo>
                <a:close/>
              </a:path>
              <a:path w="1937385" h="169544">
                <a:moveTo>
                  <a:pt x="1937004" y="0"/>
                </a:moveTo>
                <a:lnTo>
                  <a:pt x="1930908" y="0"/>
                </a:lnTo>
                <a:lnTo>
                  <a:pt x="1930908" y="27432"/>
                </a:lnTo>
                <a:lnTo>
                  <a:pt x="1929384" y="39624"/>
                </a:lnTo>
                <a:lnTo>
                  <a:pt x="1927860" y="50292"/>
                </a:lnTo>
                <a:lnTo>
                  <a:pt x="1926336" y="59436"/>
                </a:lnTo>
                <a:lnTo>
                  <a:pt x="1924812" y="62484"/>
                </a:lnTo>
                <a:lnTo>
                  <a:pt x="1924812" y="65532"/>
                </a:lnTo>
                <a:lnTo>
                  <a:pt x="1921764" y="68580"/>
                </a:lnTo>
                <a:lnTo>
                  <a:pt x="1641348" y="68580"/>
                </a:lnTo>
                <a:lnTo>
                  <a:pt x="1636776" y="73152"/>
                </a:lnTo>
                <a:lnTo>
                  <a:pt x="1633728" y="79248"/>
                </a:lnTo>
                <a:lnTo>
                  <a:pt x="1632204" y="83820"/>
                </a:lnTo>
                <a:lnTo>
                  <a:pt x="1630680" y="92964"/>
                </a:lnTo>
                <a:lnTo>
                  <a:pt x="1629156" y="83820"/>
                </a:lnTo>
                <a:lnTo>
                  <a:pt x="1627632" y="79248"/>
                </a:lnTo>
                <a:lnTo>
                  <a:pt x="1624584" y="73152"/>
                </a:lnTo>
                <a:lnTo>
                  <a:pt x="1621536" y="70104"/>
                </a:lnTo>
                <a:lnTo>
                  <a:pt x="1618488" y="68580"/>
                </a:lnTo>
                <a:lnTo>
                  <a:pt x="1339596" y="68580"/>
                </a:lnTo>
                <a:lnTo>
                  <a:pt x="1336548" y="65532"/>
                </a:lnTo>
                <a:lnTo>
                  <a:pt x="1336548" y="62484"/>
                </a:lnTo>
                <a:lnTo>
                  <a:pt x="1335024" y="59436"/>
                </a:lnTo>
                <a:lnTo>
                  <a:pt x="1333500" y="50292"/>
                </a:lnTo>
                <a:lnTo>
                  <a:pt x="1331976" y="39624"/>
                </a:lnTo>
                <a:lnTo>
                  <a:pt x="1330452" y="27432"/>
                </a:lnTo>
                <a:lnTo>
                  <a:pt x="1330452" y="0"/>
                </a:lnTo>
                <a:lnTo>
                  <a:pt x="1322832" y="0"/>
                </a:lnTo>
                <a:lnTo>
                  <a:pt x="1324356" y="15240"/>
                </a:lnTo>
                <a:lnTo>
                  <a:pt x="1324356" y="28956"/>
                </a:lnTo>
                <a:lnTo>
                  <a:pt x="1325880" y="41148"/>
                </a:lnTo>
                <a:lnTo>
                  <a:pt x="1327404" y="51816"/>
                </a:lnTo>
                <a:lnTo>
                  <a:pt x="1328928" y="60960"/>
                </a:lnTo>
                <a:lnTo>
                  <a:pt x="1330452" y="64008"/>
                </a:lnTo>
                <a:lnTo>
                  <a:pt x="1330452" y="67056"/>
                </a:lnTo>
                <a:lnTo>
                  <a:pt x="1333500" y="73152"/>
                </a:lnTo>
                <a:lnTo>
                  <a:pt x="1335024" y="74676"/>
                </a:lnTo>
                <a:lnTo>
                  <a:pt x="1616964" y="74676"/>
                </a:lnTo>
                <a:lnTo>
                  <a:pt x="1618488" y="76200"/>
                </a:lnTo>
                <a:lnTo>
                  <a:pt x="1618488" y="74676"/>
                </a:lnTo>
                <a:lnTo>
                  <a:pt x="1620012" y="77724"/>
                </a:lnTo>
                <a:lnTo>
                  <a:pt x="1620012" y="79248"/>
                </a:lnTo>
                <a:lnTo>
                  <a:pt x="1621536" y="82296"/>
                </a:lnTo>
                <a:lnTo>
                  <a:pt x="1621536" y="85344"/>
                </a:lnTo>
                <a:lnTo>
                  <a:pt x="1624584" y="92964"/>
                </a:lnTo>
                <a:lnTo>
                  <a:pt x="1626108" y="103632"/>
                </a:lnTo>
                <a:lnTo>
                  <a:pt x="1626108" y="115824"/>
                </a:lnTo>
                <a:lnTo>
                  <a:pt x="1627632" y="129540"/>
                </a:lnTo>
                <a:lnTo>
                  <a:pt x="1627632" y="169164"/>
                </a:lnTo>
                <a:lnTo>
                  <a:pt x="1633728" y="169164"/>
                </a:lnTo>
                <a:lnTo>
                  <a:pt x="1633728" y="129540"/>
                </a:lnTo>
                <a:lnTo>
                  <a:pt x="1635252" y="115824"/>
                </a:lnTo>
                <a:lnTo>
                  <a:pt x="1635252" y="103632"/>
                </a:lnTo>
                <a:lnTo>
                  <a:pt x="1636776" y="92964"/>
                </a:lnTo>
                <a:lnTo>
                  <a:pt x="1638300" y="85344"/>
                </a:lnTo>
                <a:lnTo>
                  <a:pt x="1639824" y="80772"/>
                </a:lnTo>
                <a:lnTo>
                  <a:pt x="1639824" y="82296"/>
                </a:lnTo>
                <a:lnTo>
                  <a:pt x="1640586" y="80772"/>
                </a:lnTo>
                <a:lnTo>
                  <a:pt x="1641348" y="79248"/>
                </a:lnTo>
                <a:lnTo>
                  <a:pt x="1641348" y="77724"/>
                </a:lnTo>
                <a:lnTo>
                  <a:pt x="1642872" y="74676"/>
                </a:lnTo>
                <a:lnTo>
                  <a:pt x="1924812" y="74676"/>
                </a:lnTo>
                <a:lnTo>
                  <a:pt x="1927860" y="73152"/>
                </a:lnTo>
                <a:lnTo>
                  <a:pt x="1930908" y="67056"/>
                </a:lnTo>
                <a:lnTo>
                  <a:pt x="1930908" y="64008"/>
                </a:lnTo>
                <a:lnTo>
                  <a:pt x="1932432" y="60960"/>
                </a:lnTo>
                <a:lnTo>
                  <a:pt x="1933956" y="51816"/>
                </a:lnTo>
                <a:lnTo>
                  <a:pt x="1935480" y="41148"/>
                </a:lnTo>
                <a:lnTo>
                  <a:pt x="1937004" y="28956"/>
                </a:lnTo>
                <a:lnTo>
                  <a:pt x="1937004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70571" y="2503512"/>
            <a:ext cx="1823085" cy="96646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6215">
              <a:lnSpc>
                <a:spcPts val="2200"/>
              </a:lnSpc>
              <a:spcBef>
                <a:spcPts val="120"/>
              </a:spcBef>
              <a:tabLst>
                <a:tab pos="1518920" algn="l"/>
              </a:tabLst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F	V</a:t>
            </a:r>
            <a:endParaRPr sz="1850">
              <a:latin typeface="Carlito"/>
              <a:cs typeface="Carlito"/>
            </a:endParaRPr>
          </a:p>
          <a:p>
            <a:pPr>
              <a:lnSpc>
                <a:spcPts val="2020"/>
              </a:lnSpc>
            </a:pP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-45">
                <a:latin typeface="Arial"/>
                <a:cs typeface="Arial"/>
              </a:rPr>
              <a:t>&gt; </a:t>
            </a:r>
            <a:r>
              <a:rPr dirty="0" sz="1700">
                <a:latin typeface="Arial"/>
                <a:cs typeface="Arial"/>
              </a:rPr>
              <a:t>0 </a:t>
            </a:r>
            <a:r>
              <a:rPr dirty="0" sz="1700" spc="505">
                <a:latin typeface="Arial"/>
                <a:cs typeface="Arial"/>
              </a:rPr>
              <a:t>|| </a:t>
            </a: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220">
                <a:latin typeface="Arial"/>
                <a:cs typeface="Arial"/>
              </a:rPr>
              <a:t>!=</a:t>
            </a:r>
            <a:r>
              <a:rPr dirty="0" sz="1700" spc="6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940"/>
              </a:spcBef>
              <a:tabLst>
                <a:tab pos="1339215" algn="l"/>
              </a:tabLst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V	V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19" y="2120849"/>
            <a:ext cx="1047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Resultado: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V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0764" y="3863339"/>
            <a:ext cx="3022600" cy="169545"/>
          </a:xfrm>
          <a:custGeom>
            <a:avLst/>
            <a:gdLst/>
            <a:ahLst/>
            <a:cxnLst/>
            <a:rect l="l" t="t" r="r" b="b"/>
            <a:pathLst>
              <a:path w="3022600" h="169545">
                <a:moveTo>
                  <a:pt x="614172" y="1524"/>
                </a:moveTo>
                <a:lnTo>
                  <a:pt x="608076" y="1524"/>
                </a:lnTo>
                <a:lnTo>
                  <a:pt x="608076" y="15240"/>
                </a:lnTo>
                <a:lnTo>
                  <a:pt x="606552" y="28956"/>
                </a:lnTo>
                <a:lnTo>
                  <a:pt x="606552" y="41148"/>
                </a:lnTo>
                <a:lnTo>
                  <a:pt x="605028" y="51816"/>
                </a:lnTo>
                <a:lnTo>
                  <a:pt x="603504" y="59436"/>
                </a:lnTo>
                <a:lnTo>
                  <a:pt x="601980" y="64008"/>
                </a:lnTo>
                <a:lnTo>
                  <a:pt x="600456" y="65532"/>
                </a:lnTo>
                <a:lnTo>
                  <a:pt x="600456" y="68580"/>
                </a:lnTo>
                <a:lnTo>
                  <a:pt x="598932" y="70104"/>
                </a:lnTo>
                <a:lnTo>
                  <a:pt x="315468" y="70104"/>
                </a:lnTo>
                <a:lnTo>
                  <a:pt x="313944" y="71628"/>
                </a:lnTo>
                <a:lnTo>
                  <a:pt x="310896" y="77724"/>
                </a:lnTo>
                <a:lnTo>
                  <a:pt x="310896" y="80772"/>
                </a:lnTo>
                <a:lnTo>
                  <a:pt x="309372" y="83820"/>
                </a:lnTo>
                <a:lnTo>
                  <a:pt x="307848" y="92964"/>
                </a:lnTo>
                <a:lnTo>
                  <a:pt x="307086" y="98298"/>
                </a:lnTo>
                <a:lnTo>
                  <a:pt x="306324" y="92964"/>
                </a:lnTo>
                <a:lnTo>
                  <a:pt x="304800" y="83820"/>
                </a:lnTo>
                <a:lnTo>
                  <a:pt x="303276" y="80772"/>
                </a:lnTo>
                <a:lnTo>
                  <a:pt x="303276" y="77724"/>
                </a:lnTo>
                <a:lnTo>
                  <a:pt x="300228" y="71628"/>
                </a:lnTo>
                <a:lnTo>
                  <a:pt x="298704" y="70104"/>
                </a:lnTo>
                <a:lnTo>
                  <a:pt x="16764" y="70104"/>
                </a:lnTo>
                <a:lnTo>
                  <a:pt x="15240" y="68580"/>
                </a:lnTo>
                <a:lnTo>
                  <a:pt x="15240" y="70104"/>
                </a:lnTo>
                <a:lnTo>
                  <a:pt x="13716" y="68580"/>
                </a:lnTo>
                <a:lnTo>
                  <a:pt x="15240" y="68580"/>
                </a:lnTo>
                <a:lnTo>
                  <a:pt x="13716" y="65532"/>
                </a:lnTo>
                <a:lnTo>
                  <a:pt x="12192" y="64008"/>
                </a:lnTo>
                <a:lnTo>
                  <a:pt x="12192" y="59436"/>
                </a:lnTo>
                <a:lnTo>
                  <a:pt x="10668" y="51816"/>
                </a:lnTo>
                <a:lnTo>
                  <a:pt x="9144" y="41148"/>
                </a:lnTo>
                <a:lnTo>
                  <a:pt x="7620" y="28956"/>
                </a:lnTo>
                <a:lnTo>
                  <a:pt x="6096" y="15240"/>
                </a:lnTo>
                <a:lnTo>
                  <a:pt x="6096" y="1524"/>
                </a:lnTo>
                <a:lnTo>
                  <a:pt x="0" y="1524"/>
                </a:lnTo>
                <a:lnTo>
                  <a:pt x="0" y="16764"/>
                </a:lnTo>
                <a:lnTo>
                  <a:pt x="1524" y="28956"/>
                </a:lnTo>
                <a:lnTo>
                  <a:pt x="1524" y="41148"/>
                </a:lnTo>
                <a:lnTo>
                  <a:pt x="3048" y="53340"/>
                </a:lnTo>
                <a:lnTo>
                  <a:pt x="6096" y="60960"/>
                </a:lnTo>
                <a:lnTo>
                  <a:pt x="6096" y="65532"/>
                </a:lnTo>
                <a:lnTo>
                  <a:pt x="9144" y="71628"/>
                </a:lnTo>
                <a:lnTo>
                  <a:pt x="12192" y="74676"/>
                </a:lnTo>
                <a:lnTo>
                  <a:pt x="15240" y="76200"/>
                </a:lnTo>
                <a:lnTo>
                  <a:pt x="295656" y="76200"/>
                </a:lnTo>
                <a:lnTo>
                  <a:pt x="295656" y="77724"/>
                </a:lnTo>
                <a:lnTo>
                  <a:pt x="297180" y="79248"/>
                </a:lnTo>
                <a:lnTo>
                  <a:pt x="298704" y="82296"/>
                </a:lnTo>
                <a:lnTo>
                  <a:pt x="297180" y="82296"/>
                </a:lnTo>
                <a:lnTo>
                  <a:pt x="298704" y="85344"/>
                </a:lnTo>
                <a:lnTo>
                  <a:pt x="300228" y="94488"/>
                </a:lnTo>
                <a:lnTo>
                  <a:pt x="301752" y="105156"/>
                </a:lnTo>
                <a:lnTo>
                  <a:pt x="303276" y="117348"/>
                </a:lnTo>
                <a:lnTo>
                  <a:pt x="303276" y="129540"/>
                </a:lnTo>
                <a:lnTo>
                  <a:pt x="303695" y="140550"/>
                </a:lnTo>
                <a:lnTo>
                  <a:pt x="303276" y="144780"/>
                </a:lnTo>
                <a:lnTo>
                  <a:pt x="303847" y="144780"/>
                </a:lnTo>
                <a:lnTo>
                  <a:pt x="304800" y="169164"/>
                </a:lnTo>
                <a:lnTo>
                  <a:pt x="309372" y="169164"/>
                </a:lnTo>
                <a:lnTo>
                  <a:pt x="310299" y="144780"/>
                </a:lnTo>
                <a:lnTo>
                  <a:pt x="310896" y="144780"/>
                </a:lnTo>
                <a:lnTo>
                  <a:pt x="310464" y="140550"/>
                </a:lnTo>
                <a:lnTo>
                  <a:pt x="310896" y="129540"/>
                </a:lnTo>
                <a:lnTo>
                  <a:pt x="310896" y="117348"/>
                </a:lnTo>
                <a:lnTo>
                  <a:pt x="312420" y="105156"/>
                </a:lnTo>
                <a:lnTo>
                  <a:pt x="313944" y="94488"/>
                </a:lnTo>
                <a:lnTo>
                  <a:pt x="315468" y="85344"/>
                </a:lnTo>
                <a:lnTo>
                  <a:pt x="316992" y="82296"/>
                </a:lnTo>
                <a:lnTo>
                  <a:pt x="316992" y="79248"/>
                </a:lnTo>
                <a:lnTo>
                  <a:pt x="320040" y="76200"/>
                </a:lnTo>
                <a:lnTo>
                  <a:pt x="598932" y="76200"/>
                </a:lnTo>
                <a:lnTo>
                  <a:pt x="601980" y="74676"/>
                </a:lnTo>
                <a:lnTo>
                  <a:pt x="612648" y="41148"/>
                </a:lnTo>
                <a:lnTo>
                  <a:pt x="612648" y="28956"/>
                </a:lnTo>
                <a:lnTo>
                  <a:pt x="614172" y="16764"/>
                </a:lnTo>
                <a:lnTo>
                  <a:pt x="614172" y="1524"/>
                </a:lnTo>
                <a:close/>
              </a:path>
              <a:path w="3022600" h="169545">
                <a:moveTo>
                  <a:pt x="1821180" y="0"/>
                </a:moveTo>
                <a:lnTo>
                  <a:pt x="1815084" y="0"/>
                </a:lnTo>
                <a:lnTo>
                  <a:pt x="1815084" y="15240"/>
                </a:lnTo>
                <a:lnTo>
                  <a:pt x="1813560" y="27432"/>
                </a:lnTo>
                <a:lnTo>
                  <a:pt x="1813560" y="39624"/>
                </a:lnTo>
                <a:lnTo>
                  <a:pt x="1812036" y="50292"/>
                </a:lnTo>
                <a:lnTo>
                  <a:pt x="1808988" y="59436"/>
                </a:lnTo>
                <a:lnTo>
                  <a:pt x="1810512" y="59436"/>
                </a:lnTo>
                <a:lnTo>
                  <a:pt x="1807464" y="65532"/>
                </a:lnTo>
                <a:lnTo>
                  <a:pt x="1807464" y="67056"/>
                </a:lnTo>
                <a:lnTo>
                  <a:pt x="1805940" y="68580"/>
                </a:lnTo>
                <a:lnTo>
                  <a:pt x="1525524" y="68580"/>
                </a:lnTo>
                <a:lnTo>
                  <a:pt x="1522476" y="70104"/>
                </a:lnTo>
                <a:lnTo>
                  <a:pt x="1519428" y="73152"/>
                </a:lnTo>
                <a:lnTo>
                  <a:pt x="1517904" y="76200"/>
                </a:lnTo>
                <a:lnTo>
                  <a:pt x="1517904" y="79248"/>
                </a:lnTo>
                <a:lnTo>
                  <a:pt x="1516380" y="83820"/>
                </a:lnTo>
                <a:lnTo>
                  <a:pt x="1514856" y="92964"/>
                </a:lnTo>
                <a:lnTo>
                  <a:pt x="1514094" y="98298"/>
                </a:lnTo>
                <a:lnTo>
                  <a:pt x="1513332" y="92964"/>
                </a:lnTo>
                <a:lnTo>
                  <a:pt x="1511808" y="83820"/>
                </a:lnTo>
                <a:lnTo>
                  <a:pt x="1510284" y="79248"/>
                </a:lnTo>
                <a:lnTo>
                  <a:pt x="1510284" y="77724"/>
                </a:lnTo>
                <a:lnTo>
                  <a:pt x="1510284" y="76200"/>
                </a:lnTo>
                <a:lnTo>
                  <a:pt x="1508760" y="73152"/>
                </a:lnTo>
                <a:lnTo>
                  <a:pt x="1505712" y="70104"/>
                </a:lnTo>
                <a:lnTo>
                  <a:pt x="1502664" y="68580"/>
                </a:lnTo>
                <a:lnTo>
                  <a:pt x="1222248" y="68580"/>
                </a:lnTo>
                <a:lnTo>
                  <a:pt x="1220724" y="67056"/>
                </a:lnTo>
                <a:lnTo>
                  <a:pt x="1222248" y="67056"/>
                </a:lnTo>
                <a:lnTo>
                  <a:pt x="1220724" y="65532"/>
                </a:lnTo>
                <a:lnTo>
                  <a:pt x="1219200" y="62484"/>
                </a:lnTo>
                <a:lnTo>
                  <a:pt x="1219200" y="59436"/>
                </a:lnTo>
                <a:lnTo>
                  <a:pt x="1217676" y="50292"/>
                </a:lnTo>
                <a:lnTo>
                  <a:pt x="1216152" y="39624"/>
                </a:lnTo>
                <a:lnTo>
                  <a:pt x="1213104" y="15240"/>
                </a:lnTo>
                <a:lnTo>
                  <a:pt x="1213104" y="0"/>
                </a:lnTo>
                <a:lnTo>
                  <a:pt x="1207008" y="0"/>
                </a:lnTo>
                <a:lnTo>
                  <a:pt x="1207008" y="15240"/>
                </a:lnTo>
                <a:lnTo>
                  <a:pt x="1208532" y="28956"/>
                </a:lnTo>
                <a:lnTo>
                  <a:pt x="1208532" y="41148"/>
                </a:lnTo>
                <a:lnTo>
                  <a:pt x="1210056" y="51816"/>
                </a:lnTo>
                <a:lnTo>
                  <a:pt x="1213104" y="60960"/>
                </a:lnTo>
                <a:lnTo>
                  <a:pt x="1213104" y="64008"/>
                </a:lnTo>
                <a:lnTo>
                  <a:pt x="1217676" y="73152"/>
                </a:lnTo>
                <a:lnTo>
                  <a:pt x="1219200" y="74676"/>
                </a:lnTo>
                <a:lnTo>
                  <a:pt x="1501140" y="74676"/>
                </a:lnTo>
                <a:lnTo>
                  <a:pt x="1502664" y="76200"/>
                </a:lnTo>
                <a:lnTo>
                  <a:pt x="1504188" y="79248"/>
                </a:lnTo>
                <a:lnTo>
                  <a:pt x="1504188" y="77724"/>
                </a:lnTo>
                <a:lnTo>
                  <a:pt x="1505712" y="80772"/>
                </a:lnTo>
                <a:lnTo>
                  <a:pt x="1504188" y="80772"/>
                </a:lnTo>
                <a:lnTo>
                  <a:pt x="1505712" y="85344"/>
                </a:lnTo>
                <a:lnTo>
                  <a:pt x="1507236" y="92964"/>
                </a:lnTo>
                <a:lnTo>
                  <a:pt x="1508760" y="103632"/>
                </a:lnTo>
                <a:lnTo>
                  <a:pt x="1510284" y="115824"/>
                </a:lnTo>
                <a:lnTo>
                  <a:pt x="1510284" y="129540"/>
                </a:lnTo>
                <a:lnTo>
                  <a:pt x="1510665" y="139446"/>
                </a:lnTo>
                <a:lnTo>
                  <a:pt x="1510284" y="143256"/>
                </a:lnTo>
                <a:lnTo>
                  <a:pt x="1510804" y="143256"/>
                </a:lnTo>
                <a:lnTo>
                  <a:pt x="1511808" y="169164"/>
                </a:lnTo>
                <a:lnTo>
                  <a:pt x="1516380" y="169164"/>
                </a:lnTo>
                <a:lnTo>
                  <a:pt x="1517370" y="143256"/>
                </a:lnTo>
                <a:lnTo>
                  <a:pt x="1517904" y="143256"/>
                </a:lnTo>
                <a:lnTo>
                  <a:pt x="1517523" y="139446"/>
                </a:lnTo>
                <a:lnTo>
                  <a:pt x="1517904" y="129540"/>
                </a:lnTo>
                <a:lnTo>
                  <a:pt x="1517904" y="115824"/>
                </a:lnTo>
                <a:lnTo>
                  <a:pt x="1519428" y="103632"/>
                </a:lnTo>
                <a:lnTo>
                  <a:pt x="1520952" y="92964"/>
                </a:lnTo>
                <a:lnTo>
                  <a:pt x="1522476" y="85344"/>
                </a:lnTo>
                <a:lnTo>
                  <a:pt x="1524000" y="80772"/>
                </a:lnTo>
                <a:lnTo>
                  <a:pt x="1524000" y="79248"/>
                </a:lnTo>
                <a:lnTo>
                  <a:pt x="1525524" y="76200"/>
                </a:lnTo>
                <a:lnTo>
                  <a:pt x="1527048" y="74676"/>
                </a:lnTo>
                <a:lnTo>
                  <a:pt x="1808988" y="74676"/>
                </a:lnTo>
                <a:lnTo>
                  <a:pt x="1810512" y="73152"/>
                </a:lnTo>
                <a:lnTo>
                  <a:pt x="1816608" y="60960"/>
                </a:lnTo>
                <a:lnTo>
                  <a:pt x="1818132" y="51816"/>
                </a:lnTo>
                <a:lnTo>
                  <a:pt x="1819656" y="41148"/>
                </a:lnTo>
                <a:lnTo>
                  <a:pt x="1819656" y="28956"/>
                </a:lnTo>
                <a:lnTo>
                  <a:pt x="1821180" y="15240"/>
                </a:lnTo>
                <a:lnTo>
                  <a:pt x="1821180" y="0"/>
                </a:lnTo>
                <a:close/>
              </a:path>
              <a:path w="3022600" h="169545">
                <a:moveTo>
                  <a:pt x="3022092" y="0"/>
                </a:moveTo>
                <a:lnTo>
                  <a:pt x="3014472" y="0"/>
                </a:lnTo>
                <a:lnTo>
                  <a:pt x="3014472" y="27432"/>
                </a:lnTo>
                <a:lnTo>
                  <a:pt x="3012948" y="39624"/>
                </a:lnTo>
                <a:lnTo>
                  <a:pt x="3011424" y="50292"/>
                </a:lnTo>
                <a:lnTo>
                  <a:pt x="3009900" y="59436"/>
                </a:lnTo>
                <a:lnTo>
                  <a:pt x="3008376" y="62484"/>
                </a:lnTo>
                <a:lnTo>
                  <a:pt x="3008376" y="65532"/>
                </a:lnTo>
                <a:lnTo>
                  <a:pt x="3005328" y="68580"/>
                </a:lnTo>
                <a:lnTo>
                  <a:pt x="2726436" y="68580"/>
                </a:lnTo>
                <a:lnTo>
                  <a:pt x="2723388" y="70104"/>
                </a:lnTo>
                <a:lnTo>
                  <a:pt x="2720340" y="73152"/>
                </a:lnTo>
                <a:lnTo>
                  <a:pt x="2717292" y="79248"/>
                </a:lnTo>
                <a:lnTo>
                  <a:pt x="2715768" y="83820"/>
                </a:lnTo>
                <a:lnTo>
                  <a:pt x="2714244" y="92964"/>
                </a:lnTo>
                <a:lnTo>
                  <a:pt x="2712720" y="83820"/>
                </a:lnTo>
                <a:lnTo>
                  <a:pt x="2711196" y="79248"/>
                </a:lnTo>
                <a:lnTo>
                  <a:pt x="2708148" y="73152"/>
                </a:lnTo>
                <a:lnTo>
                  <a:pt x="2703576" y="68580"/>
                </a:lnTo>
                <a:lnTo>
                  <a:pt x="2423160" y="68580"/>
                </a:lnTo>
                <a:lnTo>
                  <a:pt x="2420112" y="65532"/>
                </a:lnTo>
                <a:lnTo>
                  <a:pt x="2420112" y="62484"/>
                </a:lnTo>
                <a:lnTo>
                  <a:pt x="2418588" y="59436"/>
                </a:lnTo>
                <a:lnTo>
                  <a:pt x="2417064" y="50292"/>
                </a:lnTo>
                <a:lnTo>
                  <a:pt x="2415540" y="39624"/>
                </a:lnTo>
                <a:lnTo>
                  <a:pt x="2414016" y="27432"/>
                </a:lnTo>
                <a:lnTo>
                  <a:pt x="2414016" y="0"/>
                </a:lnTo>
                <a:lnTo>
                  <a:pt x="2407920" y="0"/>
                </a:lnTo>
                <a:lnTo>
                  <a:pt x="2407920" y="28956"/>
                </a:lnTo>
                <a:lnTo>
                  <a:pt x="2409444" y="41148"/>
                </a:lnTo>
                <a:lnTo>
                  <a:pt x="2410968" y="51816"/>
                </a:lnTo>
                <a:lnTo>
                  <a:pt x="2412492" y="60960"/>
                </a:lnTo>
                <a:lnTo>
                  <a:pt x="2414016" y="64008"/>
                </a:lnTo>
                <a:lnTo>
                  <a:pt x="2414016" y="67056"/>
                </a:lnTo>
                <a:lnTo>
                  <a:pt x="2417064" y="73152"/>
                </a:lnTo>
                <a:lnTo>
                  <a:pt x="2420112" y="74676"/>
                </a:lnTo>
                <a:lnTo>
                  <a:pt x="2702052" y="74676"/>
                </a:lnTo>
                <a:lnTo>
                  <a:pt x="2703576" y="76200"/>
                </a:lnTo>
                <a:lnTo>
                  <a:pt x="2703576" y="77724"/>
                </a:lnTo>
                <a:lnTo>
                  <a:pt x="2705100" y="80772"/>
                </a:lnTo>
                <a:lnTo>
                  <a:pt x="2706624" y="85344"/>
                </a:lnTo>
                <a:lnTo>
                  <a:pt x="2708148" y="92964"/>
                </a:lnTo>
                <a:lnTo>
                  <a:pt x="2709672" y="103632"/>
                </a:lnTo>
                <a:lnTo>
                  <a:pt x="2709672" y="115824"/>
                </a:lnTo>
                <a:lnTo>
                  <a:pt x="2711196" y="129540"/>
                </a:lnTo>
                <a:lnTo>
                  <a:pt x="2711196" y="169164"/>
                </a:lnTo>
                <a:lnTo>
                  <a:pt x="2717292" y="169164"/>
                </a:lnTo>
                <a:lnTo>
                  <a:pt x="2717292" y="129540"/>
                </a:lnTo>
                <a:lnTo>
                  <a:pt x="2718816" y="115824"/>
                </a:lnTo>
                <a:lnTo>
                  <a:pt x="2718816" y="103632"/>
                </a:lnTo>
                <a:lnTo>
                  <a:pt x="2720340" y="92964"/>
                </a:lnTo>
                <a:lnTo>
                  <a:pt x="2723388" y="85344"/>
                </a:lnTo>
                <a:lnTo>
                  <a:pt x="2721864" y="85344"/>
                </a:lnTo>
                <a:lnTo>
                  <a:pt x="2723388" y="80772"/>
                </a:lnTo>
                <a:lnTo>
                  <a:pt x="2724912" y="77724"/>
                </a:lnTo>
                <a:lnTo>
                  <a:pt x="2724912" y="76200"/>
                </a:lnTo>
                <a:lnTo>
                  <a:pt x="2726436" y="74676"/>
                </a:lnTo>
                <a:lnTo>
                  <a:pt x="3009900" y="74676"/>
                </a:lnTo>
                <a:lnTo>
                  <a:pt x="3011424" y="73152"/>
                </a:lnTo>
                <a:lnTo>
                  <a:pt x="3014472" y="67056"/>
                </a:lnTo>
                <a:lnTo>
                  <a:pt x="3014472" y="64008"/>
                </a:lnTo>
                <a:lnTo>
                  <a:pt x="3015996" y="60960"/>
                </a:lnTo>
                <a:lnTo>
                  <a:pt x="3017520" y="51816"/>
                </a:lnTo>
                <a:lnTo>
                  <a:pt x="3019044" y="41148"/>
                </a:lnTo>
                <a:lnTo>
                  <a:pt x="3020568" y="28956"/>
                </a:lnTo>
                <a:lnTo>
                  <a:pt x="3020568" y="15240"/>
                </a:lnTo>
                <a:lnTo>
                  <a:pt x="302209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73644" y="3469115"/>
            <a:ext cx="3150235" cy="79756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69"/>
              </a:spcBef>
            </a:pP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-50">
                <a:latin typeface="Arial"/>
                <a:cs typeface="Arial"/>
              </a:rPr>
              <a:t>&lt;= </a:t>
            </a:r>
            <a:r>
              <a:rPr dirty="0" sz="1700">
                <a:latin typeface="Arial"/>
                <a:cs typeface="Arial"/>
              </a:rPr>
              <a:t>0 </a:t>
            </a:r>
            <a:r>
              <a:rPr dirty="0" sz="1700" spc="509">
                <a:latin typeface="Arial"/>
                <a:cs typeface="Arial"/>
              </a:rPr>
              <a:t>|| </a:t>
            </a: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215">
                <a:latin typeface="Arial"/>
                <a:cs typeface="Arial"/>
              </a:rPr>
              <a:t>!= </a:t>
            </a:r>
            <a:r>
              <a:rPr dirty="0" sz="1700">
                <a:latin typeface="Arial"/>
                <a:cs typeface="Arial"/>
              </a:rPr>
              <a:t>3 </a:t>
            </a:r>
            <a:r>
              <a:rPr dirty="0" sz="1700" spc="500">
                <a:latin typeface="Arial"/>
                <a:cs typeface="Arial"/>
              </a:rPr>
              <a:t>|| </a:t>
            </a: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210">
                <a:latin typeface="Arial"/>
                <a:cs typeface="Arial"/>
              </a:rPr>
              <a:t>!=</a:t>
            </a:r>
            <a:r>
              <a:rPr dirty="0" sz="1700" spc="31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  <a:p>
            <a:pPr algn="ctr" marR="50165">
              <a:lnSpc>
                <a:spcPct val="100000"/>
              </a:lnSpc>
              <a:spcBef>
                <a:spcPts val="945"/>
              </a:spcBef>
              <a:tabLst>
                <a:tab pos="1205230" algn="l"/>
                <a:tab pos="2406015" algn="l"/>
              </a:tabLst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F	V	F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3916" y="3588537"/>
            <a:ext cx="1047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Resultado: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V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295" y="113385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90281" y="5801245"/>
            <a:ext cx="38163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80">
                <a:latin typeface="Arial"/>
                <a:cs typeface="Arial"/>
              </a:rPr>
              <a:t>Tabela </a:t>
            </a:r>
            <a:r>
              <a:rPr dirty="0" sz="2200" spc="-120">
                <a:latin typeface="Arial"/>
                <a:cs typeface="Arial"/>
              </a:rPr>
              <a:t>verdade </a:t>
            </a:r>
            <a:r>
              <a:rPr dirty="0" sz="2200" spc="-85">
                <a:latin typeface="Arial"/>
                <a:cs typeface="Arial"/>
              </a:rPr>
              <a:t>do </a:t>
            </a:r>
            <a:r>
              <a:rPr dirty="0" sz="2200" spc="-90">
                <a:latin typeface="Arial"/>
                <a:cs typeface="Arial"/>
              </a:rPr>
              <a:t>operador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"OU"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549651" y="6638543"/>
          <a:ext cx="2676525" cy="1732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445134"/>
                <a:gridCol w="1777364"/>
              </a:tblGrid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 ||</a:t>
                      </a:r>
                      <a:r>
                        <a:rPr dirty="0" sz="185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F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F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F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F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V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V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V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F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V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V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V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V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981" y="1427378"/>
            <a:ext cx="37433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-105">
                <a:latin typeface="Arial"/>
                <a:cs typeface="Arial"/>
              </a:rPr>
              <a:t>Ideia </a:t>
            </a:r>
            <a:r>
              <a:rPr dirty="0" sz="2200" spc="-50">
                <a:latin typeface="Arial"/>
                <a:cs typeface="Arial"/>
              </a:rPr>
              <a:t>por </a:t>
            </a:r>
            <a:r>
              <a:rPr dirty="0" sz="2200" spc="-95">
                <a:latin typeface="Arial"/>
                <a:cs typeface="Arial"/>
              </a:rPr>
              <a:t>trás </a:t>
            </a:r>
            <a:r>
              <a:rPr dirty="0" sz="2200" spc="-85">
                <a:latin typeface="Arial"/>
                <a:cs typeface="Arial"/>
              </a:rPr>
              <a:t>do </a:t>
            </a:r>
            <a:r>
              <a:rPr dirty="0" sz="2200" spc="-90">
                <a:latin typeface="Arial"/>
                <a:cs typeface="Arial"/>
              </a:rPr>
              <a:t>operador</a:t>
            </a:r>
            <a:r>
              <a:rPr dirty="0" sz="2200" spc="-160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"NÃO"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070" y="2017204"/>
            <a:ext cx="41630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Carlito"/>
                <a:cs typeface="Carlito"/>
              </a:rPr>
              <a:t>Você </a:t>
            </a:r>
            <a:r>
              <a:rPr dirty="0" sz="1400" spc="-5">
                <a:latin typeface="Carlito"/>
                <a:cs typeface="Carlito"/>
              </a:rPr>
              <a:t>tem </a:t>
            </a:r>
            <a:r>
              <a:rPr dirty="0" sz="1400" spc="-10">
                <a:latin typeface="Carlito"/>
                <a:cs typeface="Carlito"/>
              </a:rPr>
              <a:t>direito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receber uma bolsa de estudos se</a:t>
            </a:r>
            <a:r>
              <a:rPr dirty="0" sz="1400" spc="2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você: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070" y="2488653"/>
            <a:ext cx="2640965" cy="53467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25"/>
              </a:spcBef>
            </a:pPr>
            <a:r>
              <a:rPr dirty="0" sz="1400" spc="-10" b="1">
                <a:latin typeface="Carlito"/>
                <a:cs typeface="Carlito"/>
              </a:rPr>
              <a:t>NÃO</a:t>
            </a:r>
            <a:endParaRPr sz="1400">
              <a:latin typeface="Carlito"/>
              <a:cs typeface="Carlito"/>
            </a:endParaRPr>
          </a:p>
          <a:p>
            <a:pPr marL="114300" indent="-1143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14300" algn="l"/>
              </a:tabLst>
            </a:pPr>
            <a:r>
              <a:rPr dirty="0" sz="1400" spc="-5">
                <a:latin typeface="Carlito"/>
                <a:cs typeface="Carlito"/>
              </a:rPr>
              <a:t>Possuir </a:t>
            </a:r>
            <a:r>
              <a:rPr dirty="0" sz="1400" spc="-10">
                <a:latin typeface="Carlito"/>
                <a:cs typeface="Carlito"/>
              </a:rPr>
              <a:t>renda </a:t>
            </a:r>
            <a:r>
              <a:rPr dirty="0" sz="1400" spc="-5">
                <a:latin typeface="Carlito"/>
                <a:cs typeface="Carlito"/>
              </a:rPr>
              <a:t>maior que </a:t>
            </a:r>
            <a:r>
              <a:rPr dirty="0" sz="1400">
                <a:latin typeface="Carlito"/>
                <a:cs typeface="Carlito"/>
              </a:rPr>
              <a:t>$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3000,00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96028" y="2551176"/>
            <a:ext cx="1830705" cy="914400"/>
            <a:chOff x="4796028" y="2551176"/>
            <a:chExt cx="1830705" cy="914400"/>
          </a:xfrm>
        </p:grpSpPr>
        <p:sp>
          <p:nvSpPr>
            <p:cNvPr id="6" name="object 6"/>
            <p:cNvSpPr/>
            <p:nvPr/>
          </p:nvSpPr>
          <p:spPr>
            <a:xfrm>
              <a:off x="4796028" y="2551176"/>
              <a:ext cx="1830705" cy="3175"/>
            </a:xfrm>
            <a:custGeom>
              <a:avLst/>
              <a:gdLst/>
              <a:ahLst/>
              <a:cxnLst/>
              <a:rect l="l" t="t" r="r" b="b"/>
              <a:pathLst>
                <a:path w="1830704" h="3175">
                  <a:moveTo>
                    <a:pt x="0" y="3048"/>
                  </a:moveTo>
                  <a:lnTo>
                    <a:pt x="1830324" y="3048"/>
                  </a:lnTo>
                  <a:lnTo>
                    <a:pt x="183032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96028" y="3462528"/>
              <a:ext cx="1830705" cy="3175"/>
            </a:xfrm>
            <a:custGeom>
              <a:avLst/>
              <a:gdLst/>
              <a:ahLst/>
              <a:cxnLst/>
              <a:rect l="l" t="t" r="r" b="b"/>
              <a:pathLst>
                <a:path w="1830704" h="3175">
                  <a:moveTo>
                    <a:pt x="0" y="3048"/>
                  </a:moveTo>
                  <a:lnTo>
                    <a:pt x="1830324" y="3048"/>
                  </a:lnTo>
                  <a:lnTo>
                    <a:pt x="1830324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99076" y="2554224"/>
              <a:ext cx="1824355" cy="908685"/>
            </a:xfrm>
            <a:custGeom>
              <a:avLst/>
              <a:gdLst/>
              <a:ahLst/>
              <a:cxnLst/>
              <a:rect l="l" t="t" r="r" b="b"/>
              <a:pathLst>
                <a:path w="1824354" h="908685">
                  <a:moveTo>
                    <a:pt x="1824227" y="0"/>
                  </a:moveTo>
                  <a:lnTo>
                    <a:pt x="0" y="0"/>
                  </a:lnTo>
                  <a:lnTo>
                    <a:pt x="0" y="908303"/>
                  </a:lnTo>
                  <a:lnTo>
                    <a:pt x="1824227" y="908303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96028" y="2551176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4">
                  <a:moveTo>
                    <a:pt x="1830324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830324" y="18288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96028" y="2569464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69">
                  <a:moveTo>
                    <a:pt x="183032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4" y="13715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96028" y="2583180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39">
                  <a:moveTo>
                    <a:pt x="18303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30324" y="15240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C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96028" y="2598420"/>
              <a:ext cx="1830705" cy="41275"/>
            </a:xfrm>
            <a:custGeom>
              <a:avLst/>
              <a:gdLst/>
              <a:ahLst/>
              <a:cxnLst/>
              <a:rect l="l" t="t" r="r" b="b"/>
              <a:pathLst>
                <a:path w="1830704" h="41275">
                  <a:moveTo>
                    <a:pt x="1830324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830324" y="41148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96028" y="2639568"/>
              <a:ext cx="1830705" cy="43180"/>
            </a:xfrm>
            <a:custGeom>
              <a:avLst/>
              <a:gdLst/>
              <a:ahLst/>
              <a:cxnLst/>
              <a:rect l="l" t="t" r="r" b="b"/>
              <a:pathLst>
                <a:path w="1830704" h="43180">
                  <a:moveTo>
                    <a:pt x="183032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1830324" y="42672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96028" y="2682240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39">
                  <a:moveTo>
                    <a:pt x="18303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830324" y="15239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96028" y="2697480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69">
                  <a:moveTo>
                    <a:pt x="18303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4" y="13716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B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96028" y="2711196"/>
              <a:ext cx="1830705" cy="29209"/>
            </a:xfrm>
            <a:custGeom>
              <a:avLst/>
              <a:gdLst/>
              <a:ahLst/>
              <a:cxnLst/>
              <a:rect l="l" t="t" r="r" b="b"/>
              <a:pathLst>
                <a:path w="1830704" h="29210">
                  <a:moveTo>
                    <a:pt x="1830324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830324" y="28955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96028" y="2740152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69">
                  <a:moveTo>
                    <a:pt x="18303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4" y="13716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B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96028" y="2753868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69">
                  <a:moveTo>
                    <a:pt x="183032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4" y="13715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A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96028" y="2767584"/>
              <a:ext cx="1830705" cy="29209"/>
            </a:xfrm>
            <a:custGeom>
              <a:avLst/>
              <a:gdLst/>
              <a:ahLst/>
              <a:cxnLst/>
              <a:rect l="l" t="t" r="r" b="b"/>
              <a:pathLst>
                <a:path w="1830704" h="29210">
                  <a:moveTo>
                    <a:pt x="1830324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830324" y="28956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96028" y="2796540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69">
                  <a:moveTo>
                    <a:pt x="183032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4" y="13715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96028" y="2810256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39">
                  <a:moveTo>
                    <a:pt x="18303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30324" y="15240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96028" y="2825496"/>
              <a:ext cx="1830705" cy="41275"/>
            </a:xfrm>
            <a:custGeom>
              <a:avLst/>
              <a:gdLst/>
              <a:ahLst/>
              <a:cxnLst/>
              <a:rect l="l" t="t" r="r" b="b"/>
              <a:pathLst>
                <a:path w="1830704" h="41275">
                  <a:moveTo>
                    <a:pt x="1830324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830324" y="41148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9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96028" y="2866644"/>
              <a:ext cx="1830705" cy="43180"/>
            </a:xfrm>
            <a:custGeom>
              <a:avLst/>
              <a:gdLst/>
              <a:ahLst/>
              <a:cxnLst/>
              <a:rect l="l" t="t" r="r" b="b"/>
              <a:pathLst>
                <a:path w="1830704" h="43180">
                  <a:moveTo>
                    <a:pt x="183032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1830324" y="42672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96028" y="2909316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39">
                  <a:moveTo>
                    <a:pt x="18303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830324" y="15239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96028" y="2924556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69">
                  <a:moveTo>
                    <a:pt x="18303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4" y="13716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6028" y="2938272"/>
              <a:ext cx="1830705" cy="29209"/>
            </a:xfrm>
            <a:custGeom>
              <a:avLst/>
              <a:gdLst/>
              <a:ahLst/>
              <a:cxnLst/>
              <a:rect l="l" t="t" r="r" b="b"/>
              <a:pathLst>
                <a:path w="1830704" h="29210">
                  <a:moveTo>
                    <a:pt x="1830324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830324" y="28955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6028" y="2967228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69">
                  <a:moveTo>
                    <a:pt x="18303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4" y="13716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8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96028" y="2980944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69">
                  <a:moveTo>
                    <a:pt x="183032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4" y="13715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96028" y="2994660"/>
              <a:ext cx="1830705" cy="24765"/>
            </a:xfrm>
            <a:custGeom>
              <a:avLst/>
              <a:gdLst/>
              <a:ahLst/>
              <a:cxnLst/>
              <a:rect l="l" t="t" r="r" b="b"/>
              <a:pathLst>
                <a:path w="1830704" h="24764">
                  <a:moveTo>
                    <a:pt x="1830324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830324" y="24384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96028" y="3019044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4">
                  <a:moveTo>
                    <a:pt x="1830324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830324" y="18287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7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96028" y="3037332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19">
                  <a:moveTo>
                    <a:pt x="1830324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830324" y="19812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796028" y="3057144"/>
              <a:ext cx="1830705" cy="22860"/>
            </a:xfrm>
            <a:custGeom>
              <a:avLst/>
              <a:gdLst/>
              <a:ahLst/>
              <a:cxnLst/>
              <a:rect l="l" t="t" r="r" b="b"/>
              <a:pathLst>
                <a:path w="1830704" h="22860">
                  <a:moveTo>
                    <a:pt x="1830324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830324" y="22859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7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96028" y="3080004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69">
                  <a:moveTo>
                    <a:pt x="18303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4" y="13716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7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96028" y="3093720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39">
                  <a:moveTo>
                    <a:pt x="18303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830324" y="15239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96028" y="3108960"/>
              <a:ext cx="1830705" cy="22860"/>
            </a:xfrm>
            <a:custGeom>
              <a:avLst/>
              <a:gdLst/>
              <a:ahLst/>
              <a:cxnLst/>
              <a:rect l="l" t="t" r="r" b="b"/>
              <a:pathLst>
                <a:path w="1830704" h="22860">
                  <a:moveTo>
                    <a:pt x="1830324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830324" y="22860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96028" y="3131820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19">
                  <a:moveTo>
                    <a:pt x="1830324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830324" y="19811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6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96028" y="3151632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4">
                  <a:moveTo>
                    <a:pt x="1830324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830324" y="18288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96028" y="3169920"/>
              <a:ext cx="1830705" cy="24765"/>
            </a:xfrm>
            <a:custGeom>
              <a:avLst/>
              <a:gdLst/>
              <a:ahLst/>
              <a:cxnLst/>
              <a:rect l="l" t="t" r="r" b="b"/>
              <a:pathLst>
                <a:path w="1830704" h="24764">
                  <a:moveTo>
                    <a:pt x="183032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830324" y="24383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96028" y="3194304"/>
              <a:ext cx="1830705" cy="27940"/>
            </a:xfrm>
            <a:custGeom>
              <a:avLst/>
              <a:gdLst/>
              <a:ahLst/>
              <a:cxnLst/>
              <a:rect l="l" t="t" r="r" b="b"/>
              <a:pathLst>
                <a:path w="1830704" h="27939">
                  <a:moveTo>
                    <a:pt x="183032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830324" y="27431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96028" y="3221736"/>
              <a:ext cx="1830705" cy="24765"/>
            </a:xfrm>
            <a:custGeom>
              <a:avLst/>
              <a:gdLst/>
              <a:ahLst/>
              <a:cxnLst/>
              <a:rect l="l" t="t" r="r" b="b"/>
              <a:pathLst>
                <a:path w="1830704" h="24764">
                  <a:moveTo>
                    <a:pt x="1830324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830324" y="24384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96028" y="3246120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4">
                  <a:moveTo>
                    <a:pt x="1830324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830324" y="18287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96028" y="3264408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4">
                  <a:moveTo>
                    <a:pt x="1830324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830324" y="18288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96028" y="3282696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20">
                  <a:moveTo>
                    <a:pt x="1830324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830324" y="19811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796028" y="3302508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4">
                  <a:moveTo>
                    <a:pt x="1830324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830324" y="18288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796028" y="3320796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20">
                  <a:moveTo>
                    <a:pt x="1830324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830324" y="19811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5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796028" y="3340608"/>
              <a:ext cx="1830705" cy="22860"/>
            </a:xfrm>
            <a:custGeom>
              <a:avLst/>
              <a:gdLst/>
              <a:ahLst/>
              <a:cxnLst/>
              <a:rect l="l" t="t" r="r" b="b"/>
              <a:pathLst>
                <a:path w="1830704" h="22860">
                  <a:moveTo>
                    <a:pt x="1830324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830324" y="22860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796028" y="3363468"/>
              <a:ext cx="1830705" cy="15240"/>
            </a:xfrm>
            <a:custGeom>
              <a:avLst/>
              <a:gdLst/>
              <a:ahLst/>
              <a:cxnLst/>
              <a:rect l="l" t="t" r="r" b="b"/>
              <a:pathLst>
                <a:path w="1830704" h="15239">
                  <a:moveTo>
                    <a:pt x="18303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830324" y="15239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796028" y="3378708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4" h="13970">
                  <a:moveTo>
                    <a:pt x="18303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30324" y="13716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796028" y="3392424"/>
              <a:ext cx="1830705" cy="22860"/>
            </a:xfrm>
            <a:custGeom>
              <a:avLst/>
              <a:gdLst/>
              <a:ahLst/>
              <a:cxnLst/>
              <a:rect l="l" t="t" r="r" b="b"/>
              <a:pathLst>
                <a:path w="1830704" h="22860">
                  <a:moveTo>
                    <a:pt x="1830324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830324" y="22859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96028" y="3415284"/>
              <a:ext cx="1830705" cy="20320"/>
            </a:xfrm>
            <a:custGeom>
              <a:avLst/>
              <a:gdLst/>
              <a:ahLst/>
              <a:cxnLst/>
              <a:rect l="l" t="t" r="r" b="b"/>
              <a:pathLst>
                <a:path w="1830704" h="20320">
                  <a:moveTo>
                    <a:pt x="1830324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830324" y="19812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96028" y="3435096"/>
              <a:ext cx="1830705" cy="18415"/>
            </a:xfrm>
            <a:custGeom>
              <a:avLst/>
              <a:gdLst/>
              <a:ahLst/>
              <a:cxnLst/>
              <a:rect l="l" t="t" r="r" b="b"/>
              <a:pathLst>
                <a:path w="1830704" h="18414">
                  <a:moveTo>
                    <a:pt x="1830324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830324" y="18287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796028" y="3453384"/>
              <a:ext cx="1830705" cy="12700"/>
            </a:xfrm>
            <a:custGeom>
              <a:avLst/>
              <a:gdLst/>
              <a:ahLst/>
              <a:cxnLst/>
              <a:rect l="l" t="t" r="r" b="b"/>
              <a:pathLst>
                <a:path w="1830704" h="12700">
                  <a:moveTo>
                    <a:pt x="18303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830324" y="12192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797552" y="2552700"/>
              <a:ext cx="1827530" cy="911860"/>
            </a:xfrm>
            <a:custGeom>
              <a:avLst/>
              <a:gdLst/>
              <a:ahLst/>
              <a:cxnLst/>
              <a:rect l="l" t="t" r="r" b="b"/>
              <a:pathLst>
                <a:path w="1827529" h="911860">
                  <a:moveTo>
                    <a:pt x="1827276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1827276" y="911351"/>
                  </a:lnTo>
                  <a:lnTo>
                    <a:pt x="1827276" y="909827"/>
                  </a:lnTo>
                  <a:lnTo>
                    <a:pt x="3048" y="909827"/>
                  </a:lnTo>
                  <a:lnTo>
                    <a:pt x="1524" y="908303"/>
                  </a:lnTo>
                  <a:lnTo>
                    <a:pt x="3048" y="908303"/>
                  </a:lnTo>
                  <a:lnTo>
                    <a:pt x="3048" y="4572"/>
                  </a:lnTo>
                  <a:lnTo>
                    <a:pt x="1524" y="4572"/>
                  </a:lnTo>
                  <a:lnTo>
                    <a:pt x="3048" y="1524"/>
                  </a:lnTo>
                  <a:lnTo>
                    <a:pt x="1827276" y="1524"/>
                  </a:lnTo>
                  <a:lnTo>
                    <a:pt x="1827276" y="0"/>
                  </a:lnTo>
                  <a:close/>
                </a:path>
                <a:path w="1827529" h="911860">
                  <a:moveTo>
                    <a:pt x="3048" y="908303"/>
                  </a:moveTo>
                  <a:lnTo>
                    <a:pt x="1524" y="908303"/>
                  </a:lnTo>
                  <a:lnTo>
                    <a:pt x="3048" y="909827"/>
                  </a:lnTo>
                  <a:lnTo>
                    <a:pt x="3048" y="908303"/>
                  </a:lnTo>
                  <a:close/>
                </a:path>
                <a:path w="1827529" h="911860">
                  <a:moveTo>
                    <a:pt x="1824227" y="908303"/>
                  </a:moveTo>
                  <a:lnTo>
                    <a:pt x="3048" y="908303"/>
                  </a:lnTo>
                  <a:lnTo>
                    <a:pt x="3048" y="909827"/>
                  </a:lnTo>
                  <a:lnTo>
                    <a:pt x="1824227" y="909827"/>
                  </a:lnTo>
                  <a:lnTo>
                    <a:pt x="1824227" y="908303"/>
                  </a:lnTo>
                  <a:close/>
                </a:path>
                <a:path w="1827529" h="911860">
                  <a:moveTo>
                    <a:pt x="1824227" y="1524"/>
                  </a:moveTo>
                  <a:lnTo>
                    <a:pt x="1824227" y="909827"/>
                  </a:lnTo>
                  <a:lnTo>
                    <a:pt x="1825752" y="908303"/>
                  </a:lnTo>
                  <a:lnTo>
                    <a:pt x="1827276" y="908303"/>
                  </a:lnTo>
                  <a:lnTo>
                    <a:pt x="1827276" y="4572"/>
                  </a:lnTo>
                  <a:lnTo>
                    <a:pt x="1825752" y="4572"/>
                  </a:lnTo>
                  <a:lnTo>
                    <a:pt x="1824227" y="1524"/>
                  </a:lnTo>
                  <a:close/>
                </a:path>
                <a:path w="1827529" h="911860">
                  <a:moveTo>
                    <a:pt x="1827276" y="908303"/>
                  </a:moveTo>
                  <a:lnTo>
                    <a:pt x="1825752" y="908303"/>
                  </a:lnTo>
                  <a:lnTo>
                    <a:pt x="1824227" y="909827"/>
                  </a:lnTo>
                  <a:lnTo>
                    <a:pt x="1827276" y="909827"/>
                  </a:lnTo>
                  <a:lnTo>
                    <a:pt x="1827276" y="908303"/>
                  </a:lnTo>
                  <a:close/>
                </a:path>
                <a:path w="1827529" h="911860">
                  <a:moveTo>
                    <a:pt x="3048" y="1524"/>
                  </a:moveTo>
                  <a:lnTo>
                    <a:pt x="1524" y="4572"/>
                  </a:lnTo>
                  <a:lnTo>
                    <a:pt x="3048" y="4572"/>
                  </a:lnTo>
                  <a:lnTo>
                    <a:pt x="3048" y="1524"/>
                  </a:lnTo>
                  <a:close/>
                </a:path>
                <a:path w="1827529" h="911860">
                  <a:moveTo>
                    <a:pt x="1824227" y="1524"/>
                  </a:moveTo>
                  <a:lnTo>
                    <a:pt x="3048" y="1524"/>
                  </a:lnTo>
                  <a:lnTo>
                    <a:pt x="3048" y="4572"/>
                  </a:lnTo>
                  <a:lnTo>
                    <a:pt x="1824227" y="4572"/>
                  </a:lnTo>
                  <a:lnTo>
                    <a:pt x="1824227" y="1524"/>
                  </a:lnTo>
                  <a:close/>
                </a:path>
                <a:path w="1827529" h="911860">
                  <a:moveTo>
                    <a:pt x="1827276" y="1524"/>
                  </a:moveTo>
                  <a:lnTo>
                    <a:pt x="1824227" y="1524"/>
                  </a:lnTo>
                  <a:lnTo>
                    <a:pt x="1825752" y="4572"/>
                  </a:lnTo>
                  <a:lnTo>
                    <a:pt x="1827276" y="4572"/>
                  </a:lnTo>
                  <a:lnTo>
                    <a:pt x="1827276" y="1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799076" y="2554223"/>
            <a:ext cx="1824355" cy="9086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014" marR="113030" indent="1270">
              <a:lnSpc>
                <a:spcPct val="100800"/>
              </a:lnSpc>
              <a:spcBef>
                <a:spcPts val="65"/>
              </a:spcBef>
            </a:pPr>
            <a:r>
              <a:rPr dirty="0" sz="1850" spc="10" b="1">
                <a:latin typeface="Carlito"/>
                <a:cs typeface="Carlito"/>
              </a:rPr>
              <a:t>O </a:t>
            </a:r>
            <a:r>
              <a:rPr dirty="0" sz="1850" b="1">
                <a:latin typeface="Carlito"/>
                <a:cs typeface="Carlito"/>
              </a:rPr>
              <a:t>operador  </a:t>
            </a:r>
            <a:r>
              <a:rPr dirty="0" sz="1850" spc="5" b="1">
                <a:latin typeface="Carlito"/>
                <a:cs typeface="Carlito"/>
              </a:rPr>
              <a:t>"NÃO" </a:t>
            </a:r>
            <a:r>
              <a:rPr dirty="0" sz="1850" spc="-5" b="1">
                <a:latin typeface="Carlito"/>
                <a:cs typeface="Carlito"/>
              </a:rPr>
              <a:t>inverte</a:t>
            </a:r>
            <a:r>
              <a:rPr dirty="0" sz="1850" spc="-120" b="1">
                <a:latin typeface="Carlito"/>
                <a:cs typeface="Carlito"/>
              </a:rPr>
              <a:t> </a:t>
            </a:r>
            <a:r>
              <a:rPr dirty="0" sz="1850" spc="10" b="1">
                <a:latin typeface="Carlito"/>
                <a:cs typeface="Carlito"/>
              </a:rPr>
              <a:t>a  </a:t>
            </a:r>
            <a:r>
              <a:rPr dirty="0" sz="1850" spc="5" b="1">
                <a:latin typeface="Carlito"/>
                <a:cs typeface="Carlito"/>
              </a:rPr>
              <a:t>condição</a:t>
            </a:r>
            <a:endParaRPr sz="1850">
              <a:latin typeface="Carlito"/>
              <a:cs typeface="Carli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344167" y="3593591"/>
            <a:ext cx="688975" cy="624840"/>
            <a:chOff x="1344167" y="3593591"/>
            <a:chExt cx="688975" cy="624840"/>
          </a:xfrm>
        </p:grpSpPr>
        <p:sp>
          <p:nvSpPr>
            <p:cNvPr id="56" name="object 56"/>
            <p:cNvSpPr/>
            <p:nvPr/>
          </p:nvSpPr>
          <p:spPr>
            <a:xfrm>
              <a:off x="1344167" y="3593591"/>
              <a:ext cx="399288" cy="5273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795271" y="3977639"/>
              <a:ext cx="237744" cy="240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1786127" y="3568700"/>
            <a:ext cx="628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João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dirty="0" sz="1200">
                <a:latin typeface="Carlito"/>
                <a:cs typeface="Carlito"/>
              </a:rPr>
              <a:t>$</a:t>
            </a:r>
            <a:r>
              <a:rPr dirty="0" sz="1200" spc="-6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5000,00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310128" y="3605784"/>
            <a:ext cx="688975" cy="612775"/>
            <a:chOff x="3310128" y="3605784"/>
            <a:chExt cx="688975" cy="612775"/>
          </a:xfrm>
        </p:grpSpPr>
        <p:sp>
          <p:nvSpPr>
            <p:cNvPr id="60" name="object 60"/>
            <p:cNvSpPr/>
            <p:nvPr/>
          </p:nvSpPr>
          <p:spPr>
            <a:xfrm>
              <a:off x="3310128" y="3605784"/>
              <a:ext cx="327660" cy="563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770376" y="3977640"/>
              <a:ext cx="228600" cy="2407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3750564" y="3551935"/>
            <a:ext cx="628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José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dirty="0" sz="1200">
                <a:latin typeface="Carlito"/>
                <a:cs typeface="Carlito"/>
              </a:rPr>
              <a:t>$</a:t>
            </a:r>
            <a:r>
              <a:rPr dirty="0" sz="1200" spc="-6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2000,00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38200" y="1127759"/>
            <a:ext cx="6094730" cy="3427729"/>
            <a:chOff x="838200" y="1127759"/>
            <a:chExt cx="6094730" cy="3427729"/>
          </a:xfrm>
        </p:grpSpPr>
        <p:sp>
          <p:nvSpPr>
            <p:cNvPr id="64" name="object 64"/>
            <p:cNvSpPr/>
            <p:nvPr/>
          </p:nvSpPr>
          <p:spPr>
            <a:xfrm>
              <a:off x="1021080" y="3179063"/>
              <a:ext cx="1267968" cy="1271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310127" y="3179063"/>
              <a:ext cx="1304544" cy="12100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44295" y="1133855"/>
              <a:ext cx="6082665" cy="3415665"/>
            </a:xfrm>
            <a:custGeom>
              <a:avLst/>
              <a:gdLst/>
              <a:ahLst/>
              <a:cxnLst/>
              <a:rect l="l" t="t" r="r" b="b"/>
              <a:pathLst>
                <a:path w="6082665" h="3415665">
                  <a:moveTo>
                    <a:pt x="6082283" y="0"/>
                  </a:moveTo>
                  <a:lnTo>
                    <a:pt x="0" y="0"/>
                  </a:lnTo>
                  <a:lnTo>
                    <a:pt x="0" y="3415283"/>
                  </a:lnTo>
                  <a:lnTo>
                    <a:pt x="6082283" y="3415283"/>
                  </a:lnTo>
                  <a:lnTo>
                    <a:pt x="6082283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100411" y="5646912"/>
            <a:ext cx="3742054" cy="81153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1310"/>
              </a:spcBef>
            </a:pPr>
            <a:r>
              <a:rPr dirty="0" sz="2200" spc="-165">
                <a:latin typeface="Arial"/>
                <a:cs typeface="Arial"/>
              </a:rPr>
              <a:t>Exemplos </a:t>
            </a:r>
            <a:r>
              <a:rPr dirty="0" sz="2200" spc="-114">
                <a:latin typeface="Arial"/>
                <a:cs typeface="Arial"/>
              </a:rPr>
              <a:t>de </a:t>
            </a:r>
            <a:r>
              <a:rPr dirty="0" sz="2200" spc="-160">
                <a:latin typeface="Arial"/>
                <a:cs typeface="Arial"/>
              </a:rPr>
              <a:t>expressões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lógicas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300" spc="15" b="1">
                <a:latin typeface="Carlito"/>
                <a:cs typeface="Carlito"/>
              </a:rPr>
              <a:t>(suponha </a:t>
            </a:r>
            <a:r>
              <a:rPr dirty="0" sz="1300" spc="10" b="1">
                <a:latin typeface="Carlito"/>
                <a:cs typeface="Carlito"/>
              </a:rPr>
              <a:t>x igual </a:t>
            </a:r>
            <a:r>
              <a:rPr dirty="0" sz="1300" spc="15" b="1">
                <a:latin typeface="Carlito"/>
                <a:cs typeface="Carlito"/>
              </a:rPr>
              <a:t>a</a:t>
            </a:r>
            <a:r>
              <a:rPr dirty="0" sz="1300" spc="-75" b="1">
                <a:latin typeface="Carlito"/>
                <a:cs typeface="Carlito"/>
              </a:rPr>
              <a:t> </a:t>
            </a:r>
            <a:r>
              <a:rPr dirty="0" sz="1300" spc="10" b="1">
                <a:latin typeface="Carlito"/>
                <a:cs typeface="Carlito"/>
              </a:rPr>
              <a:t>5)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994916" y="6996683"/>
            <a:ext cx="614680" cy="169545"/>
          </a:xfrm>
          <a:custGeom>
            <a:avLst/>
            <a:gdLst/>
            <a:ahLst/>
            <a:cxnLst/>
            <a:rect l="l" t="t" r="r" b="b"/>
            <a:pathLst>
              <a:path w="614680" h="169545">
                <a:moveTo>
                  <a:pt x="307847" y="92964"/>
                </a:moveTo>
                <a:lnTo>
                  <a:pt x="306323" y="103632"/>
                </a:lnTo>
                <a:lnTo>
                  <a:pt x="304800" y="115824"/>
                </a:lnTo>
                <a:lnTo>
                  <a:pt x="304800" y="169164"/>
                </a:lnTo>
                <a:lnTo>
                  <a:pt x="310895" y="169164"/>
                </a:lnTo>
                <a:lnTo>
                  <a:pt x="310895" y="129540"/>
                </a:lnTo>
                <a:lnTo>
                  <a:pt x="309371" y="115824"/>
                </a:lnTo>
                <a:lnTo>
                  <a:pt x="309371" y="103632"/>
                </a:lnTo>
                <a:lnTo>
                  <a:pt x="307847" y="92964"/>
                </a:lnTo>
                <a:close/>
              </a:path>
              <a:path w="614680" h="169545">
                <a:moveTo>
                  <a:pt x="7619" y="0"/>
                </a:moveTo>
                <a:lnTo>
                  <a:pt x="0" y="0"/>
                </a:lnTo>
                <a:lnTo>
                  <a:pt x="1523" y="15240"/>
                </a:lnTo>
                <a:lnTo>
                  <a:pt x="1523" y="28956"/>
                </a:lnTo>
                <a:lnTo>
                  <a:pt x="3047" y="41148"/>
                </a:lnTo>
                <a:lnTo>
                  <a:pt x="4571" y="51816"/>
                </a:lnTo>
                <a:lnTo>
                  <a:pt x="6095" y="60960"/>
                </a:lnTo>
                <a:lnTo>
                  <a:pt x="7619" y="64008"/>
                </a:lnTo>
                <a:lnTo>
                  <a:pt x="7619" y="67056"/>
                </a:lnTo>
                <a:lnTo>
                  <a:pt x="10667" y="73152"/>
                </a:lnTo>
                <a:lnTo>
                  <a:pt x="12191" y="74676"/>
                </a:lnTo>
                <a:lnTo>
                  <a:pt x="295656" y="74676"/>
                </a:lnTo>
                <a:lnTo>
                  <a:pt x="297179" y="76200"/>
                </a:lnTo>
                <a:lnTo>
                  <a:pt x="297179" y="79248"/>
                </a:lnTo>
                <a:lnTo>
                  <a:pt x="298703" y="82296"/>
                </a:lnTo>
                <a:lnTo>
                  <a:pt x="298703" y="85344"/>
                </a:lnTo>
                <a:lnTo>
                  <a:pt x="301751" y="92964"/>
                </a:lnTo>
                <a:lnTo>
                  <a:pt x="303275" y="103632"/>
                </a:lnTo>
                <a:lnTo>
                  <a:pt x="303275" y="115824"/>
                </a:lnTo>
                <a:lnTo>
                  <a:pt x="304800" y="129540"/>
                </a:lnTo>
                <a:lnTo>
                  <a:pt x="304800" y="115824"/>
                </a:lnTo>
                <a:lnTo>
                  <a:pt x="306323" y="103632"/>
                </a:lnTo>
                <a:lnTo>
                  <a:pt x="307847" y="92964"/>
                </a:lnTo>
                <a:lnTo>
                  <a:pt x="306323" y="83820"/>
                </a:lnTo>
                <a:lnTo>
                  <a:pt x="304800" y="79248"/>
                </a:lnTo>
                <a:lnTo>
                  <a:pt x="301751" y="73152"/>
                </a:lnTo>
                <a:lnTo>
                  <a:pt x="298703" y="70104"/>
                </a:lnTo>
                <a:lnTo>
                  <a:pt x="295656" y="68580"/>
                </a:lnTo>
                <a:lnTo>
                  <a:pt x="16763" y="68580"/>
                </a:lnTo>
                <a:lnTo>
                  <a:pt x="13715" y="65532"/>
                </a:lnTo>
                <a:lnTo>
                  <a:pt x="13715" y="62484"/>
                </a:lnTo>
                <a:lnTo>
                  <a:pt x="12191" y="59436"/>
                </a:lnTo>
                <a:lnTo>
                  <a:pt x="10667" y="50292"/>
                </a:lnTo>
                <a:lnTo>
                  <a:pt x="9143" y="39624"/>
                </a:lnTo>
                <a:lnTo>
                  <a:pt x="7619" y="27432"/>
                </a:lnTo>
                <a:lnTo>
                  <a:pt x="7619" y="0"/>
                </a:lnTo>
                <a:close/>
              </a:path>
              <a:path w="614680" h="169545">
                <a:moveTo>
                  <a:pt x="614171" y="0"/>
                </a:moveTo>
                <a:lnTo>
                  <a:pt x="608076" y="0"/>
                </a:lnTo>
                <a:lnTo>
                  <a:pt x="608076" y="27432"/>
                </a:lnTo>
                <a:lnTo>
                  <a:pt x="606551" y="39624"/>
                </a:lnTo>
                <a:lnTo>
                  <a:pt x="605027" y="50292"/>
                </a:lnTo>
                <a:lnTo>
                  <a:pt x="603503" y="59436"/>
                </a:lnTo>
                <a:lnTo>
                  <a:pt x="601979" y="62484"/>
                </a:lnTo>
                <a:lnTo>
                  <a:pt x="601979" y="65532"/>
                </a:lnTo>
                <a:lnTo>
                  <a:pt x="598932" y="68580"/>
                </a:lnTo>
                <a:lnTo>
                  <a:pt x="318515" y="68580"/>
                </a:lnTo>
                <a:lnTo>
                  <a:pt x="313944" y="73152"/>
                </a:lnTo>
                <a:lnTo>
                  <a:pt x="310895" y="79248"/>
                </a:lnTo>
                <a:lnTo>
                  <a:pt x="309371" y="83820"/>
                </a:lnTo>
                <a:lnTo>
                  <a:pt x="307847" y="92964"/>
                </a:lnTo>
                <a:lnTo>
                  <a:pt x="309371" y="103632"/>
                </a:lnTo>
                <a:lnTo>
                  <a:pt x="309371" y="115824"/>
                </a:lnTo>
                <a:lnTo>
                  <a:pt x="310895" y="129540"/>
                </a:lnTo>
                <a:lnTo>
                  <a:pt x="312419" y="115824"/>
                </a:lnTo>
                <a:lnTo>
                  <a:pt x="312419" y="103632"/>
                </a:lnTo>
                <a:lnTo>
                  <a:pt x="313944" y="92964"/>
                </a:lnTo>
                <a:lnTo>
                  <a:pt x="315467" y="85344"/>
                </a:lnTo>
                <a:lnTo>
                  <a:pt x="316991" y="80772"/>
                </a:lnTo>
                <a:lnTo>
                  <a:pt x="317753" y="80772"/>
                </a:lnTo>
                <a:lnTo>
                  <a:pt x="318515" y="79248"/>
                </a:lnTo>
                <a:lnTo>
                  <a:pt x="318515" y="76200"/>
                </a:lnTo>
                <a:lnTo>
                  <a:pt x="320039" y="74676"/>
                </a:lnTo>
                <a:lnTo>
                  <a:pt x="601979" y="74676"/>
                </a:lnTo>
                <a:lnTo>
                  <a:pt x="605027" y="73152"/>
                </a:lnTo>
                <a:lnTo>
                  <a:pt x="608076" y="67056"/>
                </a:lnTo>
                <a:lnTo>
                  <a:pt x="608076" y="64008"/>
                </a:lnTo>
                <a:lnTo>
                  <a:pt x="609600" y="60960"/>
                </a:lnTo>
                <a:lnTo>
                  <a:pt x="611123" y="51816"/>
                </a:lnTo>
                <a:lnTo>
                  <a:pt x="612647" y="41148"/>
                </a:lnTo>
                <a:lnTo>
                  <a:pt x="614171" y="28956"/>
                </a:lnTo>
                <a:lnTo>
                  <a:pt x="614171" y="0"/>
                </a:lnTo>
                <a:close/>
              </a:path>
              <a:path w="614680" h="169545">
                <a:moveTo>
                  <a:pt x="317753" y="80772"/>
                </a:moveTo>
                <a:lnTo>
                  <a:pt x="316991" y="80772"/>
                </a:lnTo>
                <a:lnTo>
                  <a:pt x="316991" y="82296"/>
                </a:lnTo>
                <a:lnTo>
                  <a:pt x="317753" y="80772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676425" y="6562602"/>
            <a:ext cx="1219200" cy="836294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115"/>
              </a:spcBef>
            </a:pPr>
            <a:r>
              <a:rPr dirty="0" sz="1700" spc="225">
                <a:latin typeface="Arial"/>
                <a:cs typeface="Arial"/>
              </a:rPr>
              <a:t>!(X </a:t>
            </a:r>
            <a:r>
              <a:rPr dirty="0" sz="1700" spc="-45">
                <a:latin typeface="Arial"/>
                <a:cs typeface="Arial"/>
              </a:rPr>
              <a:t>==</a:t>
            </a:r>
            <a:r>
              <a:rPr dirty="0" sz="1700" spc="195">
                <a:latin typeface="Arial"/>
                <a:cs typeface="Arial"/>
              </a:rPr>
              <a:t> </a:t>
            </a:r>
            <a:r>
              <a:rPr dirty="0" sz="1700" spc="130">
                <a:latin typeface="Arial"/>
                <a:cs typeface="Arial"/>
              </a:rPr>
              <a:t>10)</a:t>
            </a:r>
            <a:endParaRPr sz="1700">
              <a:latin typeface="Arial"/>
              <a:cs typeface="Arial"/>
            </a:endParaRPr>
          </a:p>
          <a:p>
            <a:pPr algn="ctr" marR="22860">
              <a:lnSpc>
                <a:spcPct val="100000"/>
              </a:lnSpc>
              <a:spcBef>
                <a:spcPts val="1100"/>
              </a:spcBef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76737" y="6700469"/>
            <a:ext cx="1047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Resultado: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V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994916" y="8001000"/>
            <a:ext cx="614680" cy="167640"/>
          </a:xfrm>
          <a:custGeom>
            <a:avLst/>
            <a:gdLst/>
            <a:ahLst/>
            <a:cxnLst/>
            <a:rect l="l" t="t" r="r" b="b"/>
            <a:pathLst>
              <a:path w="614680" h="167640">
                <a:moveTo>
                  <a:pt x="307847" y="91439"/>
                </a:moveTo>
                <a:lnTo>
                  <a:pt x="306323" y="102107"/>
                </a:lnTo>
                <a:lnTo>
                  <a:pt x="304800" y="114300"/>
                </a:lnTo>
                <a:lnTo>
                  <a:pt x="304800" y="167639"/>
                </a:lnTo>
                <a:lnTo>
                  <a:pt x="310895" y="167639"/>
                </a:lnTo>
                <a:lnTo>
                  <a:pt x="310895" y="128016"/>
                </a:lnTo>
                <a:lnTo>
                  <a:pt x="309371" y="114300"/>
                </a:lnTo>
                <a:lnTo>
                  <a:pt x="309371" y="102107"/>
                </a:lnTo>
                <a:lnTo>
                  <a:pt x="307847" y="91439"/>
                </a:lnTo>
                <a:close/>
              </a:path>
              <a:path w="614680" h="167640">
                <a:moveTo>
                  <a:pt x="7619" y="0"/>
                </a:moveTo>
                <a:lnTo>
                  <a:pt x="0" y="0"/>
                </a:lnTo>
                <a:lnTo>
                  <a:pt x="1523" y="13716"/>
                </a:lnTo>
                <a:lnTo>
                  <a:pt x="1523" y="27431"/>
                </a:lnTo>
                <a:lnTo>
                  <a:pt x="4571" y="51816"/>
                </a:lnTo>
                <a:lnTo>
                  <a:pt x="6095" y="59436"/>
                </a:lnTo>
                <a:lnTo>
                  <a:pt x="7619" y="64007"/>
                </a:lnTo>
                <a:lnTo>
                  <a:pt x="7619" y="67056"/>
                </a:lnTo>
                <a:lnTo>
                  <a:pt x="9143" y="70104"/>
                </a:lnTo>
                <a:lnTo>
                  <a:pt x="12191" y="73151"/>
                </a:lnTo>
                <a:lnTo>
                  <a:pt x="15239" y="74675"/>
                </a:lnTo>
                <a:lnTo>
                  <a:pt x="295656" y="74675"/>
                </a:lnTo>
                <a:lnTo>
                  <a:pt x="297179" y="76200"/>
                </a:lnTo>
                <a:lnTo>
                  <a:pt x="297179" y="77724"/>
                </a:lnTo>
                <a:lnTo>
                  <a:pt x="298703" y="80772"/>
                </a:lnTo>
                <a:lnTo>
                  <a:pt x="298703" y="83819"/>
                </a:lnTo>
                <a:lnTo>
                  <a:pt x="301751" y="92963"/>
                </a:lnTo>
                <a:lnTo>
                  <a:pt x="303275" y="103631"/>
                </a:lnTo>
                <a:lnTo>
                  <a:pt x="303275" y="115824"/>
                </a:lnTo>
                <a:lnTo>
                  <a:pt x="304800" y="128016"/>
                </a:lnTo>
                <a:lnTo>
                  <a:pt x="304800" y="114300"/>
                </a:lnTo>
                <a:lnTo>
                  <a:pt x="306323" y="102107"/>
                </a:lnTo>
                <a:lnTo>
                  <a:pt x="307847" y="91439"/>
                </a:lnTo>
                <a:lnTo>
                  <a:pt x="306323" y="82295"/>
                </a:lnTo>
                <a:lnTo>
                  <a:pt x="300227" y="70104"/>
                </a:lnTo>
                <a:lnTo>
                  <a:pt x="298703" y="68580"/>
                </a:lnTo>
                <a:lnTo>
                  <a:pt x="16763" y="68580"/>
                </a:lnTo>
                <a:lnTo>
                  <a:pt x="15239" y="67056"/>
                </a:lnTo>
                <a:lnTo>
                  <a:pt x="13715" y="64007"/>
                </a:lnTo>
                <a:lnTo>
                  <a:pt x="13715" y="62483"/>
                </a:lnTo>
                <a:lnTo>
                  <a:pt x="12191" y="57912"/>
                </a:lnTo>
                <a:lnTo>
                  <a:pt x="10667" y="50292"/>
                </a:lnTo>
                <a:lnTo>
                  <a:pt x="9143" y="39624"/>
                </a:lnTo>
                <a:lnTo>
                  <a:pt x="7619" y="27431"/>
                </a:lnTo>
                <a:lnTo>
                  <a:pt x="7619" y="0"/>
                </a:lnTo>
                <a:close/>
              </a:path>
              <a:path w="614680" h="167640">
                <a:moveTo>
                  <a:pt x="614171" y="0"/>
                </a:moveTo>
                <a:lnTo>
                  <a:pt x="608076" y="0"/>
                </a:lnTo>
                <a:lnTo>
                  <a:pt x="608076" y="27431"/>
                </a:lnTo>
                <a:lnTo>
                  <a:pt x="606551" y="39624"/>
                </a:lnTo>
                <a:lnTo>
                  <a:pt x="605027" y="50292"/>
                </a:lnTo>
                <a:lnTo>
                  <a:pt x="603503" y="57912"/>
                </a:lnTo>
                <a:lnTo>
                  <a:pt x="601979" y="62483"/>
                </a:lnTo>
                <a:lnTo>
                  <a:pt x="601979" y="64007"/>
                </a:lnTo>
                <a:lnTo>
                  <a:pt x="600456" y="67056"/>
                </a:lnTo>
                <a:lnTo>
                  <a:pt x="598932" y="68580"/>
                </a:lnTo>
                <a:lnTo>
                  <a:pt x="316991" y="68580"/>
                </a:lnTo>
                <a:lnTo>
                  <a:pt x="315467" y="70104"/>
                </a:lnTo>
                <a:lnTo>
                  <a:pt x="309371" y="82295"/>
                </a:lnTo>
                <a:lnTo>
                  <a:pt x="307847" y="91439"/>
                </a:lnTo>
                <a:lnTo>
                  <a:pt x="309371" y="102107"/>
                </a:lnTo>
                <a:lnTo>
                  <a:pt x="309371" y="114300"/>
                </a:lnTo>
                <a:lnTo>
                  <a:pt x="310895" y="128016"/>
                </a:lnTo>
                <a:lnTo>
                  <a:pt x="312419" y="115824"/>
                </a:lnTo>
                <a:lnTo>
                  <a:pt x="312419" y="103631"/>
                </a:lnTo>
                <a:lnTo>
                  <a:pt x="313944" y="92963"/>
                </a:lnTo>
                <a:lnTo>
                  <a:pt x="315467" y="83819"/>
                </a:lnTo>
                <a:lnTo>
                  <a:pt x="318515" y="77724"/>
                </a:lnTo>
                <a:lnTo>
                  <a:pt x="318515" y="76200"/>
                </a:lnTo>
                <a:lnTo>
                  <a:pt x="320039" y="74675"/>
                </a:lnTo>
                <a:lnTo>
                  <a:pt x="600456" y="74675"/>
                </a:lnTo>
                <a:lnTo>
                  <a:pt x="601979" y="73151"/>
                </a:lnTo>
                <a:lnTo>
                  <a:pt x="605027" y="71627"/>
                </a:lnTo>
                <a:lnTo>
                  <a:pt x="606551" y="70104"/>
                </a:lnTo>
                <a:lnTo>
                  <a:pt x="608076" y="67056"/>
                </a:lnTo>
                <a:lnTo>
                  <a:pt x="608076" y="64007"/>
                </a:lnTo>
                <a:lnTo>
                  <a:pt x="609600" y="59436"/>
                </a:lnTo>
                <a:lnTo>
                  <a:pt x="611123" y="51816"/>
                </a:lnTo>
                <a:lnTo>
                  <a:pt x="614171" y="27431"/>
                </a:lnTo>
                <a:lnTo>
                  <a:pt x="614171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676425" y="7567269"/>
            <a:ext cx="1098550" cy="83566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15"/>
              </a:spcBef>
            </a:pPr>
            <a:r>
              <a:rPr dirty="0" sz="1700" spc="225">
                <a:latin typeface="Arial"/>
                <a:cs typeface="Arial"/>
              </a:rPr>
              <a:t>!(X </a:t>
            </a:r>
            <a:r>
              <a:rPr dirty="0" sz="1700" spc="-45">
                <a:latin typeface="Arial"/>
                <a:cs typeface="Arial"/>
              </a:rPr>
              <a:t>&gt;=</a:t>
            </a:r>
            <a:r>
              <a:rPr dirty="0" sz="1700" spc="195">
                <a:latin typeface="Arial"/>
                <a:cs typeface="Arial"/>
              </a:rPr>
              <a:t> 2)</a:t>
            </a:r>
            <a:endParaRPr sz="1700">
              <a:latin typeface="Arial"/>
              <a:cs typeface="Arial"/>
            </a:endParaRPr>
          </a:p>
          <a:p>
            <a:pPr algn="ctr" marL="121285">
              <a:lnSpc>
                <a:spcPct val="100000"/>
              </a:lnSpc>
              <a:spcBef>
                <a:spcPts val="1095"/>
              </a:spcBef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76737" y="7704810"/>
            <a:ext cx="1025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Resultado: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F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0411" y="1272815"/>
            <a:ext cx="3742054" cy="81153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1310"/>
              </a:spcBef>
            </a:pPr>
            <a:r>
              <a:rPr dirty="0" sz="2200" spc="-165">
                <a:latin typeface="Arial"/>
                <a:cs typeface="Arial"/>
              </a:rPr>
              <a:t>Exemplos </a:t>
            </a:r>
            <a:r>
              <a:rPr dirty="0" sz="2200" spc="-114">
                <a:latin typeface="Arial"/>
                <a:cs typeface="Arial"/>
              </a:rPr>
              <a:t>de </a:t>
            </a:r>
            <a:r>
              <a:rPr dirty="0" sz="2200" spc="-160">
                <a:latin typeface="Arial"/>
                <a:cs typeface="Arial"/>
              </a:rPr>
              <a:t>expressões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lógicas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300" spc="15" b="1">
                <a:latin typeface="Carlito"/>
                <a:cs typeface="Carlito"/>
              </a:rPr>
              <a:t>(suponha </a:t>
            </a:r>
            <a:r>
              <a:rPr dirty="0" sz="1300" spc="10" b="1">
                <a:latin typeface="Carlito"/>
                <a:cs typeface="Carlito"/>
              </a:rPr>
              <a:t>x igual </a:t>
            </a:r>
            <a:r>
              <a:rPr dirty="0" sz="1300" spc="15" b="1">
                <a:latin typeface="Carlito"/>
                <a:cs typeface="Carlito"/>
              </a:rPr>
              <a:t>a</a:t>
            </a:r>
            <a:r>
              <a:rPr dirty="0" sz="1300" spc="-75" b="1">
                <a:latin typeface="Carlito"/>
                <a:cs typeface="Carlito"/>
              </a:rPr>
              <a:t> </a:t>
            </a:r>
            <a:r>
              <a:rPr dirty="0" sz="1300" spc="10" b="1">
                <a:latin typeface="Carlito"/>
                <a:cs typeface="Carlito"/>
              </a:rPr>
              <a:t>5)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6296" y="2685287"/>
            <a:ext cx="1996439" cy="172720"/>
          </a:xfrm>
          <a:custGeom>
            <a:avLst/>
            <a:gdLst/>
            <a:ahLst/>
            <a:cxnLst/>
            <a:rect l="l" t="t" r="r" b="b"/>
            <a:pathLst>
              <a:path w="1996439" h="172719">
                <a:moveTo>
                  <a:pt x="614172" y="3048"/>
                </a:moveTo>
                <a:lnTo>
                  <a:pt x="608076" y="3048"/>
                </a:lnTo>
                <a:lnTo>
                  <a:pt x="608076" y="30480"/>
                </a:lnTo>
                <a:lnTo>
                  <a:pt x="606552" y="42672"/>
                </a:lnTo>
                <a:lnTo>
                  <a:pt x="605028" y="53340"/>
                </a:lnTo>
                <a:lnTo>
                  <a:pt x="603504" y="62484"/>
                </a:lnTo>
                <a:lnTo>
                  <a:pt x="601980" y="65532"/>
                </a:lnTo>
                <a:lnTo>
                  <a:pt x="601980" y="68580"/>
                </a:lnTo>
                <a:lnTo>
                  <a:pt x="598932" y="71628"/>
                </a:lnTo>
                <a:lnTo>
                  <a:pt x="318516" y="71628"/>
                </a:lnTo>
                <a:lnTo>
                  <a:pt x="313944" y="76200"/>
                </a:lnTo>
                <a:lnTo>
                  <a:pt x="310896" y="82296"/>
                </a:lnTo>
                <a:lnTo>
                  <a:pt x="309372" y="86868"/>
                </a:lnTo>
                <a:lnTo>
                  <a:pt x="307848" y="96012"/>
                </a:lnTo>
                <a:lnTo>
                  <a:pt x="306324" y="86868"/>
                </a:lnTo>
                <a:lnTo>
                  <a:pt x="304800" y="82296"/>
                </a:lnTo>
                <a:lnTo>
                  <a:pt x="301752" y="76200"/>
                </a:lnTo>
                <a:lnTo>
                  <a:pt x="298704" y="73152"/>
                </a:lnTo>
                <a:lnTo>
                  <a:pt x="295656" y="71628"/>
                </a:lnTo>
                <a:lnTo>
                  <a:pt x="16764" y="71628"/>
                </a:lnTo>
                <a:lnTo>
                  <a:pt x="13716" y="68580"/>
                </a:lnTo>
                <a:lnTo>
                  <a:pt x="13716" y="65532"/>
                </a:lnTo>
                <a:lnTo>
                  <a:pt x="12192" y="62484"/>
                </a:lnTo>
                <a:lnTo>
                  <a:pt x="10668" y="53340"/>
                </a:lnTo>
                <a:lnTo>
                  <a:pt x="9144" y="42672"/>
                </a:lnTo>
                <a:lnTo>
                  <a:pt x="7620" y="30480"/>
                </a:lnTo>
                <a:lnTo>
                  <a:pt x="7620" y="3048"/>
                </a:lnTo>
                <a:lnTo>
                  <a:pt x="0" y="3048"/>
                </a:lnTo>
                <a:lnTo>
                  <a:pt x="1524" y="18288"/>
                </a:lnTo>
                <a:lnTo>
                  <a:pt x="1524" y="32004"/>
                </a:lnTo>
                <a:lnTo>
                  <a:pt x="3048" y="44196"/>
                </a:lnTo>
                <a:lnTo>
                  <a:pt x="4572" y="54864"/>
                </a:lnTo>
                <a:lnTo>
                  <a:pt x="6096" y="64008"/>
                </a:lnTo>
                <a:lnTo>
                  <a:pt x="7620" y="67056"/>
                </a:lnTo>
                <a:lnTo>
                  <a:pt x="7620" y="70104"/>
                </a:lnTo>
                <a:lnTo>
                  <a:pt x="10668" y="76200"/>
                </a:lnTo>
                <a:lnTo>
                  <a:pt x="12192" y="77724"/>
                </a:lnTo>
                <a:lnTo>
                  <a:pt x="295656" y="77724"/>
                </a:lnTo>
                <a:lnTo>
                  <a:pt x="297180" y="79248"/>
                </a:lnTo>
                <a:lnTo>
                  <a:pt x="297180" y="82296"/>
                </a:lnTo>
                <a:lnTo>
                  <a:pt x="298704" y="85344"/>
                </a:lnTo>
                <a:lnTo>
                  <a:pt x="298704" y="88392"/>
                </a:lnTo>
                <a:lnTo>
                  <a:pt x="301752" y="96012"/>
                </a:lnTo>
                <a:lnTo>
                  <a:pt x="303276" y="106680"/>
                </a:lnTo>
                <a:lnTo>
                  <a:pt x="303276" y="118872"/>
                </a:lnTo>
                <a:lnTo>
                  <a:pt x="304800" y="132588"/>
                </a:lnTo>
                <a:lnTo>
                  <a:pt x="304800" y="172212"/>
                </a:lnTo>
                <a:lnTo>
                  <a:pt x="310896" y="172212"/>
                </a:lnTo>
                <a:lnTo>
                  <a:pt x="310896" y="132588"/>
                </a:lnTo>
                <a:lnTo>
                  <a:pt x="312420" y="118872"/>
                </a:lnTo>
                <a:lnTo>
                  <a:pt x="312420" y="106680"/>
                </a:lnTo>
                <a:lnTo>
                  <a:pt x="313944" y="96012"/>
                </a:lnTo>
                <a:lnTo>
                  <a:pt x="315468" y="88392"/>
                </a:lnTo>
                <a:lnTo>
                  <a:pt x="316992" y="83820"/>
                </a:lnTo>
                <a:lnTo>
                  <a:pt x="316992" y="85344"/>
                </a:lnTo>
                <a:lnTo>
                  <a:pt x="317754" y="83820"/>
                </a:lnTo>
                <a:lnTo>
                  <a:pt x="318516" y="82296"/>
                </a:lnTo>
                <a:lnTo>
                  <a:pt x="318516" y="79248"/>
                </a:lnTo>
                <a:lnTo>
                  <a:pt x="320040" y="77724"/>
                </a:lnTo>
                <a:lnTo>
                  <a:pt x="601980" y="77724"/>
                </a:lnTo>
                <a:lnTo>
                  <a:pt x="605028" y="76200"/>
                </a:lnTo>
                <a:lnTo>
                  <a:pt x="608076" y="70104"/>
                </a:lnTo>
                <a:lnTo>
                  <a:pt x="608076" y="67056"/>
                </a:lnTo>
                <a:lnTo>
                  <a:pt x="609600" y="64008"/>
                </a:lnTo>
                <a:lnTo>
                  <a:pt x="611124" y="54864"/>
                </a:lnTo>
                <a:lnTo>
                  <a:pt x="612648" y="44196"/>
                </a:lnTo>
                <a:lnTo>
                  <a:pt x="614172" y="32004"/>
                </a:lnTo>
                <a:lnTo>
                  <a:pt x="614172" y="3048"/>
                </a:lnTo>
                <a:close/>
              </a:path>
              <a:path w="1996439" h="172719">
                <a:moveTo>
                  <a:pt x="1996440" y="0"/>
                </a:moveTo>
                <a:lnTo>
                  <a:pt x="1988820" y="0"/>
                </a:lnTo>
                <a:lnTo>
                  <a:pt x="1988820" y="27432"/>
                </a:lnTo>
                <a:lnTo>
                  <a:pt x="1987296" y="39624"/>
                </a:lnTo>
                <a:lnTo>
                  <a:pt x="1985772" y="50292"/>
                </a:lnTo>
                <a:lnTo>
                  <a:pt x="1984248" y="57912"/>
                </a:lnTo>
                <a:lnTo>
                  <a:pt x="1982724" y="62484"/>
                </a:lnTo>
                <a:lnTo>
                  <a:pt x="1982724" y="64008"/>
                </a:lnTo>
                <a:lnTo>
                  <a:pt x="1981200" y="67056"/>
                </a:lnTo>
                <a:lnTo>
                  <a:pt x="1979676" y="68580"/>
                </a:lnTo>
                <a:lnTo>
                  <a:pt x="1697736" y="68580"/>
                </a:lnTo>
                <a:lnTo>
                  <a:pt x="1696212" y="70104"/>
                </a:lnTo>
                <a:lnTo>
                  <a:pt x="1690116" y="82296"/>
                </a:lnTo>
                <a:lnTo>
                  <a:pt x="1688592" y="91440"/>
                </a:lnTo>
                <a:lnTo>
                  <a:pt x="1687068" y="82296"/>
                </a:lnTo>
                <a:lnTo>
                  <a:pt x="1680959" y="70104"/>
                </a:lnTo>
                <a:lnTo>
                  <a:pt x="1679448" y="68580"/>
                </a:lnTo>
                <a:lnTo>
                  <a:pt x="1397508" y="68580"/>
                </a:lnTo>
                <a:lnTo>
                  <a:pt x="1395984" y="67056"/>
                </a:lnTo>
                <a:lnTo>
                  <a:pt x="1394460" y="64008"/>
                </a:lnTo>
                <a:lnTo>
                  <a:pt x="1394460" y="62484"/>
                </a:lnTo>
                <a:lnTo>
                  <a:pt x="1392936" y="57912"/>
                </a:lnTo>
                <a:lnTo>
                  <a:pt x="1391412" y="50292"/>
                </a:lnTo>
                <a:lnTo>
                  <a:pt x="1389888" y="39624"/>
                </a:lnTo>
                <a:lnTo>
                  <a:pt x="1388364" y="27432"/>
                </a:lnTo>
                <a:lnTo>
                  <a:pt x="1388364" y="0"/>
                </a:lnTo>
                <a:lnTo>
                  <a:pt x="1382268" y="0"/>
                </a:lnTo>
                <a:lnTo>
                  <a:pt x="1382268" y="27432"/>
                </a:lnTo>
                <a:lnTo>
                  <a:pt x="1385316" y="51816"/>
                </a:lnTo>
                <a:lnTo>
                  <a:pt x="1386840" y="59436"/>
                </a:lnTo>
                <a:lnTo>
                  <a:pt x="1388364" y="64008"/>
                </a:lnTo>
                <a:lnTo>
                  <a:pt x="1388364" y="67056"/>
                </a:lnTo>
                <a:lnTo>
                  <a:pt x="1389888" y="70104"/>
                </a:lnTo>
                <a:lnTo>
                  <a:pt x="1391412" y="71628"/>
                </a:lnTo>
                <a:lnTo>
                  <a:pt x="1394460" y="73152"/>
                </a:lnTo>
                <a:lnTo>
                  <a:pt x="1395984" y="74676"/>
                </a:lnTo>
                <a:lnTo>
                  <a:pt x="1676400" y="74676"/>
                </a:lnTo>
                <a:lnTo>
                  <a:pt x="1677924" y="76200"/>
                </a:lnTo>
                <a:lnTo>
                  <a:pt x="1677924" y="77724"/>
                </a:lnTo>
                <a:lnTo>
                  <a:pt x="1680959" y="83820"/>
                </a:lnTo>
                <a:lnTo>
                  <a:pt x="1682483" y="92964"/>
                </a:lnTo>
                <a:lnTo>
                  <a:pt x="1684007" y="103632"/>
                </a:lnTo>
                <a:lnTo>
                  <a:pt x="1684007" y="115824"/>
                </a:lnTo>
                <a:lnTo>
                  <a:pt x="1685544" y="128016"/>
                </a:lnTo>
                <a:lnTo>
                  <a:pt x="1685544" y="167640"/>
                </a:lnTo>
                <a:lnTo>
                  <a:pt x="1691640" y="167640"/>
                </a:lnTo>
                <a:lnTo>
                  <a:pt x="1691640" y="128016"/>
                </a:lnTo>
                <a:lnTo>
                  <a:pt x="1693164" y="115824"/>
                </a:lnTo>
                <a:lnTo>
                  <a:pt x="1693164" y="103632"/>
                </a:lnTo>
                <a:lnTo>
                  <a:pt x="1694688" y="92964"/>
                </a:lnTo>
                <a:lnTo>
                  <a:pt x="1697736" y="83820"/>
                </a:lnTo>
                <a:lnTo>
                  <a:pt x="1696212" y="83820"/>
                </a:lnTo>
                <a:lnTo>
                  <a:pt x="1699247" y="77724"/>
                </a:lnTo>
                <a:lnTo>
                  <a:pt x="1699247" y="76200"/>
                </a:lnTo>
                <a:lnTo>
                  <a:pt x="1700771" y="74676"/>
                </a:lnTo>
                <a:lnTo>
                  <a:pt x="1981200" y="74676"/>
                </a:lnTo>
                <a:lnTo>
                  <a:pt x="1984248" y="73152"/>
                </a:lnTo>
                <a:lnTo>
                  <a:pt x="1987296" y="70104"/>
                </a:lnTo>
                <a:lnTo>
                  <a:pt x="1988820" y="67056"/>
                </a:lnTo>
                <a:lnTo>
                  <a:pt x="1988820" y="64008"/>
                </a:lnTo>
                <a:lnTo>
                  <a:pt x="1990344" y="59436"/>
                </a:lnTo>
                <a:lnTo>
                  <a:pt x="1991868" y="51816"/>
                </a:lnTo>
                <a:lnTo>
                  <a:pt x="1994916" y="27432"/>
                </a:lnTo>
                <a:lnTo>
                  <a:pt x="1994916" y="13716"/>
                </a:lnTo>
                <a:lnTo>
                  <a:pt x="199644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134" y="2276606"/>
            <a:ext cx="2546350" cy="81534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35"/>
              </a:spcBef>
            </a:pPr>
            <a:r>
              <a:rPr dirty="0" sz="1700" spc="225">
                <a:latin typeface="Arial"/>
                <a:cs typeface="Arial"/>
              </a:rPr>
              <a:t>!(X </a:t>
            </a:r>
            <a:r>
              <a:rPr dirty="0" sz="1700" spc="-45">
                <a:latin typeface="Arial"/>
                <a:cs typeface="Arial"/>
              </a:rPr>
              <a:t>&lt;= </a:t>
            </a:r>
            <a:r>
              <a:rPr dirty="0" sz="1700" spc="5">
                <a:latin typeface="Arial"/>
                <a:cs typeface="Arial"/>
              </a:rPr>
              <a:t>20 </a:t>
            </a:r>
            <a:r>
              <a:rPr dirty="0" sz="1700" spc="-190">
                <a:latin typeface="Arial"/>
                <a:cs typeface="Arial"/>
              </a:rPr>
              <a:t>&amp;&amp; </a:t>
            </a:r>
            <a:r>
              <a:rPr dirty="0" sz="1700" spc="-185">
                <a:latin typeface="Arial"/>
                <a:cs typeface="Arial"/>
              </a:rPr>
              <a:t>X </a:t>
            </a:r>
            <a:r>
              <a:rPr dirty="0" sz="1700" spc="-45">
                <a:latin typeface="Arial"/>
                <a:cs typeface="Arial"/>
              </a:rPr>
              <a:t>==</a:t>
            </a:r>
            <a:r>
              <a:rPr dirty="0" sz="1700" spc="195">
                <a:latin typeface="Arial"/>
                <a:cs typeface="Arial"/>
              </a:rPr>
              <a:t> </a:t>
            </a:r>
            <a:r>
              <a:rPr dirty="0" sz="1700" spc="130">
                <a:latin typeface="Arial"/>
                <a:cs typeface="Arial"/>
              </a:rPr>
              <a:t>10)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  <a:tabLst>
                <a:tab pos="1380490" algn="l"/>
              </a:tabLst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V	</a:t>
            </a:r>
            <a:r>
              <a:rPr dirty="0" baseline="1501" sz="2775" spc="15" b="1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endParaRPr baseline="1501" sz="2775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9596" y="3102863"/>
            <a:ext cx="1996439" cy="596265"/>
          </a:xfrm>
          <a:custGeom>
            <a:avLst/>
            <a:gdLst/>
            <a:ahLst/>
            <a:cxnLst/>
            <a:rect l="l" t="t" r="r" b="b"/>
            <a:pathLst>
              <a:path w="1996439" h="596264">
                <a:moveTo>
                  <a:pt x="1306068" y="434340"/>
                </a:moveTo>
                <a:lnTo>
                  <a:pt x="1298448" y="434340"/>
                </a:lnTo>
                <a:lnTo>
                  <a:pt x="1298448" y="460248"/>
                </a:lnTo>
                <a:lnTo>
                  <a:pt x="1296924" y="472440"/>
                </a:lnTo>
                <a:lnTo>
                  <a:pt x="1295400" y="483108"/>
                </a:lnTo>
                <a:lnTo>
                  <a:pt x="1293876" y="490728"/>
                </a:lnTo>
                <a:lnTo>
                  <a:pt x="1293876" y="493776"/>
                </a:lnTo>
                <a:lnTo>
                  <a:pt x="1292352" y="496824"/>
                </a:lnTo>
                <a:lnTo>
                  <a:pt x="1290828" y="498348"/>
                </a:lnTo>
                <a:lnTo>
                  <a:pt x="1292352" y="498348"/>
                </a:lnTo>
                <a:lnTo>
                  <a:pt x="1290828" y="499872"/>
                </a:lnTo>
                <a:lnTo>
                  <a:pt x="661416" y="499872"/>
                </a:lnTo>
                <a:lnTo>
                  <a:pt x="659892" y="502920"/>
                </a:lnTo>
                <a:lnTo>
                  <a:pt x="658368" y="504444"/>
                </a:lnTo>
                <a:lnTo>
                  <a:pt x="653796" y="513588"/>
                </a:lnTo>
                <a:lnTo>
                  <a:pt x="652272" y="522732"/>
                </a:lnTo>
                <a:lnTo>
                  <a:pt x="650748" y="513588"/>
                </a:lnTo>
                <a:lnTo>
                  <a:pt x="649224" y="510540"/>
                </a:lnTo>
                <a:lnTo>
                  <a:pt x="649224" y="507492"/>
                </a:lnTo>
                <a:lnTo>
                  <a:pt x="647700" y="504444"/>
                </a:lnTo>
                <a:lnTo>
                  <a:pt x="646176" y="502920"/>
                </a:lnTo>
                <a:lnTo>
                  <a:pt x="644652" y="499872"/>
                </a:lnTo>
                <a:lnTo>
                  <a:pt x="15240" y="499872"/>
                </a:lnTo>
                <a:lnTo>
                  <a:pt x="12192" y="496824"/>
                </a:lnTo>
                <a:lnTo>
                  <a:pt x="13716" y="496824"/>
                </a:lnTo>
                <a:lnTo>
                  <a:pt x="10668" y="490728"/>
                </a:lnTo>
                <a:lnTo>
                  <a:pt x="9144" y="483108"/>
                </a:lnTo>
                <a:lnTo>
                  <a:pt x="7620" y="472440"/>
                </a:lnTo>
                <a:lnTo>
                  <a:pt x="7620" y="461772"/>
                </a:lnTo>
                <a:lnTo>
                  <a:pt x="6096" y="448056"/>
                </a:lnTo>
                <a:lnTo>
                  <a:pt x="6096" y="434340"/>
                </a:lnTo>
                <a:lnTo>
                  <a:pt x="0" y="434340"/>
                </a:lnTo>
                <a:lnTo>
                  <a:pt x="0" y="461772"/>
                </a:lnTo>
                <a:lnTo>
                  <a:pt x="1524" y="473964"/>
                </a:lnTo>
                <a:lnTo>
                  <a:pt x="4572" y="492252"/>
                </a:lnTo>
                <a:lnTo>
                  <a:pt x="7620" y="498348"/>
                </a:lnTo>
                <a:lnTo>
                  <a:pt x="7620" y="501396"/>
                </a:lnTo>
                <a:lnTo>
                  <a:pt x="9144" y="504444"/>
                </a:lnTo>
                <a:lnTo>
                  <a:pt x="12192" y="505968"/>
                </a:lnTo>
                <a:lnTo>
                  <a:pt x="640080" y="505968"/>
                </a:lnTo>
                <a:lnTo>
                  <a:pt x="643128" y="509016"/>
                </a:lnTo>
                <a:lnTo>
                  <a:pt x="643128" y="512064"/>
                </a:lnTo>
                <a:lnTo>
                  <a:pt x="644652" y="515112"/>
                </a:lnTo>
                <a:lnTo>
                  <a:pt x="646176" y="524256"/>
                </a:lnTo>
                <a:lnTo>
                  <a:pt x="646176" y="522732"/>
                </a:lnTo>
                <a:lnTo>
                  <a:pt x="647700" y="533400"/>
                </a:lnTo>
                <a:lnTo>
                  <a:pt x="649224" y="545592"/>
                </a:lnTo>
                <a:lnTo>
                  <a:pt x="649224" y="557784"/>
                </a:lnTo>
                <a:lnTo>
                  <a:pt x="649224" y="595884"/>
                </a:lnTo>
                <a:lnTo>
                  <a:pt x="655320" y="595884"/>
                </a:lnTo>
                <a:lnTo>
                  <a:pt x="655320" y="557784"/>
                </a:lnTo>
                <a:lnTo>
                  <a:pt x="658368" y="533400"/>
                </a:lnTo>
                <a:lnTo>
                  <a:pt x="658368" y="524256"/>
                </a:lnTo>
                <a:lnTo>
                  <a:pt x="661416" y="515112"/>
                </a:lnTo>
                <a:lnTo>
                  <a:pt x="659892" y="515112"/>
                </a:lnTo>
                <a:lnTo>
                  <a:pt x="662940" y="509016"/>
                </a:lnTo>
                <a:lnTo>
                  <a:pt x="662940" y="507492"/>
                </a:lnTo>
                <a:lnTo>
                  <a:pt x="664464" y="505968"/>
                </a:lnTo>
                <a:lnTo>
                  <a:pt x="1293876" y="505968"/>
                </a:lnTo>
                <a:lnTo>
                  <a:pt x="1295400" y="504444"/>
                </a:lnTo>
                <a:lnTo>
                  <a:pt x="1299972" y="495300"/>
                </a:lnTo>
                <a:lnTo>
                  <a:pt x="1299972" y="492252"/>
                </a:lnTo>
                <a:lnTo>
                  <a:pt x="1303020" y="473964"/>
                </a:lnTo>
                <a:lnTo>
                  <a:pt x="1304544" y="461772"/>
                </a:lnTo>
                <a:lnTo>
                  <a:pt x="1304544" y="448056"/>
                </a:lnTo>
                <a:lnTo>
                  <a:pt x="1306068" y="434340"/>
                </a:lnTo>
                <a:close/>
              </a:path>
              <a:path w="1996439" h="596264">
                <a:moveTo>
                  <a:pt x="1996440" y="1524"/>
                </a:moveTo>
                <a:lnTo>
                  <a:pt x="1990344" y="0"/>
                </a:lnTo>
                <a:lnTo>
                  <a:pt x="1990344" y="15240"/>
                </a:lnTo>
                <a:lnTo>
                  <a:pt x="1988807" y="30480"/>
                </a:lnTo>
                <a:lnTo>
                  <a:pt x="1988807" y="28956"/>
                </a:lnTo>
                <a:lnTo>
                  <a:pt x="1987283" y="42672"/>
                </a:lnTo>
                <a:lnTo>
                  <a:pt x="1985759" y="53340"/>
                </a:lnTo>
                <a:lnTo>
                  <a:pt x="1987283" y="53340"/>
                </a:lnTo>
                <a:lnTo>
                  <a:pt x="1984248" y="62484"/>
                </a:lnTo>
                <a:lnTo>
                  <a:pt x="1984248" y="65532"/>
                </a:lnTo>
                <a:lnTo>
                  <a:pt x="1981200" y="71628"/>
                </a:lnTo>
                <a:lnTo>
                  <a:pt x="1979676" y="73152"/>
                </a:lnTo>
                <a:lnTo>
                  <a:pt x="1248156" y="73152"/>
                </a:lnTo>
                <a:lnTo>
                  <a:pt x="1245108" y="74676"/>
                </a:lnTo>
                <a:lnTo>
                  <a:pt x="1243584" y="77724"/>
                </a:lnTo>
                <a:lnTo>
                  <a:pt x="1243584" y="80772"/>
                </a:lnTo>
                <a:lnTo>
                  <a:pt x="1242060" y="83820"/>
                </a:lnTo>
                <a:lnTo>
                  <a:pt x="1240536" y="88392"/>
                </a:lnTo>
                <a:lnTo>
                  <a:pt x="1239012" y="97536"/>
                </a:lnTo>
                <a:lnTo>
                  <a:pt x="1238250" y="102882"/>
                </a:lnTo>
                <a:lnTo>
                  <a:pt x="1237488" y="97536"/>
                </a:lnTo>
                <a:lnTo>
                  <a:pt x="1235964" y="88392"/>
                </a:lnTo>
                <a:lnTo>
                  <a:pt x="1234440" y="83820"/>
                </a:lnTo>
                <a:lnTo>
                  <a:pt x="1232916" y="80772"/>
                </a:lnTo>
                <a:lnTo>
                  <a:pt x="1232916" y="77724"/>
                </a:lnTo>
                <a:lnTo>
                  <a:pt x="1231392" y="74676"/>
                </a:lnTo>
                <a:lnTo>
                  <a:pt x="1228344" y="73152"/>
                </a:lnTo>
                <a:lnTo>
                  <a:pt x="496824" y="73152"/>
                </a:lnTo>
                <a:lnTo>
                  <a:pt x="495300" y="71628"/>
                </a:lnTo>
                <a:lnTo>
                  <a:pt x="495300" y="73152"/>
                </a:lnTo>
                <a:lnTo>
                  <a:pt x="493776" y="70104"/>
                </a:lnTo>
                <a:lnTo>
                  <a:pt x="495300" y="71628"/>
                </a:lnTo>
                <a:lnTo>
                  <a:pt x="494538" y="70104"/>
                </a:lnTo>
                <a:lnTo>
                  <a:pt x="492252" y="65532"/>
                </a:lnTo>
                <a:lnTo>
                  <a:pt x="492252" y="62484"/>
                </a:lnTo>
                <a:lnTo>
                  <a:pt x="489204" y="53340"/>
                </a:lnTo>
                <a:lnTo>
                  <a:pt x="487680" y="42672"/>
                </a:lnTo>
                <a:lnTo>
                  <a:pt x="487680" y="30480"/>
                </a:lnTo>
                <a:lnTo>
                  <a:pt x="486156" y="15240"/>
                </a:lnTo>
                <a:lnTo>
                  <a:pt x="486156" y="0"/>
                </a:lnTo>
                <a:lnTo>
                  <a:pt x="480060" y="1524"/>
                </a:lnTo>
                <a:lnTo>
                  <a:pt x="480060" y="16764"/>
                </a:lnTo>
                <a:lnTo>
                  <a:pt x="481584" y="30480"/>
                </a:lnTo>
                <a:lnTo>
                  <a:pt x="481584" y="42672"/>
                </a:lnTo>
                <a:lnTo>
                  <a:pt x="483108" y="54864"/>
                </a:lnTo>
                <a:lnTo>
                  <a:pt x="486156" y="64008"/>
                </a:lnTo>
                <a:lnTo>
                  <a:pt x="486156" y="67056"/>
                </a:lnTo>
                <a:lnTo>
                  <a:pt x="487680" y="71628"/>
                </a:lnTo>
                <a:lnTo>
                  <a:pt x="489204" y="73152"/>
                </a:lnTo>
                <a:lnTo>
                  <a:pt x="490728" y="76200"/>
                </a:lnTo>
                <a:lnTo>
                  <a:pt x="492252" y="77724"/>
                </a:lnTo>
                <a:lnTo>
                  <a:pt x="495300" y="79248"/>
                </a:lnTo>
                <a:lnTo>
                  <a:pt x="1225296" y="79248"/>
                </a:lnTo>
                <a:lnTo>
                  <a:pt x="1228344" y="82296"/>
                </a:lnTo>
                <a:lnTo>
                  <a:pt x="1226820" y="82296"/>
                </a:lnTo>
                <a:lnTo>
                  <a:pt x="1228344" y="85344"/>
                </a:lnTo>
                <a:lnTo>
                  <a:pt x="1229868" y="89916"/>
                </a:lnTo>
                <a:lnTo>
                  <a:pt x="1231392" y="99060"/>
                </a:lnTo>
                <a:lnTo>
                  <a:pt x="1231392" y="97536"/>
                </a:lnTo>
                <a:lnTo>
                  <a:pt x="1234440" y="121920"/>
                </a:lnTo>
                <a:lnTo>
                  <a:pt x="1234440" y="135636"/>
                </a:lnTo>
                <a:lnTo>
                  <a:pt x="1234859" y="146646"/>
                </a:lnTo>
                <a:lnTo>
                  <a:pt x="1234440" y="150876"/>
                </a:lnTo>
                <a:lnTo>
                  <a:pt x="1235011" y="150876"/>
                </a:lnTo>
                <a:lnTo>
                  <a:pt x="1235964" y="175260"/>
                </a:lnTo>
                <a:lnTo>
                  <a:pt x="1240536" y="175260"/>
                </a:lnTo>
                <a:lnTo>
                  <a:pt x="1241463" y="150876"/>
                </a:lnTo>
                <a:lnTo>
                  <a:pt x="1242060" y="150876"/>
                </a:lnTo>
                <a:lnTo>
                  <a:pt x="1241628" y="146646"/>
                </a:lnTo>
                <a:lnTo>
                  <a:pt x="1242060" y="135636"/>
                </a:lnTo>
                <a:lnTo>
                  <a:pt x="1242060" y="121920"/>
                </a:lnTo>
                <a:lnTo>
                  <a:pt x="1245108" y="97536"/>
                </a:lnTo>
                <a:lnTo>
                  <a:pt x="1245108" y="99060"/>
                </a:lnTo>
                <a:lnTo>
                  <a:pt x="1245362" y="97536"/>
                </a:lnTo>
                <a:lnTo>
                  <a:pt x="1246632" y="89916"/>
                </a:lnTo>
                <a:lnTo>
                  <a:pt x="1248156" y="85344"/>
                </a:lnTo>
                <a:lnTo>
                  <a:pt x="1248156" y="82296"/>
                </a:lnTo>
                <a:lnTo>
                  <a:pt x="1251204" y="79248"/>
                </a:lnTo>
                <a:lnTo>
                  <a:pt x="1981200" y="79248"/>
                </a:lnTo>
                <a:lnTo>
                  <a:pt x="1984248" y="77724"/>
                </a:lnTo>
                <a:lnTo>
                  <a:pt x="1985759" y="76200"/>
                </a:lnTo>
                <a:lnTo>
                  <a:pt x="1987283" y="73152"/>
                </a:lnTo>
                <a:lnTo>
                  <a:pt x="1988807" y="71628"/>
                </a:lnTo>
                <a:lnTo>
                  <a:pt x="1990344" y="67056"/>
                </a:lnTo>
                <a:lnTo>
                  <a:pt x="1990344" y="64008"/>
                </a:lnTo>
                <a:lnTo>
                  <a:pt x="1993392" y="54864"/>
                </a:lnTo>
                <a:lnTo>
                  <a:pt x="1994916" y="42672"/>
                </a:lnTo>
                <a:lnTo>
                  <a:pt x="1994916" y="30480"/>
                </a:lnTo>
                <a:lnTo>
                  <a:pt x="1996440" y="16764"/>
                </a:lnTo>
                <a:lnTo>
                  <a:pt x="1996440" y="1524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23351" y="3061741"/>
            <a:ext cx="704215" cy="89090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80"/>
              </a:spcBef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endParaRPr sz="1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r>
              <a:rPr dirty="0" sz="1850" spc="10" b="1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052" y="2402789"/>
            <a:ext cx="1047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Resultado: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V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4295" y="113385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90281" y="5801245"/>
            <a:ext cx="39700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80">
                <a:latin typeface="Arial"/>
                <a:cs typeface="Arial"/>
              </a:rPr>
              <a:t>Tabela </a:t>
            </a:r>
            <a:r>
              <a:rPr dirty="0" sz="2200" spc="-120">
                <a:latin typeface="Arial"/>
                <a:cs typeface="Arial"/>
              </a:rPr>
              <a:t>verdade </a:t>
            </a:r>
            <a:r>
              <a:rPr dirty="0" sz="2200" spc="-85">
                <a:latin typeface="Arial"/>
                <a:cs typeface="Arial"/>
              </a:rPr>
              <a:t>do </a:t>
            </a:r>
            <a:r>
              <a:rPr dirty="0" sz="2200" spc="-90">
                <a:latin typeface="Arial"/>
                <a:cs typeface="Arial"/>
              </a:rPr>
              <a:t>operador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"NÃO"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019044" y="6877811"/>
          <a:ext cx="1582420" cy="1042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/>
                <a:gridCol w="1095375"/>
              </a:tblGrid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!</a:t>
                      </a:r>
                      <a:r>
                        <a:rPr dirty="0" sz="185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F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V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>
                          <a:latin typeface="Arial"/>
                          <a:cs typeface="Arial"/>
                        </a:rPr>
                        <a:t>V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50">
                          <a:latin typeface="Carlito"/>
                          <a:cs typeface="Carlito"/>
                        </a:rPr>
                        <a:t>F</a:t>
                      </a:r>
                      <a:endParaRPr sz="185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44295" y="550773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2022-10-15T00:46:40Z</dcterms:created>
  <dcterms:modified xsi:type="dcterms:W3CDTF">2022-10-15T00:46:40Z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2019-09-09T00:00:00Z</vt:filetime>
  </property>
  <property fmtid="{D5CDD505-2E9C-101B-9397-08002B2CF9AE}" pid="3" name="LastSaved">
    <vt:filetime>2022-10-15T00:00:00Z</vt:filetime>
  </property>
</Properties>
</file>