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  <p:sldMasterId id="2147483715" r:id="rId2"/>
    <p:sldMasterId id="2147483694" r:id="rId3"/>
    <p:sldMasterId id="2147483667" r:id="rId4"/>
    <p:sldMasterId id="2147483660" r:id="rId5"/>
    <p:sldMasterId id="2147483700" r:id="rId6"/>
  </p:sldMasterIdLst>
  <p:notesMasterIdLst>
    <p:notesMasterId r:id="rId9"/>
  </p:notesMasterIdLst>
  <p:sldIdLst>
    <p:sldId id="304" r:id="rId7"/>
    <p:sldId id="302" r:id="rId8"/>
  </p:sldIdLst>
  <p:sldSz cx="9144000" cy="6858000" type="screen4x3"/>
  <p:notesSz cx="6858000" cy="9144000"/>
  <p:defaultTextStyle>
    <a:defPPr marL="0" marR="0" indent="0" algn="l" defTabSz="642915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107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160729" algn="ctr" defTabSz="4107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321457" algn="ctr" defTabSz="4107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482186" algn="ctr" defTabSz="4107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642915" algn="ctr" defTabSz="4107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803643" algn="ctr" defTabSz="4107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964372" algn="ctr" defTabSz="4107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125101" algn="ctr" defTabSz="4107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285829" algn="ctr" defTabSz="4107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975">
          <p15:clr>
            <a:srgbClr val="A4A3A4"/>
          </p15:clr>
        </p15:guide>
        <p15:guide id="2" orient="horz" pos="1023">
          <p15:clr>
            <a:srgbClr val="A4A3A4"/>
          </p15:clr>
        </p15:guide>
        <p15:guide id="3" orient="horz" pos="183">
          <p15:clr>
            <a:srgbClr val="A4A3A4"/>
          </p15:clr>
        </p15:guide>
        <p15:guide id="4" orient="horz" pos="619">
          <p15:clr>
            <a:srgbClr val="A4A3A4"/>
          </p15:clr>
        </p15:guide>
        <p15:guide id="5" orient="horz" pos="2439">
          <p15:clr>
            <a:srgbClr val="A4A3A4"/>
          </p15:clr>
        </p15:guide>
        <p15:guide id="6" orient="horz" pos="2554">
          <p15:clr>
            <a:srgbClr val="A4A3A4"/>
          </p15:clr>
        </p15:guide>
        <p15:guide id="7" pos="378">
          <p15:clr>
            <a:srgbClr val="A4A3A4"/>
          </p15:clr>
        </p15:guide>
        <p15:guide id="8" pos="1111" userDrawn="1">
          <p15:clr>
            <a:srgbClr val="A4A3A4"/>
          </p15:clr>
        </p15:guide>
        <p15:guide id="9" pos="1224" userDrawn="1">
          <p15:clr>
            <a:srgbClr val="A4A3A4"/>
          </p15:clr>
        </p15:guide>
        <p15:guide id="10" pos="1973">
          <p15:clr>
            <a:srgbClr val="A4A3A4"/>
          </p15:clr>
        </p15:guide>
        <p15:guide id="11" pos="2083">
          <p15:clr>
            <a:srgbClr val="A4A3A4"/>
          </p15:clr>
        </p15:guide>
        <p15:guide id="12" pos="2835" userDrawn="1">
          <p15:clr>
            <a:srgbClr val="A4A3A4"/>
          </p15:clr>
        </p15:guide>
        <p15:guide id="13" pos="2936">
          <p15:clr>
            <a:srgbClr val="A4A3A4"/>
          </p15:clr>
        </p15:guide>
        <p15:guide id="14" pos="3673">
          <p15:clr>
            <a:srgbClr val="A4A3A4"/>
          </p15:clr>
        </p15:guide>
        <p15:guide id="15" pos="3788">
          <p15:clr>
            <a:srgbClr val="A4A3A4"/>
          </p15:clr>
        </p15:guide>
        <p15:guide id="16" pos="4523">
          <p15:clr>
            <a:srgbClr val="A4A3A4"/>
          </p15:clr>
        </p15:guide>
        <p15:guide id="17" pos="4633">
          <p15:clr>
            <a:srgbClr val="A4A3A4"/>
          </p15:clr>
        </p15:guide>
        <p15:guide id="18" pos="53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70AD47"/>
    <a:srgbClr val="385723"/>
    <a:srgbClr val="C6E2B4"/>
    <a:srgbClr val="CDE7EC"/>
    <a:srgbClr val="545A60"/>
    <a:srgbClr val="686F76"/>
    <a:srgbClr val="006699"/>
    <a:srgbClr val="1F78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200"/>
      </p:cViewPr>
      <p:guideLst>
        <p:guide orient="horz" pos="3975"/>
        <p:guide orient="horz" pos="1023"/>
        <p:guide orient="horz" pos="183"/>
        <p:guide orient="horz" pos="619"/>
        <p:guide orient="horz" pos="2439"/>
        <p:guide orient="horz" pos="2554"/>
        <p:guide pos="378"/>
        <p:guide pos="1111"/>
        <p:guide pos="1224"/>
        <p:guide pos="1973"/>
        <p:guide pos="2083"/>
        <p:guide pos="2835"/>
        <p:guide pos="2936"/>
        <p:guide pos="3673"/>
        <p:guide pos="3788"/>
        <p:guide pos="4523"/>
        <p:guide pos="4633"/>
        <p:guide pos="53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839925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 latinLnBrk="0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1pPr>
    <a:lvl2pPr indent="160729" defTabSz="321457" latinLnBrk="0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2pPr>
    <a:lvl3pPr indent="321457" defTabSz="321457" latinLnBrk="0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3pPr>
    <a:lvl4pPr indent="482186" defTabSz="321457" latinLnBrk="0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4pPr>
    <a:lvl5pPr indent="642915" defTabSz="321457" latinLnBrk="0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5pPr>
    <a:lvl6pPr indent="803643" defTabSz="321457" latinLnBrk="0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6pPr>
    <a:lvl7pPr indent="964372" defTabSz="321457" latinLnBrk="0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7pPr>
    <a:lvl8pPr indent="1125101" defTabSz="321457" latinLnBrk="0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8pPr>
    <a:lvl9pPr indent="1285829" defTabSz="321457" latinLnBrk="0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1142485" y="1624013"/>
            <a:ext cx="6858000" cy="2247900"/>
          </a:xfrm>
          <a:prstGeom prst="rect">
            <a:avLst/>
          </a:prstGeom>
        </p:spPr>
        <p:txBody>
          <a:bodyPr lIns="64291" tIns="32146" rIns="64291" bIns="32146" anchor="b"/>
          <a:lstStyle>
            <a:lvl1pPr algn="ctr">
              <a:defRPr sz="31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1135171" y="4054475"/>
            <a:ext cx="6858000" cy="1655340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buNone/>
              <a:defRPr sz="1400"/>
            </a:lvl1pPr>
            <a:lvl2pPr marL="321457" indent="0" algn="ctr">
              <a:buNone/>
              <a:defRPr sz="1400"/>
            </a:lvl2pPr>
            <a:lvl3pPr marL="642915" indent="0" algn="ctr">
              <a:buNone/>
              <a:defRPr sz="1300"/>
            </a:lvl3pPr>
            <a:lvl4pPr marL="964372" indent="0" algn="ctr">
              <a:buNone/>
              <a:defRPr sz="1100"/>
            </a:lvl4pPr>
            <a:lvl5pPr marL="1285829" indent="0" algn="ctr">
              <a:buNone/>
              <a:defRPr sz="1100"/>
            </a:lvl5pPr>
            <a:lvl6pPr marL="1607287" indent="0" algn="ctr">
              <a:buNone/>
              <a:defRPr sz="1100"/>
            </a:lvl6pPr>
            <a:lvl7pPr marL="1928744" indent="0" algn="ctr">
              <a:buNone/>
              <a:defRPr sz="1100"/>
            </a:lvl7pPr>
            <a:lvl8pPr marL="2250201" indent="0" algn="ctr">
              <a:buNone/>
              <a:defRPr sz="1100"/>
            </a:lvl8pPr>
            <a:lvl9pPr marL="2571659" indent="0" algn="ctr">
              <a:buNone/>
              <a:defRPr sz="11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226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3"/>
          <p:cNvSpPr>
            <a:spLocks noGrp="1"/>
          </p:cNvSpPr>
          <p:nvPr>
            <p:ph sz="quarter" idx="12"/>
          </p:nvPr>
        </p:nvSpPr>
        <p:spPr>
          <a:xfrm>
            <a:off x="3306763" y="1618081"/>
            <a:ext cx="2524125" cy="4691285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6334" h="4691285">
                <a:moveTo>
                  <a:pt x="5" y="2162764"/>
                </a:moveTo>
                <a:cubicBezTo>
                  <a:pt x="2655" y="1380886"/>
                  <a:pt x="958137" y="-3968"/>
                  <a:pt x="1439191" y="8"/>
                </a:cubicBezTo>
                <a:cubicBezTo>
                  <a:pt x="1920245" y="3984"/>
                  <a:pt x="2888979" y="1404740"/>
                  <a:pt x="2886329" y="2186618"/>
                </a:cubicBezTo>
                <a:cubicBezTo>
                  <a:pt x="2883679" y="2968496"/>
                  <a:pt x="1904343" y="4695255"/>
                  <a:pt x="1423289" y="4691279"/>
                </a:cubicBezTo>
                <a:cubicBezTo>
                  <a:pt x="942235" y="4687303"/>
                  <a:pt x="-2645" y="2944642"/>
                  <a:pt x="5" y="2162764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Inhaltsplatzhalter 13"/>
          <p:cNvSpPr>
            <a:spLocks noGrp="1"/>
          </p:cNvSpPr>
          <p:nvPr>
            <p:ph sz="quarter" idx="13"/>
          </p:nvPr>
        </p:nvSpPr>
        <p:spPr>
          <a:xfrm>
            <a:off x="608013" y="1656657"/>
            <a:ext cx="2484108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Inhaltsplatzhalter 13"/>
          <p:cNvSpPr>
            <a:spLocks noGrp="1"/>
          </p:cNvSpPr>
          <p:nvPr>
            <p:ph sz="quarter" idx="14"/>
          </p:nvPr>
        </p:nvSpPr>
        <p:spPr>
          <a:xfrm>
            <a:off x="6047118" y="4054475"/>
            <a:ext cx="2484107" cy="221740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3" h="4212521">
                <a:moveTo>
                  <a:pt x="216772" y="355961"/>
                </a:moveTo>
                <a:cubicBezTo>
                  <a:pt x="474006" y="-96668"/>
                  <a:pt x="2208083" y="-154503"/>
                  <a:pt x="2628835" y="397740"/>
                </a:cubicBezTo>
                <a:cubicBezTo>
                  <a:pt x="3049587" y="949983"/>
                  <a:pt x="3039437" y="3348014"/>
                  <a:pt x="2704917" y="3998670"/>
                </a:cubicBezTo>
                <a:cubicBezTo>
                  <a:pt x="2461077" y="4416114"/>
                  <a:pt x="892446" y="4095217"/>
                  <a:pt x="412594" y="4086950"/>
                </a:cubicBezTo>
                <a:cubicBezTo>
                  <a:pt x="-68460" y="4082974"/>
                  <a:pt x="-122293" y="994687"/>
                  <a:pt x="216772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4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13"/>
          <p:cNvSpPr>
            <a:spLocks noGrp="1"/>
          </p:cNvSpPr>
          <p:nvPr>
            <p:ph sz="quarter" idx="13"/>
          </p:nvPr>
        </p:nvSpPr>
        <p:spPr>
          <a:xfrm>
            <a:off x="608012" y="1656657"/>
            <a:ext cx="380098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5" name="Inhaltsplatzhalter 13"/>
          <p:cNvSpPr>
            <a:spLocks noGrp="1"/>
          </p:cNvSpPr>
          <p:nvPr>
            <p:ph sz="quarter" idx="14"/>
          </p:nvPr>
        </p:nvSpPr>
        <p:spPr>
          <a:xfrm>
            <a:off x="648029" y="4130466"/>
            <a:ext cx="380072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6" name="Inhaltsplatzhalter 13"/>
          <p:cNvSpPr>
            <a:spLocks noGrp="1"/>
          </p:cNvSpPr>
          <p:nvPr>
            <p:ph sz="quarter" idx="15"/>
          </p:nvPr>
        </p:nvSpPr>
        <p:spPr>
          <a:xfrm>
            <a:off x="4696568" y="4054475"/>
            <a:ext cx="380072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Inhaltsplatzhalter 13"/>
          <p:cNvSpPr>
            <a:spLocks noGrp="1"/>
          </p:cNvSpPr>
          <p:nvPr>
            <p:ph sz="quarter" idx="16"/>
          </p:nvPr>
        </p:nvSpPr>
        <p:spPr>
          <a:xfrm>
            <a:off x="4696568" y="1658936"/>
            <a:ext cx="380072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5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89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1142485" y="1624013"/>
            <a:ext cx="6858000" cy="2247900"/>
          </a:xfrm>
          <a:prstGeom prst="rect">
            <a:avLst/>
          </a:prstGeom>
        </p:spPr>
        <p:txBody>
          <a:bodyPr lIns="64291" tIns="32146" rIns="64291" bIns="32146" anchor="b"/>
          <a:lstStyle>
            <a:lvl1pPr algn="ctr">
              <a:defRPr sz="31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1135171" y="4054475"/>
            <a:ext cx="6858000" cy="1655340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buNone/>
              <a:defRPr sz="1400"/>
            </a:lvl1pPr>
            <a:lvl2pPr marL="321457" indent="0" algn="ctr">
              <a:buNone/>
              <a:defRPr sz="1400"/>
            </a:lvl2pPr>
            <a:lvl3pPr marL="642915" indent="0" algn="ctr">
              <a:buNone/>
              <a:defRPr sz="1300"/>
            </a:lvl3pPr>
            <a:lvl4pPr marL="964372" indent="0" algn="ctr">
              <a:buNone/>
              <a:defRPr sz="1100"/>
            </a:lvl4pPr>
            <a:lvl5pPr marL="1285829" indent="0" algn="ctr">
              <a:buNone/>
              <a:defRPr sz="1100"/>
            </a:lvl5pPr>
            <a:lvl6pPr marL="1607287" indent="0" algn="ctr">
              <a:buNone/>
              <a:defRPr sz="1100"/>
            </a:lvl6pPr>
            <a:lvl7pPr marL="1928744" indent="0" algn="ctr">
              <a:buNone/>
              <a:defRPr sz="1100"/>
            </a:lvl7pPr>
            <a:lvl8pPr marL="2250201" indent="0" algn="ctr">
              <a:buNone/>
              <a:defRPr sz="1100"/>
            </a:lvl8pPr>
            <a:lvl9pPr marL="2571659" indent="0" algn="ctr">
              <a:buNone/>
              <a:defRPr sz="11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247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3"/>
          <p:cNvSpPr>
            <a:spLocks noGrp="1"/>
          </p:cNvSpPr>
          <p:nvPr>
            <p:ph sz="quarter" idx="10"/>
          </p:nvPr>
        </p:nvSpPr>
        <p:spPr>
          <a:xfrm>
            <a:off x="608013" y="1624013"/>
            <a:ext cx="7923212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50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13"/>
          <p:cNvSpPr>
            <a:spLocks noGrp="1"/>
          </p:cNvSpPr>
          <p:nvPr>
            <p:ph sz="quarter" idx="11"/>
          </p:nvPr>
        </p:nvSpPr>
        <p:spPr>
          <a:xfrm>
            <a:off x="4660900" y="1624013"/>
            <a:ext cx="3870325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3"/>
          <p:cNvSpPr>
            <a:spLocks noGrp="1"/>
          </p:cNvSpPr>
          <p:nvPr>
            <p:ph sz="quarter" idx="12"/>
          </p:nvPr>
        </p:nvSpPr>
        <p:spPr>
          <a:xfrm>
            <a:off x="608013" y="1624013"/>
            <a:ext cx="3870325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31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2"/>
          <p:cNvSpPr>
            <a:spLocks noGrp="1"/>
          </p:cNvSpPr>
          <p:nvPr>
            <p:ph type="pic" idx="13"/>
          </p:nvPr>
        </p:nvSpPr>
        <p:spPr>
          <a:xfrm>
            <a:off x="1312245" y="1624013"/>
            <a:ext cx="6489416" cy="5742760"/>
          </a:xfrm>
          <a:prstGeom prst="flowChartConnector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/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431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2"/>
          <p:cNvSpPr>
            <a:spLocks noGrp="1"/>
          </p:cNvSpPr>
          <p:nvPr>
            <p:ph type="pic" idx="13"/>
          </p:nvPr>
        </p:nvSpPr>
        <p:spPr>
          <a:xfrm>
            <a:off x="592403" y="3065107"/>
            <a:ext cx="2387069" cy="2178441"/>
          </a:xfrm>
          <a:custGeom>
            <a:avLst/>
            <a:gdLst>
              <a:gd name="connsiteX0" fmla="*/ 0 w 7429910"/>
              <a:gd name="connsiteY0" fmla="*/ 0 h 6826045"/>
              <a:gd name="connsiteX1" fmla="*/ 7429910 w 7429910"/>
              <a:gd name="connsiteY1" fmla="*/ 0 h 6826045"/>
              <a:gd name="connsiteX2" fmla="*/ 7429910 w 7429910"/>
              <a:gd name="connsiteY2" fmla="*/ 6826045 h 6826045"/>
              <a:gd name="connsiteX3" fmla="*/ 0 w 7429910"/>
              <a:gd name="connsiteY3" fmla="*/ 6826045 h 6826045"/>
              <a:gd name="connsiteX4" fmla="*/ 0 w 7429910"/>
              <a:gd name="connsiteY4" fmla="*/ 0 h 6826045"/>
              <a:gd name="connsiteX0" fmla="*/ 0 w 9429135"/>
              <a:gd name="connsiteY0" fmla="*/ 0 h 6826045"/>
              <a:gd name="connsiteX1" fmla="*/ 7429910 w 9429135"/>
              <a:gd name="connsiteY1" fmla="*/ 0 h 6826045"/>
              <a:gd name="connsiteX2" fmla="*/ 7429910 w 9429135"/>
              <a:gd name="connsiteY2" fmla="*/ 6826045 h 6826045"/>
              <a:gd name="connsiteX3" fmla="*/ 0 w 9429135"/>
              <a:gd name="connsiteY3" fmla="*/ 6826045 h 6826045"/>
              <a:gd name="connsiteX4" fmla="*/ 0 w 9429135"/>
              <a:gd name="connsiteY4" fmla="*/ 0 h 6826045"/>
              <a:gd name="connsiteX0" fmla="*/ 0 w 8358648"/>
              <a:gd name="connsiteY0" fmla="*/ 853255 h 7679300"/>
              <a:gd name="connsiteX1" fmla="*/ 7429910 w 8358648"/>
              <a:gd name="connsiteY1" fmla="*/ 853255 h 7679300"/>
              <a:gd name="connsiteX2" fmla="*/ 7429910 w 8358648"/>
              <a:gd name="connsiteY2" fmla="*/ 7679300 h 7679300"/>
              <a:gd name="connsiteX3" fmla="*/ 0 w 8358648"/>
              <a:gd name="connsiteY3" fmla="*/ 7679300 h 7679300"/>
              <a:gd name="connsiteX4" fmla="*/ 0 w 8358648"/>
              <a:gd name="connsiteY4" fmla="*/ 853255 h 7679300"/>
              <a:gd name="connsiteX0" fmla="*/ 928738 w 9287386"/>
              <a:gd name="connsiteY0" fmla="*/ 853255 h 7679300"/>
              <a:gd name="connsiteX1" fmla="*/ 8358648 w 9287386"/>
              <a:gd name="connsiteY1" fmla="*/ 853255 h 7679300"/>
              <a:gd name="connsiteX2" fmla="*/ 8358648 w 9287386"/>
              <a:gd name="connsiteY2" fmla="*/ 7679300 h 7679300"/>
              <a:gd name="connsiteX3" fmla="*/ 928738 w 9287386"/>
              <a:gd name="connsiteY3" fmla="*/ 7679300 h 7679300"/>
              <a:gd name="connsiteX4" fmla="*/ 928738 w 9287386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632314"/>
              <a:gd name="connsiteY0" fmla="*/ 853255 h 7679300"/>
              <a:gd name="connsiteX1" fmla="*/ 8531112 w 9632314"/>
              <a:gd name="connsiteY1" fmla="*/ 853255 h 7679300"/>
              <a:gd name="connsiteX2" fmla="*/ 8531112 w 9632314"/>
              <a:gd name="connsiteY2" fmla="*/ 7679300 h 7679300"/>
              <a:gd name="connsiteX3" fmla="*/ 1101202 w 9632314"/>
              <a:gd name="connsiteY3" fmla="*/ 7679300 h 7679300"/>
              <a:gd name="connsiteX4" fmla="*/ 1101202 w 9632314"/>
              <a:gd name="connsiteY4" fmla="*/ 853255 h 7679300"/>
              <a:gd name="connsiteX0" fmla="*/ 1101202 w 9559929"/>
              <a:gd name="connsiteY0" fmla="*/ 853255 h 8492100"/>
              <a:gd name="connsiteX1" fmla="*/ 8531112 w 9559929"/>
              <a:gd name="connsiteY1" fmla="*/ 853255 h 8492100"/>
              <a:gd name="connsiteX2" fmla="*/ 8531112 w 9559929"/>
              <a:gd name="connsiteY2" fmla="*/ 7679300 h 8492100"/>
              <a:gd name="connsiteX3" fmla="*/ 1101202 w 9559929"/>
              <a:gd name="connsiteY3" fmla="*/ 7679300 h 8492100"/>
              <a:gd name="connsiteX4" fmla="*/ 1101202 w 9559929"/>
              <a:gd name="connsiteY4" fmla="*/ 853255 h 8492100"/>
              <a:gd name="connsiteX0" fmla="*/ 964095 w 9422822"/>
              <a:gd name="connsiteY0" fmla="*/ 853255 h 8890636"/>
              <a:gd name="connsiteX1" fmla="*/ 8394005 w 9422822"/>
              <a:gd name="connsiteY1" fmla="*/ 853255 h 8890636"/>
              <a:gd name="connsiteX2" fmla="*/ 8394005 w 9422822"/>
              <a:gd name="connsiteY2" fmla="*/ 7679300 h 8890636"/>
              <a:gd name="connsiteX3" fmla="*/ 964095 w 9422822"/>
              <a:gd name="connsiteY3" fmla="*/ 7679300 h 8890636"/>
              <a:gd name="connsiteX4" fmla="*/ 964095 w 9422822"/>
              <a:gd name="connsiteY4" fmla="*/ 853255 h 8890636"/>
              <a:gd name="connsiteX0" fmla="*/ 1214462 w 9079814"/>
              <a:gd name="connsiteY0" fmla="*/ 1309143 h 8391956"/>
              <a:gd name="connsiteX1" fmla="*/ 8083934 w 9079814"/>
              <a:gd name="connsiteY1" fmla="*/ 483233 h 8391956"/>
              <a:gd name="connsiteX2" fmla="*/ 8083934 w 9079814"/>
              <a:gd name="connsiteY2" fmla="*/ 7309278 h 8391956"/>
              <a:gd name="connsiteX3" fmla="*/ 654024 w 9079814"/>
              <a:gd name="connsiteY3" fmla="*/ 7309278 h 8391956"/>
              <a:gd name="connsiteX4" fmla="*/ 1214462 w 9079814"/>
              <a:gd name="connsiteY4" fmla="*/ 1309143 h 8391956"/>
              <a:gd name="connsiteX0" fmla="*/ 1183779 w 8641033"/>
              <a:gd name="connsiteY0" fmla="*/ 382976 h 7080687"/>
              <a:gd name="connsiteX1" fmla="*/ 7389574 w 8641033"/>
              <a:gd name="connsiteY1" fmla="*/ 1238383 h 7080687"/>
              <a:gd name="connsiteX2" fmla="*/ 8053251 w 8641033"/>
              <a:gd name="connsiteY2" fmla="*/ 6383111 h 7080687"/>
              <a:gd name="connsiteX3" fmla="*/ 623341 w 8641033"/>
              <a:gd name="connsiteY3" fmla="*/ 6383111 h 7080687"/>
              <a:gd name="connsiteX4" fmla="*/ 1183779 w 8641033"/>
              <a:gd name="connsiteY4" fmla="*/ 382976 h 7080687"/>
              <a:gd name="connsiteX0" fmla="*/ 1451602 w 8478664"/>
              <a:gd name="connsiteY0" fmla="*/ 1516138 h 5896682"/>
              <a:gd name="connsiteX1" fmla="*/ 7244442 w 8478664"/>
              <a:gd name="connsiteY1" fmla="*/ 188784 h 5896682"/>
              <a:gd name="connsiteX2" fmla="*/ 7908119 w 8478664"/>
              <a:gd name="connsiteY2" fmla="*/ 5333512 h 5896682"/>
              <a:gd name="connsiteX3" fmla="*/ 478209 w 8478664"/>
              <a:gd name="connsiteY3" fmla="*/ 5333512 h 5896682"/>
              <a:gd name="connsiteX4" fmla="*/ 1451602 w 8478664"/>
              <a:gd name="connsiteY4" fmla="*/ 1516138 h 5896682"/>
              <a:gd name="connsiteX0" fmla="*/ 1437953 w 8332528"/>
              <a:gd name="connsiteY0" fmla="*/ 437049 h 4726996"/>
              <a:gd name="connsiteX1" fmla="*/ 6817839 w 8332528"/>
              <a:gd name="connsiteY1" fmla="*/ 510792 h 4726996"/>
              <a:gd name="connsiteX2" fmla="*/ 7894470 w 8332528"/>
              <a:gd name="connsiteY2" fmla="*/ 4254423 h 4726996"/>
              <a:gd name="connsiteX3" fmla="*/ 464560 w 8332528"/>
              <a:gd name="connsiteY3" fmla="*/ 4254423 h 4726996"/>
              <a:gd name="connsiteX4" fmla="*/ 1437953 w 8332528"/>
              <a:gd name="connsiteY4" fmla="*/ 437049 h 4726996"/>
              <a:gd name="connsiteX0" fmla="*/ 1437953 w 8360476"/>
              <a:gd name="connsiteY0" fmla="*/ 416316 h 4706263"/>
              <a:gd name="connsiteX1" fmla="*/ 6817839 w 8360476"/>
              <a:gd name="connsiteY1" fmla="*/ 490059 h 4706263"/>
              <a:gd name="connsiteX2" fmla="*/ 7894470 w 8360476"/>
              <a:gd name="connsiteY2" fmla="*/ 4233690 h 4706263"/>
              <a:gd name="connsiteX3" fmla="*/ 464560 w 8360476"/>
              <a:gd name="connsiteY3" fmla="*/ 4233690 h 4706263"/>
              <a:gd name="connsiteX4" fmla="*/ 1437953 w 8360476"/>
              <a:gd name="connsiteY4" fmla="*/ 416316 h 4706263"/>
              <a:gd name="connsiteX0" fmla="*/ 1441314 w 8395962"/>
              <a:gd name="connsiteY0" fmla="*/ 743499 h 5066076"/>
              <a:gd name="connsiteX1" fmla="*/ 6924438 w 8395962"/>
              <a:gd name="connsiteY1" fmla="*/ 301048 h 5066076"/>
              <a:gd name="connsiteX2" fmla="*/ 7897831 w 8395962"/>
              <a:gd name="connsiteY2" fmla="*/ 4560873 h 5066076"/>
              <a:gd name="connsiteX3" fmla="*/ 467921 w 8395962"/>
              <a:gd name="connsiteY3" fmla="*/ 4560873 h 5066076"/>
              <a:gd name="connsiteX4" fmla="*/ 1441314 w 8395962"/>
              <a:gd name="connsiteY4" fmla="*/ 743499 h 5066076"/>
              <a:gd name="connsiteX0" fmla="*/ 1121752 w 8045827"/>
              <a:gd name="connsiteY0" fmla="*/ 772556 h 5547063"/>
              <a:gd name="connsiteX1" fmla="*/ 6604876 w 8045827"/>
              <a:gd name="connsiteY1" fmla="*/ 330105 h 5547063"/>
              <a:gd name="connsiteX2" fmla="*/ 7578269 w 8045827"/>
              <a:gd name="connsiteY2" fmla="*/ 4589930 h 5547063"/>
              <a:gd name="connsiteX3" fmla="*/ 561314 w 8045827"/>
              <a:gd name="connsiteY3" fmla="*/ 5253607 h 5547063"/>
              <a:gd name="connsiteX4" fmla="*/ 1121752 w 8045827"/>
              <a:gd name="connsiteY4" fmla="*/ 772556 h 5547063"/>
              <a:gd name="connsiteX0" fmla="*/ 1120668 w 8002754"/>
              <a:gd name="connsiteY0" fmla="*/ 841640 h 5869224"/>
              <a:gd name="connsiteX1" fmla="*/ 6603792 w 8002754"/>
              <a:gd name="connsiteY1" fmla="*/ 399189 h 5869224"/>
              <a:gd name="connsiteX2" fmla="*/ 7562437 w 8002754"/>
              <a:gd name="connsiteY2" fmla="*/ 5248950 h 5869224"/>
              <a:gd name="connsiteX3" fmla="*/ 560230 w 8002754"/>
              <a:gd name="connsiteY3" fmla="*/ 5322691 h 5869224"/>
              <a:gd name="connsiteX4" fmla="*/ 1120668 w 8002754"/>
              <a:gd name="connsiteY4" fmla="*/ 841640 h 5869224"/>
              <a:gd name="connsiteX0" fmla="*/ 910522 w 8173652"/>
              <a:gd name="connsiteY0" fmla="*/ 1056452 h 5739067"/>
              <a:gd name="connsiteX1" fmla="*/ 6762356 w 8173652"/>
              <a:gd name="connsiteY1" fmla="*/ 289536 h 5739067"/>
              <a:gd name="connsiteX2" fmla="*/ 7721001 w 8173652"/>
              <a:gd name="connsiteY2" fmla="*/ 5139297 h 5739067"/>
              <a:gd name="connsiteX3" fmla="*/ 718794 w 8173652"/>
              <a:gd name="connsiteY3" fmla="*/ 5213038 h 5739067"/>
              <a:gd name="connsiteX4" fmla="*/ 910522 w 8173652"/>
              <a:gd name="connsiteY4" fmla="*/ 1056452 h 5739067"/>
              <a:gd name="connsiteX0" fmla="*/ 947363 w 8468729"/>
              <a:gd name="connsiteY0" fmla="*/ 557466 h 5197776"/>
              <a:gd name="connsiteX1" fmla="*/ 7462874 w 8468729"/>
              <a:gd name="connsiteY1" fmla="*/ 483724 h 5197776"/>
              <a:gd name="connsiteX2" fmla="*/ 7757842 w 8468729"/>
              <a:gd name="connsiteY2" fmla="*/ 4640311 h 5197776"/>
              <a:gd name="connsiteX3" fmla="*/ 755635 w 8468729"/>
              <a:gd name="connsiteY3" fmla="*/ 4714052 h 5197776"/>
              <a:gd name="connsiteX4" fmla="*/ 947363 w 8468729"/>
              <a:gd name="connsiteY4" fmla="*/ 557466 h 5197776"/>
              <a:gd name="connsiteX0" fmla="*/ 947363 w 8473504"/>
              <a:gd name="connsiteY0" fmla="*/ 611616 h 5251926"/>
              <a:gd name="connsiteX1" fmla="*/ 7462874 w 8473504"/>
              <a:gd name="connsiteY1" fmla="*/ 537874 h 5251926"/>
              <a:gd name="connsiteX2" fmla="*/ 7757842 w 8473504"/>
              <a:gd name="connsiteY2" fmla="*/ 4694461 h 5251926"/>
              <a:gd name="connsiteX3" fmla="*/ 755635 w 8473504"/>
              <a:gd name="connsiteY3" fmla="*/ 4768202 h 5251926"/>
              <a:gd name="connsiteX4" fmla="*/ 947363 w 8473504"/>
              <a:gd name="connsiteY4" fmla="*/ 611616 h 5251926"/>
              <a:gd name="connsiteX0" fmla="*/ 867097 w 8384082"/>
              <a:gd name="connsiteY0" fmla="*/ 639782 h 5615049"/>
              <a:gd name="connsiteX1" fmla="*/ 7382608 w 8384082"/>
              <a:gd name="connsiteY1" fmla="*/ 566040 h 5615049"/>
              <a:gd name="connsiteX2" fmla="*/ 7677576 w 8384082"/>
              <a:gd name="connsiteY2" fmla="*/ 4722627 h 5615049"/>
              <a:gd name="connsiteX3" fmla="*/ 808104 w 8384082"/>
              <a:gd name="connsiteY3" fmla="*/ 5283065 h 5615049"/>
              <a:gd name="connsiteX4" fmla="*/ 867097 w 8384082"/>
              <a:gd name="connsiteY4" fmla="*/ 639782 h 5615049"/>
              <a:gd name="connsiteX0" fmla="*/ 877606 w 8497711"/>
              <a:gd name="connsiteY0" fmla="*/ 604388 h 5687124"/>
              <a:gd name="connsiteX1" fmla="*/ 7393117 w 8497711"/>
              <a:gd name="connsiteY1" fmla="*/ 530646 h 5687124"/>
              <a:gd name="connsiteX2" fmla="*/ 7850317 w 8497711"/>
              <a:gd name="connsiteY2" fmla="*/ 4960078 h 5687124"/>
              <a:gd name="connsiteX3" fmla="*/ 818613 w 8497711"/>
              <a:gd name="connsiteY3" fmla="*/ 5247671 h 5687124"/>
              <a:gd name="connsiteX4" fmla="*/ 877606 w 8497711"/>
              <a:gd name="connsiteY4" fmla="*/ 604388 h 5687124"/>
              <a:gd name="connsiteX0" fmla="*/ 883057 w 8543904"/>
              <a:gd name="connsiteY0" fmla="*/ 659038 h 5746401"/>
              <a:gd name="connsiteX1" fmla="*/ 7489451 w 8543904"/>
              <a:gd name="connsiteY1" fmla="*/ 494329 h 5746401"/>
              <a:gd name="connsiteX2" fmla="*/ 7855768 w 8543904"/>
              <a:gd name="connsiteY2" fmla="*/ 5014728 h 5746401"/>
              <a:gd name="connsiteX3" fmla="*/ 824064 w 8543904"/>
              <a:gd name="connsiteY3" fmla="*/ 5302321 h 5746401"/>
              <a:gd name="connsiteX4" fmla="*/ 883057 w 8543904"/>
              <a:gd name="connsiteY4" fmla="*/ 659038 h 5746401"/>
              <a:gd name="connsiteX0" fmla="*/ 883057 w 8520622"/>
              <a:gd name="connsiteY0" fmla="*/ 706711 h 5794075"/>
              <a:gd name="connsiteX1" fmla="*/ 7489451 w 8520622"/>
              <a:gd name="connsiteY1" fmla="*/ 542002 h 5794075"/>
              <a:gd name="connsiteX2" fmla="*/ 7855768 w 8520622"/>
              <a:gd name="connsiteY2" fmla="*/ 5062401 h 5794075"/>
              <a:gd name="connsiteX3" fmla="*/ 824064 w 8520622"/>
              <a:gd name="connsiteY3" fmla="*/ 5349994 h 5794075"/>
              <a:gd name="connsiteX4" fmla="*/ 883057 w 8520622"/>
              <a:gd name="connsiteY4" fmla="*/ 706711 h 5794075"/>
              <a:gd name="connsiteX0" fmla="*/ 1092038 w 8329683"/>
              <a:gd name="connsiteY0" fmla="*/ 763405 h 5642087"/>
              <a:gd name="connsiteX1" fmla="*/ 7295946 w 8329683"/>
              <a:gd name="connsiteY1" fmla="*/ 403766 h 5642087"/>
              <a:gd name="connsiteX2" fmla="*/ 7662263 w 8329683"/>
              <a:gd name="connsiteY2" fmla="*/ 4924165 h 5642087"/>
              <a:gd name="connsiteX3" fmla="*/ 630559 w 8329683"/>
              <a:gd name="connsiteY3" fmla="*/ 5211758 h 5642087"/>
              <a:gd name="connsiteX4" fmla="*/ 1092038 w 8329683"/>
              <a:gd name="connsiteY4" fmla="*/ 763405 h 5642087"/>
              <a:gd name="connsiteX0" fmla="*/ 1087238 w 8324883"/>
              <a:gd name="connsiteY0" fmla="*/ 831592 h 5710274"/>
              <a:gd name="connsiteX1" fmla="*/ 7291146 w 8324883"/>
              <a:gd name="connsiteY1" fmla="*/ 471953 h 5710274"/>
              <a:gd name="connsiteX2" fmla="*/ 7657463 w 8324883"/>
              <a:gd name="connsiteY2" fmla="*/ 4992352 h 5710274"/>
              <a:gd name="connsiteX3" fmla="*/ 625759 w 8324883"/>
              <a:gd name="connsiteY3" fmla="*/ 5279945 h 5710274"/>
              <a:gd name="connsiteX4" fmla="*/ 1087238 w 8324883"/>
              <a:gd name="connsiteY4" fmla="*/ 831592 h 5710274"/>
              <a:gd name="connsiteX0" fmla="*/ 1065753 w 8093480"/>
              <a:gd name="connsiteY0" fmla="*/ 712662 h 5587521"/>
              <a:gd name="connsiteX1" fmla="*/ 6712373 w 8093480"/>
              <a:gd name="connsiteY1" fmla="*/ 427396 h 5587521"/>
              <a:gd name="connsiteX2" fmla="*/ 7635978 w 8093480"/>
              <a:gd name="connsiteY2" fmla="*/ 4873422 h 5587521"/>
              <a:gd name="connsiteX3" fmla="*/ 604274 w 8093480"/>
              <a:gd name="connsiteY3" fmla="*/ 5161015 h 5587521"/>
              <a:gd name="connsiteX4" fmla="*/ 1065753 w 8093480"/>
              <a:gd name="connsiteY4" fmla="*/ 712662 h 5587521"/>
              <a:gd name="connsiteX0" fmla="*/ 407206 w 7344328"/>
              <a:gd name="connsiteY0" fmla="*/ 757011 h 6284122"/>
              <a:gd name="connsiteX1" fmla="*/ 6053826 w 7344328"/>
              <a:gd name="connsiteY1" fmla="*/ 471745 h 6284122"/>
              <a:gd name="connsiteX2" fmla="*/ 6977431 w 7344328"/>
              <a:gd name="connsiteY2" fmla="*/ 4917771 h 6284122"/>
              <a:gd name="connsiteX3" fmla="*/ 1171761 w 7344328"/>
              <a:gd name="connsiteY3" fmla="*/ 6035862 h 6284122"/>
              <a:gd name="connsiteX4" fmla="*/ 407206 w 7344328"/>
              <a:gd name="connsiteY4" fmla="*/ 757011 h 6284122"/>
              <a:gd name="connsiteX0" fmla="*/ 403540 w 7325772"/>
              <a:gd name="connsiteY0" fmla="*/ 942677 h 6476318"/>
              <a:gd name="connsiteX1" fmla="*/ 6000623 w 7325772"/>
              <a:gd name="connsiteY1" fmla="*/ 384709 h 6476318"/>
              <a:gd name="connsiteX2" fmla="*/ 6973765 w 7325772"/>
              <a:gd name="connsiteY2" fmla="*/ 5103437 h 6476318"/>
              <a:gd name="connsiteX3" fmla="*/ 1168095 w 7325772"/>
              <a:gd name="connsiteY3" fmla="*/ 6221528 h 6476318"/>
              <a:gd name="connsiteX4" fmla="*/ 403540 w 7325772"/>
              <a:gd name="connsiteY4" fmla="*/ 942677 h 6476318"/>
              <a:gd name="connsiteX0" fmla="*/ 571793 w 6932181"/>
              <a:gd name="connsiteY0" fmla="*/ 1012663 h 6426845"/>
              <a:gd name="connsiteX1" fmla="*/ 5623971 w 6932181"/>
              <a:gd name="connsiteY1" fmla="*/ 343136 h 6426845"/>
              <a:gd name="connsiteX2" fmla="*/ 6597113 w 6932181"/>
              <a:gd name="connsiteY2" fmla="*/ 5061864 h 6426845"/>
              <a:gd name="connsiteX3" fmla="*/ 791443 w 6932181"/>
              <a:gd name="connsiteY3" fmla="*/ 6179955 h 6426845"/>
              <a:gd name="connsiteX4" fmla="*/ 571793 w 6932181"/>
              <a:gd name="connsiteY4" fmla="*/ 1012663 h 6426845"/>
              <a:gd name="connsiteX0" fmla="*/ 338503 w 6658176"/>
              <a:gd name="connsiteY0" fmla="*/ 995541 h 6042003"/>
              <a:gd name="connsiteX1" fmla="*/ 5390681 w 6658176"/>
              <a:gd name="connsiteY1" fmla="*/ 326014 h 6042003"/>
              <a:gd name="connsiteX2" fmla="*/ 6363823 w 6658176"/>
              <a:gd name="connsiteY2" fmla="*/ 5044742 h 6042003"/>
              <a:gd name="connsiteX3" fmla="*/ 1115441 w 6658176"/>
              <a:gd name="connsiteY3" fmla="*/ 5716595 h 6042003"/>
              <a:gd name="connsiteX4" fmla="*/ 338503 w 6658176"/>
              <a:gd name="connsiteY4" fmla="*/ 995541 h 6042003"/>
              <a:gd name="connsiteX0" fmla="*/ 337609 w 6636797"/>
              <a:gd name="connsiteY0" fmla="*/ 991869 h 6022172"/>
              <a:gd name="connsiteX1" fmla="*/ 5389787 w 6636797"/>
              <a:gd name="connsiteY1" fmla="*/ 322342 h 6022172"/>
              <a:gd name="connsiteX2" fmla="*/ 6338162 w 6636797"/>
              <a:gd name="connsiteY2" fmla="*/ 4991488 h 6022172"/>
              <a:gd name="connsiteX3" fmla="*/ 1114547 w 6636797"/>
              <a:gd name="connsiteY3" fmla="*/ 5712923 h 6022172"/>
              <a:gd name="connsiteX4" fmla="*/ 337609 w 6636797"/>
              <a:gd name="connsiteY4" fmla="*/ 991869 h 602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6797" h="6022172">
                <a:moveTo>
                  <a:pt x="337609" y="991869"/>
                </a:moveTo>
                <a:cubicBezTo>
                  <a:pt x="1050149" y="93439"/>
                  <a:pt x="4389695" y="-344261"/>
                  <a:pt x="5389787" y="322342"/>
                </a:cubicBezTo>
                <a:cubicBezTo>
                  <a:pt x="6389879" y="988945"/>
                  <a:pt x="7050702" y="4093058"/>
                  <a:pt x="6338162" y="4991488"/>
                </a:cubicBezTo>
                <a:cubicBezTo>
                  <a:pt x="5625622" y="5889918"/>
                  <a:pt x="2114639" y="6379526"/>
                  <a:pt x="1114547" y="5712923"/>
                </a:cubicBezTo>
                <a:cubicBezTo>
                  <a:pt x="114455" y="5046320"/>
                  <a:pt x="-374931" y="1890299"/>
                  <a:pt x="337609" y="991869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/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7" name="Shape 102"/>
          <p:cNvSpPr>
            <a:spLocks noGrp="1"/>
          </p:cNvSpPr>
          <p:nvPr>
            <p:ph type="pic" idx="14"/>
          </p:nvPr>
        </p:nvSpPr>
        <p:spPr>
          <a:xfrm>
            <a:off x="2531608" y="4102762"/>
            <a:ext cx="2387069" cy="2178441"/>
          </a:xfrm>
          <a:custGeom>
            <a:avLst/>
            <a:gdLst>
              <a:gd name="connsiteX0" fmla="*/ 0 w 7429910"/>
              <a:gd name="connsiteY0" fmla="*/ 0 h 6826045"/>
              <a:gd name="connsiteX1" fmla="*/ 7429910 w 7429910"/>
              <a:gd name="connsiteY1" fmla="*/ 0 h 6826045"/>
              <a:gd name="connsiteX2" fmla="*/ 7429910 w 7429910"/>
              <a:gd name="connsiteY2" fmla="*/ 6826045 h 6826045"/>
              <a:gd name="connsiteX3" fmla="*/ 0 w 7429910"/>
              <a:gd name="connsiteY3" fmla="*/ 6826045 h 6826045"/>
              <a:gd name="connsiteX4" fmla="*/ 0 w 7429910"/>
              <a:gd name="connsiteY4" fmla="*/ 0 h 6826045"/>
              <a:gd name="connsiteX0" fmla="*/ 0 w 9429135"/>
              <a:gd name="connsiteY0" fmla="*/ 0 h 6826045"/>
              <a:gd name="connsiteX1" fmla="*/ 7429910 w 9429135"/>
              <a:gd name="connsiteY1" fmla="*/ 0 h 6826045"/>
              <a:gd name="connsiteX2" fmla="*/ 7429910 w 9429135"/>
              <a:gd name="connsiteY2" fmla="*/ 6826045 h 6826045"/>
              <a:gd name="connsiteX3" fmla="*/ 0 w 9429135"/>
              <a:gd name="connsiteY3" fmla="*/ 6826045 h 6826045"/>
              <a:gd name="connsiteX4" fmla="*/ 0 w 9429135"/>
              <a:gd name="connsiteY4" fmla="*/ 0 h 6826045"/>
              <a:gd name="connsiteX0" fmla="*/ 0 w 8358648"/>
              <a:gd name="connsiteY0" fmla="*/ 853255 h 7679300"/>
              <a:gd name="connsiteX1" fmla="*/ 7429910 w 8358648"/>
              <a:gd name="connsiteY1" fmla="*/ 853255 h 7679300"/>
              <a:gd name="connsiteX2" fmla="*/ 7429910 w 8358648"/>
              <a:gd name="connsiteY2" fmla="*/ 7679300 h 7679300"/>
              <a:gd name="connsiteX3" fmla="*/ 0 w 8358648"/>
              <a:gd name="connsiteY3" fmla="*/ 7679300 h 7679300"/>
              <a:gd name="connsiteX4" fmla="*/ 0 w 8358648"/>
              <a:gd name="connsiteY4" fmla="*/ 853255 h 7679300"/>
              <a:gd name="connsiteX0" fmla="*/ 928738 w 9287386"/>
              <a:gd name="connsiteY0" fmla="*/ 853255 h 7679300"/>
              <a:gd name="connsiteX1" fmla="*/ 8358648 w 9287386"/>
              <a:gd name="connsiteY1" fmla="*/ 853255 h 7679300"/>
              <a:gd name="connsiteX2" fmla="*/ 8358648 w 9287386"/>
              <a:gd name="connsiteY2" fmla="*/ 7679300 h 7679300"/>
              <a:gd name="connsiteX3" fmla="*/ 928738 w 9287386"/>
              <a:gd name="connsiteY3" fmla="*/ 7679300 h 7679300"/>
              <a:gd name="connsiteX4" fmla="*/ 928738 w 9287386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632314"/>
              <a:gd name="connsiteY0" fmla="*/ 853255 h 7679300"/>
              <a:gd name="connsiteX1" fmla="*/ 8531112 w 9632314"/>
              <a:gd name="connsiteY1" fmla="*/ 853255 h 7679300"/>
              <a:gd name="connsiteX2" fmla="*/ 8531112 w 9632314"/>
              <a:gd name="connsiteY2" fmla="*/ 7679300 h 7679300"/>
              <a:gd name="connsiteX3" fmla="*/ 1101202 w 9632314"/>
              <a:gd name="connsiteY3" fmla="*/ 7679300 h 7679300"/>
              <a:gd name="connsiteX4" fmla="*/ 1101202 w 9632314"/>
              <a:gd name="connsiteY4" fmla="*/ 853255 h 7679300"/>
              <a:gd name="connsiteX0" fmla="*/ 1101202 w 9559929"/>
              <a:gd name="connsiteY0" fmla="*/ 853255 h 8492100"/>
              <a:gd name="connsiteX1" fmla="*/ 8531112 w 9559929"/>
              <a:gd name="connsiteY1" fmla="*/ 853255 h 8492100"/>
              <a:gd name="connsiteX2" fmla="*/ 8531112 w 9559929"/>
              <a:gd name="connsiteY2" fmla="*/ 7679300 h 8492100"/>
              <a:gd name="connsiteX3" fmla="*/ 1101202 w 9559929"/>
              <a:gd name="connsiteY3" fmla="*/ 7679300 h 8492100"/>
              <a:gd name="connsiteX4" fmla="*/ 1101202 w 9559929"/>
              <a:gd name="connsiteY4" fmla="*/ 853255 h 8492100"/>
              <a:gd name="connsiteX0" fmla="*/ 964095 w 9422822"/>
              <a:gd name="connsiteY0" fmla="*/ 853255 h 8890636"/>
              <a:gd name="connsiteX1" fmla="*/ 8394005 w 9422822"/>
              <a:gd name="connsiteY1" fmla="*/ 853255 h 8890636"/>
              <a:gd name="connsiteX2" fmla="*/ 8394005 w 9422822"/>
              <a:gd name="connsiteY2" fmla="*/ 7679300 h 8890636"/>
              <a:gd name="connsiteX3" fmla="*/ 964095 w 9422822"/>
              <a:gd name="connsiteY3" fmla="*/ 7679300 h 8890636"/>
              <a:gd name="connsiteX4" fmla="*/ 964095 w 9422822"/>
              <a:gd name="connsiteY4" fmla="*/ 853255 h 8890636"/>
              <a:gd name="connsiteX0" fmla="*/ 1214462 w 9079814"/>
              <a:gd name="connsiteY0" fmla="*/ 1309143 h 8391956"/>
              <a:gd name="connsiteX1" fmla="*/ 8083934 w 9079814"/>
              <a:gd name="connsiteY1" fmla="*/ 483233 h 8391956"/>
              <a:gd name="connsiteX2" fmla="*/ 8083934 w 9079814"/>
              <a:gd name="connsiteY2" fmla="*/ 7309278 h 8391956"/>
              <a:gd name="connsiteX3" fmla="*/ 654024 w 9079814"/>
              <a:gd name="connsiteY3" fmla="*/ 7309278 h 8391956"/>
              <a:gd name="connsiteX4" fmla="*/ 1214462 w 9079814"/>
              <a:gd name="connsiteY4" fmla="*/ 1309143 h 8391956"/>
              <a:gd name="connsiteX0" fmla="*/ 1183779 w 8641033"/>
              <a:gd name="connsiteY0" fmla="*/ 382976 h 7080687"/>
              <a:gd name="connsiteX1" fmla="*/ 7389574 w 8641033"/>
              <a:gd name="connsiteY1" fmla="*/ 1238383 h 7080687"/>
              <a:gd name="connsiteX2" fmla="*/ 8053251 w 8641033"/>
              <a:gd name="connsiteY2" fmla="*/ 6383111 h 7080687"/>
              <a:gd name="connsiteX3" fmla="*/ 623341 w 8641033"/>
              <a:gd name="connsiteY3" fmla="*/ 6383111 h 7080687"/>
              <a:gd name="connsiteX4" fmla="*/ 1183779 w 8641033"/>
              <a:gd name="connsiteY4" fmla="*/ 382976 h 7080687"/>
              <a:gd name="connsiteX0" fmla="*/ 1451602 w 8478664"/>
              <a:gd name="connsiteY0" fmla="*/ 1516138 h 5896682"/>
              <a:gd name="connsiteX1" fmla="*/ 7244442 w 8478664"/>
              <a:gd name="connsiteY1" fmla="*/ 188784 h 5896682"/>
              <a:gd name="connsiteX2" fmla="*/ 7908119 w 8478664"/>
              <a:gd name="connsiteY2" fmla="*/ 5333512 h 5896682"/>
              <a:gd name="connsiteX3" fmla="*/ 478209 w 8478664"/>
              <a:gd name="connsiteY3" fmla="*/ 5333512 h 5896682"/>
              <a:gd name="connsiteX4" fmla="*/ 1451602 w 8478664"/>
              <a:gd name="connsiteY4" fmla="*/ 1516138 h 5896682"/>
              <a:gd name="connsiteX0" fmla="*/ 1437953 w 8332528"/>
              <a:gd name="connsiteY0" fmla="*/ 437049 h 4726996"/>
              <a:gd name="connsiteX1" fmla="*/ 6817839 w 8332528"/>
              <a:gd name="connsiteY1" fmla="*/ 510792 h 4726996"/>
              <a:gd name="connsiteX2" fmla="*/ 7894470 w 8332528"/>
              <a:gd name="connsiteY2" fmla="*/ 4254423 h 4726996"/>
              <a:gd name="connsiteX3" fmla="*/ 464560 w 8332528"/>
              <a:gd name="connsiteY3" fmla="*/ 4254423 h 4726996"/>
              <a:gd name="connsiteX4" fmla="*/ 1437953 w 8332528"/>
              <a:gd name="connsiteY4" fmla="*/ 437049 h 4726996"/>
              <a:gd name="connsiteX0" fmla="*/ 1437953 w 8360476"/>
              <a:gd name="connsiteY0" fmla="*/ 416316 h 4706263"/>
              <a:gd name="connsiteX1" fmla="*/ 6817839 w 8360476"/>
              <a:gd name="connsiteY1" fmla="*/ 490059 h 4706263"/>
              <a:gd name="connsiteX2" fmla="*/ 7894470 w 8360476"/>
              <a:gd name="connsiteY2" fmla="*/ 4233690 h 4706263"/>
              <a:gd name="connsiteX3" fmla="*/ 464560 w 8360476"/>
              <a:gd name="connsiteY3" fmla="*/ 4233690 h 4706263"/>
              <a:gd name="connsiteX4" fmla="*/ 1437953 w 8360476"/>
              <a:gd name="connsiteY4" fmla="*/ 416316 h 4706263"/>
              <a:gd name="connsiteX0" fmla="*/ 1441314 w 8395962"/>
              <a:gd name="connsiteY0" fmla="*/ 743499 h 5066076"/>
              <a:gd name="connsiteX1" fmla="*/ 6924438 w 8395962"/>
              <a:gd name="connsiteY1" fmla="*/ 301048 h 5066076"/>
              <a:gd name="connsiteX2" fmla="*/ 7897831 w 8395962"/>
              <a:gd name="connsiteY2" fmla="*/ 4560873 h 5066076"/>
              <a:gd name="connsiteX3" fmla="*/ 467921 w 8395962"/>
              <a:gd name="connsiteY3" fmla="*/ 4560873 h 5066076"/>
              <a:gd name="connsiteX4" fmla="*/ 1441314 w 8395962"/>
              <a:gd name="connsiteY4" fmla="*/ 743499 h 5066076"/>
              <a:gd name="connsiteX0" fmla="*/ 1121752 w 8045827"/>
              <a:gd name="connsiteY0" fmla="*/ 772556 h 5547063"/>
              <a:gd name="connsiteX1" fmla="*/ 6604876 w 8045827"/>
              <a:gd name="connsiteY1" fmla="*/ 330105 h 5547063"/>
              <a:gd name="connsiteX2" fmla="*/ 7578269 w 8045827"/>
              <a:gd name="connsiteY2" fmla="*/ 4589930 h 5547063"/>
              <a:gd name="connsiteX3" fmla="*/ 561314 w 8045827"/>
              <a:gd name="connsiteY3" fmla="*/ 5253607 h 5547063"/>
              <a:gd name="connsiteX4" fmla="*/ 1121752 w 8045827"/>
              <a:gd name="connsiteY4" fmla="*/ 772556 h 5547063"/>
              <a:gd name="connsiteX0" fmla="*/ 1120668 w 8002754"/>
              <a:gd name="connsiteY0" fmla="*/ 841640 h 5869224"/>
              <a:gd name="connsiteX1" fmla="*/ 6603792 w 8002754"/>
              <a:gd name="connsiteY1" fmla="*/ 399189 h 5869224"/>
              <a:gd name="connsiteX2" fmla="*/ 7562437 w 8002754"/>
              <a:gd name="connsiteY2" fmla="*/ 5248950 h 5869224"/>
              <a:gd name="connsiteX3" fmla="*/ 560230 w 8002754"/>
              <a:gd name="connsiteY3" fmla="*/ 5322691 h 5869224"/>
              <a:gd name="connsiteX4" fmla="*/ 1120668 w 8002754"/>
              <a:gd name="connsiteY4" fmla="*/ 841640 h 5869224"/>
              <a:gd name="connsiteX0" fmla="*/ 910522 w 8173652"/>
              <a:gd name="connsiteY0" fmla="*/ 1056452 h 5739067"/>
              <a:gd name="connsiteX1" fmla="*/ 6762356 w 8173652"/>
              <a:gd name="connsiteY1" fmla="*/ 289536 h 5739067"/>
              <a:gd name="connsiteX2" fmla="*/ 7721001 w 8173652"/>
              <a:gd name="connsiteY2" fmla="*/ 5139297 h 5739067"/>
              <a:gd name="connsiteX3" fmla="*/ 718794 w 8173652"/>
              <a:gd name="connsiteY3" fmla="*/ 5213038 h 5739067"/>
              <a:gd name="connsiteX4" fmla="*/ 910522 w 8173652"/>
              <a:gd name="connsiteY4" fmla="*/ 1056452 h 5739067"/>
              <a:gd name="connsiteX0" fmla="*/ 947363 w 8468729"/>
              <a:gd name="connsiteY0" fmla="*/ 557466 h 5197776"/>
              <a:gd name="connsiteX1" fmla="*/ 7462874 w 8468729"/>
              <a:gd name="connsiteY1" fmla="*/ 483724 h 5197776"/>
              <a:gd name="connsiteX2" fmla="*/ 7757842 w 8468729"/>
              <a:gd name="connsiteY2" fmla="*/ 4640311 h 5197776"/>
              <a:gd name="connsiteX3" fmla="*/ 755635 w 8468729"/>
              <a:gd name="connsiteY3" fmla="*/ 4714052 h 5197776"/>
              <a:gd name="connsiteX4" fmla="*/ 947363 w 8468729"/>
              <a:gd name="connsiteY4" fmla="*/ 557466 h 5197776"/>
              <a:gd name="connsiteX0" fmla="*/ 947363 w 8473504"/>
              <a:gd name="connsiteY0" fmla="*/ 611616 h 5251926"/>
              <a:gd name="connsiteX1" fmla="*/ 7462874 w 8473504"/>
              <a:gd name="connsiteY1" fmla="*/ 537874 h 5251926"/>
              <a:gd name="connsiteX2" fmla="*/ 7757842 w 8473504"/>
              <a:gd name="connsiteY2" fmla="*/ 4694461 h 5251926"/>
              <a:gd name="connsiteX3" fmla="*/ 755635 w 8473504"/>
              <a:gd name="connsiteY3" fmla="*/ 4768202 h 5251926"/>
              <a:gd name="connsiteX4" fmla="*/ 947363 w 8473504"/>
              <a:gd name="connsiteY4" fmla="*/ 611616 h 5251926"/>
              <a:gd name="connsiteX0" fmla="*/ 867097 w 8384082"/>
              <a:gd name="connsiteY0" fmla="*/ 639782 h 5615049"/>
              <a:gd name="connsiteX1" fmla="*/ 7382608 w 8384082"/>
              <a:gd name="connsiteY1" fmla="*/ 566040 h 5615049"/>
              <a:gd name="connsiteX2" fmla="*/ 7677576 w 8384082"/>
              <a:gd name="connsiteY2" fmla="*/ 4722627 h 5615049"/>
              <a:gd name="connsiteX3" fmla="*/ 808104 w 8384082"/>
              <a:gd name="connsiteY3" fmla="*/ 5283065 h 5615049"/>
              <a:gd name="connsiteX4" fmla="*/ 867097 w 8384082"/>
              <a:gd name="connsiteY4" fmla="*/ 639782 h 5615049"/>
              <a:gd name="connsiteX0" fmla="*/ 877606 w 8497711"/>
              <a:gd name="connsiteY0" fmla="*/ 604388 h 5687124"/>
              <a:gd name="connsiteX1" fmla="*/ 7393117 w 8497711"/>
              <a:gd name="connsiteY1" fmla="*/ 530646 h 5687124"/>
              <a:gd name="connsiteX2" fmla="*/ 7850317 w 8497711"/>
              <a:gd name="connsiteY2" fmla="*/ 4960078 h 5687124"/>
              <a:gd name="connsiteX3" fmla="*/ 818613 w 8497711"/>
              <a:gd name="connsiteY3" fmla="*/ 5247671 h 5687124"/>
              <a:gd name="connsiteX4" fmla="*/ 877606 w 8497711"/>
              <a:gd name="connsiteY4" fmla="*/ 604388 h 5687124"/>
              <a:gd name="connsiteX0" fmla="*/ 883057 w 8543904"/>
              <a:gd name="connsiteY0" fmla="*/ 659038 h 5746401"/>
              <a:gd name="connsiteX1" fmla="*/ 7489451 w 8543904"/>
              <a:gd name="connsiteY1" fmla="*/ 494329 h 5746401"/>
              <a:gd name="connsiteX2" fmla="*/ 7855768 w 8543904"/>
              <a:gd name="connsiteY2" fmla="*/ 5014728 h 5746401"/>
              <a:gd name="connsiteX3" fmla="*/ 824064 w 8543904"/>
              <a:gd name="connsiteY3" fmla="*/ 5302321 h 5746401"/>
              <a:gd name="connsiteX4" fmla="*/ 883057 w 8543904"/>
              <a:gd name="connsiteY4" fmla="*/ 659038 h 5746401"/>
              <a:gd name="connsiteX0" fmla="*/ 883057 w 8520622"/>
              <a:gd name="connsiteY0" fmla="*/ 706711 h 5794075"/>
              <a:gd name="connsiteX1" fmla="*/ 7489451 w 8520622"/>
              <a:gd name="connsiteY1" fmla="*/ 542002 h 5794075"/>
              <a:gd name="connsiteX2" fmla="*/ 7855768 w 8520622"/>
              <a:gd name="connsiteY2" fmla="*/ 5062401 h 5794075"/>
              <a:gd name="connsiteX3" fmla="*/ 824064 w 8520622"/>
              <a:gd name="connsiteY3" fmla="*/ 5349994 h 5794075"/>
              <a:gd name="connsiteX4" fmla="*/ 883057 w 8520622"/>
              <a:gd name="connsiteY4" fmla="*/ 706711 h 5794075"/>
              <a:gd name="connsiteX0" fmla="*/ 1092038 w 8329683"/>
              <a:gd name="connsiteY0" fmla="*/ 763405 h 5642087"/>
              <a:gd name="connsiteX1" fmla="*/ 7295946 w 8329683"/>
              <a:gd name="connsiteY1" fmla="*/ 403766 h 5642087"/>
              <a:gd name="connsiteX2" fmla="*/ 7662263 w 8329683"/>
              <a:gd name="connsiteY2" fmla="*/ 4924165 h 5642087"/>
              <a:gd name="connsiteX3" fmla="*/ 630559 w 8329683"/>
              <a:gd name="connsiteY3" fmla="*/ 5211758 h 5642087"/>
              <a:gd name="connsiteX4" fmla="*/ 1092038 w 8329683"/>
              <a:gd name="connsiteY4" fmla="*/ 763405 h 5642087"/>
              <a:gd name="connsiteX0" fmla="*/ 1087238 w 8324883"/>
              <a:gd name="connsiteY0" fmla="*/ 831592 h 5710274"/>
              <a:gd name="connsiteX1" fmla="*/ 7291146 w 8324883"/>
              <a:gd name="connsiteY1" fmla="*/ 471953 h 5710274"/>
              <a:gd name="connsiteX2" fmla="*/ 7657463 w 8324883"/>
              <a:gd name="connsiteY2" fmla="*/ 4992352 h 5710274"/>
              <a:gd name="connsiteX3" fmla="*/ 625759 w 8324883"/>
              <a:gd name="connsiteY3" fmla="*/ 5279945 h 5710274"/>
              <a:gd name="connsiteX4" fmla="*/ 1087238 w 8324883"/>
              <a:gd name="connsiteY4" fmla="*/ 831592 h 5710274"/>
              <a:gd name="connsiteX0" fmla="*/ 1065753 w 8093480"/>
              <a:gd name="connsiteY0" fmla="*/ 712662 h 5587521"/>
              <a:gd name="connsiteX1" fmla="*/ 6712373 w 8093480"/>
              <a:gd name="connsiteY1" fmla="*/ 427396 h 5587521"/>
              <a:gd name="connsiteX2" fmla="*/ 7635978 w 8093480"/>
              <a:gd name="connsiteY2" fmla="*/ 4873422 h 5587521"/>
              <a:gd name="connsiteX3" fmla="*/ 604274 w 8093480"/>
              <a:gd name="connsiteY3" fmla="*/ 5161015 h 5587521"/>
              <a:gd name="connsiteX4" fmla="*/ 1065753 w 8093480"/>
              <a:gd name="connsiteY4" fmla="*/ 712662 h 5587521"/>
              <a:gd name="connsiteX0" fmla="*/ 407206 w 7344328"/>
              <a:gd name="connsiteY0" fmla="*/ 757011 h 6284122"/>
              <a:gd name="connsiteX1" fmla="*/ 6053826 w 7344328"/>
              <a:gd name="connsiteY1" fmla="*/ 471745 h 6284122"/>
              <a:gd name="connsiteX2" fmla="*/ 6977431 w 7344328"/>
              <a:gd name="connsiteY2" fmla="*/ 4917771 h 6284122"/>
              <a:gd name="connsiteX3" fmla="*/ 1171761 w 7344328"/>
              <a:gd name="connsiteY3" fmla="*/ 6035862 h 6284122"/>
              <a:gd name="connsiteX4" fmla="*/ 407206 w 7344328"/>
              <a:gd name="connsiteY4" fmla="*/ 757011 h 6284122"/>
              <a:gd name="connsiteX0" fmla="*/ 403540 w 7325772"/>
              <a:gd name="connsiteY0" fmla="*/ 942677 h 6476318"/>
              <a:gd name="connsiteX1" fmla="*/ 6000623 w 7325772"/>
              <a:gd name="connsiteY1" fmla="*/ 384709 h 6476318"/>
              <a:gd name="connsiteX2" fmla="*/ 6973765 w 7325772"/>
              <a:gd name="connsiteY2" fmla="*/ 5103437 h 6476318"/>
              <a:gd name="connsiteX3" fmla="*/ 1168095 w 7325772"/>
              <a:gd name="connsiteY3" fmla="*/ 6221528 h 6476318"/>
              <a:gd name="connsiteX4" fmla="*/ 403540 w 7325772"/>
              <a:gd name="connsiteY4" fmla="*/ 942677 h 6476318"/>
              <a:gd name="connsiteX0" fmla="*/ 571793 w 6932181"/>
              <a:gd name="connsiteY0" fmla="*/ 1012663 h 6426845"/>
              <a:gd name="connsiteX1" fmla="*/ 5623971 w 6932181"/>
              <a:gd name="connsiteY1" fmla="*/ 343136 h 6426845"/>
              <a:gd name="connsiteX2" fmla="*/ 6597113 w 6932181"/>
              <a:gd name="connsiteY2" fmla="*/ 5061864 h 6426845"/>
              <a:gd name="connsiteX3" fmla="*/ 791443 w 6932181"/>
              <a:gd name="connsiteY3" fmla="*/ 6179955 h 6426845"/>
              <a:gd name="connsiteX4" fmla="*/ 571793 w 6932181"/>
              <a:gd name="connsiteY4" fmla="*/ 1012663 h 6426845"/>
              <a:gd name="connsiteX0" fmla="*/ 338503 w 6658176"/>
              <a:gd name="connsiteY0" fmla="*/ 995541 h 6042003"/>
              <a:gd name="connsiteX1" fmla="*/ 5390681 w 6658176"/>
              <a:gd name="connsiteY1" fmla="*/ 326014 h 6042003"/>
              <a:gd name="connsiteX2" fmla="*/ 6363823 w 6658176"/>
              <a:gd name="connsiteY2" fmla="*/ 5044742 h 6042003"/>
              <a:gd name="connsiteX3" fmla="*/ 1115441 w 6658176"/>
              <a:gd name="connsiteY3" fmla="*/ 5716595 h 6042003"/>
              <a:gd name="connsiteX4" fmla="*/ 338503 w 6658176"/>
              <a:gd name="connsiteY4" fmla="*/ 995541 h 6042003"/>
              <a:gd name="connsiteX0" fmla="*/ 337609 w 6636797"/>
              <a:gd name="connsiteY0" fmla="*/ 991869 h 6022172"/>
              <a:gd name="connsiteX1" fmla="*/ 5389787 w 6636797"/>
              <a:gd name="connsiteY1" fmla="*/ 322342 h 6022172"/>
              <a:gd name="connsiteX2" fmla="*/ 6338162 w 6636797"/>
              <a:gd name="connsiteY2" fmla="*/ 4991488 h 6022172"/>
              <a:gd name="connsiteX3" fmla="*/ 1114547 w 6636797"/>
              <a:gd name="connsiteY3" fmla="*/ 5712923 h 6022172"/>
              <a:gd name="connsiteX4" fmla="*/ 337609 w 6636797"/>
              <a:gd name="connsiteY4" fmla="*/ 991869 h 602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6797" h="6022172">
                <a:moveTo>
                  <a:pt x="337609" y="991869"/>
                </a:moveTo>
                <a:cubicBezTo>
                  <a:pt x="1050149" y="93439"/>
                  <a:pt x="4389695" y="-344261"/>
                  <a:pt x="5389787" y="322342"/>
                </a:cubicBezTo>
                <a:cubicBezTo>
                  <a:pt x="6389879" y="988945"/>
                  <a:pt x="7050702" y="4093058"/>
                  <a:pt x="6338162" y="4991488"/>
                </a:cubicBezTo>
                <a:cubicBezTo>
                  <a:pt x="5625622" y="5889918"/>
                  <a:pt x="2114639" y="6379526"/>
                  <a:pt x="1114547" y="5712923"/>
                </a:cubicBezTo>
                <a:cubicBezTo>
                  <a:pt x="114455" y="5046320"/>
                  <a:pt x="-374931" y="1890299"/>
                  <a:pt x="337609" y="991869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/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Inhaltsplatzhalter 13"/>
          <p:cNvSpPr>
            <a:spLocks noGrp="1"/>
          </p:cNvSpPr>
          <p:nvPr>
            <p:ph sz="quarter" idx="12"/>
          </p:nvPr>
        </p:nvSpPr>
        <p:spPr>
          <a:xfrm>
            <a:off x="3306764" y="1624013"/>
            <a:ext cx="5224462" cy="22479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25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2"/>
          <p:cNvSpPr>
            <a:spLocks noGrp="1"/>
          </p:cNvSpPr>
          <p:nvPr>
            <p:ph type="pic" idx="13"/>
          </p:nvPr>
        </p:nvSpPr>
        <p:spPr>
          <a:xfrm>
            <a:off x="-990730" y="3240157"/>
            <a:ext cx="6608328" cy="4010607"/>
          </a:xfrm>
          <a:prstGeom prst="ellips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13"/>
          <p:cNvSpPr>
            <a:spLocks noGrp="1"/>
          </p:cNvSpPr>
          <p:nvPr>
            <p:ph sz="quarter" idx="12"/>
          </p:nvPr>
        </p:nvSpPr>
        <p:spPr>
          <a:xfrm>
            <a:off x="3306764" y="1624013"/>
            <a:ext cx="5224462" cy="22479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66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Inhaltsplatzhalter 13"/>
          <p:cNvSpPr>
            <a:spLocks noGrp="1"/>
          </p:cNvSpPr>
          <p:nvPr>
            <p:ph sz="quarter" idx="12"/>
          </p:nvPr>
        </p:nvSpPr>
        <p:spPr>
          <a:xfrm>
            <a:off x="2500685" y="1624013"/>
            <a:ext cx="4198289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74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0"/>
          </p:nvPr>
        </p:nvSpPr>
        <p:spPr>
          <a:xfrm>
            <a:off x="608013" y="1624013"/>
            <a:ext cx="7923212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18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2"/>
          <p:cNvSpPr>
            <a:spLocks noGrp="1"/>
          </p:cNvSpPr>
          <p:nvPr>
            <p:ph type="pic" idx="13"/>
          </p:nvPr>
        </p:nvSpPr>
        <p:spPr>
          <a:xfrm>
            <a:off x="628427" y="1624013"/>
            <a:ext cx="3856261" cy="5801156"/>
          </a:xfrm>
          <a:custGeom>
            <a:avLst/>
            <a:gdLst>
              <a:gd name="connsiteX0" fmla="*/ 0 w 9578447"/>
              <a:gd name="connsiteY0" fmla="*/ 4265780 h 8531560"/>
              <a:gd name="connsiteX1" fmla="*/ 4789224 w 9578447"/>
              <a:gd name="connsiteY1" fmla="*/ 0 h 8531560"/>
              <a:gd name="connsiteX2" fmla="*/ 9578448 w 9578447"/>
              <a:gd name="connsiteY2" fmla="*/ 4265780 h 8531560"/>
              <a:gd name="connsiteX3" fmla="*/ 4789224 w 9578447"/>
              <a:gd name="connsiteY3" fmla="*/ 8531560 h 8531560"/>
              <a:gd name="connsiteX4" fmla="*/ 0 w 9578447"/>
              <a:gd name="connsiteY4" fmla="*/ 4265780 h 8531560"/>
              <a:gd name="connsiteX0" fmla="*/ 0 w 7844898"/>
              <a:gd name="connsiteY0" fmla="*/ 4266423 h 8532937"/>
              <a:gd name="connsiteX1" fmla="*/ 4789224 w 7844898"/>
              <a:gd name="connsiteY1" fmla="*/ 643 h 8532937"/>
              <a:gd name="connsiteX2" fmla="*/ 7844898 w 7844898"/>
              <a:gd name="connsiteY2" fmla="*/ 4514073 h 8532937"/>
              <a:gd name="connsiteX3" fmla="*/ 4789224 w 7844898"/>
              <a:gd name="connsiteY3" fmla="*/ 8532203 h 8532937"/>
              <a:gd name="connsiteX4" fmla="*/ 0 w 7844898"/>
              <a:gd name="connsiteY4" fmla="*/ 4266423 h 8532937"/>
              <a:gd name="connsiteX0" fmla="*/ 0 w 5844648"/>
              <a:gd name="connsiteY0" fmla="*/ 4332791 h 8532292"/>
              <a:gd name="connsiteX1" fmla="*/ 2788974 w 5844648"/>
              <a:gd name="connsiteY1" fmla="*/ 336 h 8532292"/>
              <a:gd name="connsiteX2" fmla="*/ 5844648 w 5844648"/>
              <a:gd name="connsiteY2" fmla="*/ 4513766 h 8532292"/>
              <a:gd name="connsiteX3" fmla="*/ 2788974 w 5844648"/>
              <a:gd name="connsiteY3" fmla="*/ 8531896 h 8532292"/>
              <a:gd name="connsiteX4" fmla="*/ 0 w 5844648"/>
              <a:gd name="connsiteY4" fmla="*/ 4332791 h 8532292"/>
              <a:gd name="connsiteX0" fmla="*/ 0 w 5958948"/>
              <a:gd name="connsiteY0" fmla="*/ 4332791 h 8532292"/>
              <a:gd name="connsiteX1" fmla="*/ 2903274 w 5958948"/>
              <a:gd name="connsiteY1" fmla="*/ 336 h 8532292"/>
              <a:gd name="connsiteX2" fmla="*/ 5958948 w 5958948"/>
              <a:gd name="connsiteY2" fmla="*/ 4513766 h 8532292"/>
              <a:gd name="connsiteX3" fmla="*/ 2903274 w 5958948"/>
              <a:gd name="connsiteY3" fmla="*/ 8531896 h 8532292"/>
              <a:gd name="connsiteX4" fmla="*/ 0 w 5958948"/>
              <a:gd name="connsiteY4" fmla="*/ 4332791 h 8532292"/>
              <a:gd name="connsiteX0" fmla="*/ 0 w 5958948"/>
              <a:gd name="connsiteY0" fmla="*/ 4266015 h 8465516"/>
              <a:gd name="connsiteX1" fmla="*/ 2912799 w 5958948"/>
              <a:gd name="connsiteY1" fmla="*/ 235 h 8465516"/>
              <a:gd name="connsiteX2" fmla="*/ 5958948 w 5958948"/>
              <a:gd name="connsiteY2" fmla="*/ 4446990 h 8465516"/>
              <a:gd name="connsiteX3" fmla="*/ 2903274 w 5958948"/>
              <a:gd name="connsiteY3" fmla="*/ 8465120 h 8465516"/>
              <a:gd name="connsiteX4" fmla="*/ 0 w 5958948"/>
              <a:gd name="connsiteY4" fmla="*/ 4266015 h 8465516"/>
              <a:gd name="connsiteX0" fmla="*/ 0 w 5958948"/>
              <a:gd name="connsiteY0" fmla="*/ 4268105 h 8467606"/>
              <a:gd name="connsiteX1" fmla="*/ 2912799 w 5958948"/>
              <a:gd name="connsiteY1" fmla="*/ 2325 h 8467606"/>
              <a:gd name="connsiteX2" fmla="*/ 5958948 w 5958948"/>
              <a:gd name="connsiteY2" fmla="*/ 4449080 h 8467606"/>
              <a:gd name="connsiteX3" fmla="*/ 2903274 w 5958948"/>
              <a:gd name="connsiteY3" fmla="*/ 8467210 h 8467606"/>
              <a:gd name="connsiteX4" fmla="*/ 0 w 5958948"/>
              <a:gd name="connsiteY4" fmla="*/ 4268105 h 846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8948" h="8467606">
                <a:moveTo>
                  <a:pt x="0" y="4268105"/>
                </a:moveTo>
                <a:cubicBezTo>
                  <a:pt x="1587" y="2857291"/>
                  <a:pt x="1757716" y="-94513"/>
                  <a:pt x="2912799" y="2325"/>
                </a:cubicBezTo>
                <a:cubicBezTo>
                  <a:pt x="4067882" y="99163"/>
                  <a:pt x="5958948" y="2093155"/>
                  <a:pt x="5958948" y="4449080"/>
                </a:cubicBezTo>
                <a:cubicBezTo>
                  <a:pt x="5958948" y="6805005"/>
                  <a:pt x="3896432" y="8497373"/>
                  <a:pt x="2903274" y="8467210"/>
                </a:cubicBezTo>
                <a:cubicBezTo>
                  <a:pt x="1910116" y="8437048"/>
                  <a:pt x="-1587" y="5678919"/>
                  <a:pt x="0" y="4268105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/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Flussdiagramm: Verbindungsstelle 11"/>
          <p:cNvSpPr/>
          <p:nvPr userDrawn="1"/>
        </p:nvSpPr>
        <p:spPr>
          <a:xfrm>
            <a:off x="6353511" y="2820367"/>
            <a:ext cx="1912793" cy="1805377"/>
          </a:xfrm>
          <a:prstGeom prst="flowChartConnector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203930" y="3269278"/>
            <a:ext cx="2102860" cy="1492727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lnSpc>
                <a:spcPts val="984"/>
              </a:lnSpc>
              <a:spcBef>
                <a:spcPts val="0"/>
              </a:spcBef>
              <a:spcAft>
                <a:spcPts val="422"/>
              </a:spcAft>
              <a:buNone/>
              <a:defRPr sz="11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5" name="Flussdiagramm: Verbindungsstelle 14"/>
          <p:cNvSpPr/>
          <p:nvPr userDrawn="1"/>
        </p:nvSpPr>
        <p:spPr>
          <a:xfrm>
            <a:off x="4767778" y="3943444"/>
            <a:ext cx="1852716" cy="1733240"/>
          </a:xfrm>
          <a:prstGeom prst="flowChartConnector">
            <a:avLst/>
          </a:prstGeom>
          <a:solidFill>
            <a:schemeClr val="accent1">
              <a:alpha val="9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Ellipse 15"/>
          <p:cNvSpPr/>
          <p:nvPr userDrawn="1"/>
        </p:nvSpPr>
        <p:spPr>
          <a:xfrm>
            <a:off x="4603206" y="1678261"/>
            <a:ext cx="2017288" cy="1789334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4632554" y="4335922"/>
            <a:ext cx="2006641" cy="1220286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lnSpc>
                <a:spcPts val="984"/>
              </a:lnSpc>
              <a:spcBef>
                <a:spcPts val="0"/>
              </a:spcBef>
              <a:spcAft>
                <a:spcPts val="422"/>
              </a:spcAft>
              <a:buNone/>
              <a:defRPr sz="11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Sonstiges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4621308" y="2083277"/>
            <a:ext cx="1958767" cy="779674"/>
          </a:xfrm>
          <a:prstGeom prst="rect">
            <a:avLst/>
          </a:prstGeom>
        </p:spPr>
        <p:txBody>
          <a:bodyPr lIns="64291" tIns="32146" rIns="64291" bIns="32146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accent3">
                    <a:lumMod val="50000"/>
                  </a:schemeClr>
                </a:solidFill>
                <a:latin typeface="BradleyHand ITC" panose="02000803030000020004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7185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338388" y="3481705"/>
            <a:ext cx="46672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Inhaltsplatzhalter 5"/>
          <p:cNvSpPr>
            <a:spLocks noGrp="1"/>
          </p:cNvSpPr>
          <p:nvPr>
            <p:ph sz="quarter" idx="10"/>
          </p:nvPr>
        </p:nvSpPr>
        <p:spPr>
          <a:xfrm>
            <a:off x="608013" y="1624013"/>
            <a:ext cx="7923212" cy="5574238"/>
          </a:xfrm>
          <a:custGeom>
            <a:avLst/>
            <a:gdLst>
              <a:gd name="connsiteX0" fmla="*/ 0 w 7362825"/>
              <a:gd name="connsiteY0" fmla="*/ 0 h 6086475"/>
              <a:gd name="connsiteX1" fmla="*/ 7362825 w 7362825"/>
              <a:gd name="connsiteY1" fmla="*/ 0 h 6086475"/>
              <a:gd name="connsiteX2" fmla="*/ 7362825 w 7362825"/>
              <a:gd name="connsiteY2" fmla="*/ 6086475 h 6086475"/>
              <a:gd name="connsiteX3" fmla="*/ 0 w 7362825"/>
              <a:gd name="connsiteY3" fmla="*/ 6086475 h 6086475"/>
              <a:gd name="connsiteX4" fmla="*/ 0 w 7362825"/>
              <a:gd name="connsiteY4" fmla="*/ 0 h 6086475"/>
              <a:gd name="connsiteX0" fmla="*/ 0 w 7362825"/>
              <a:gd name="connsiteY0" fmla="*/ 0 h 6086475"/>
              <a:gd name="connsiteX1" fmla="*/ 7353300 w 7362825"/>
              <a:gd name="connsiteY1" fmla="*/ 0 h 6086475"/>
              <a:gd name="connsiteX2" fmla="*/ 7362825 w 7362825"/>
              <a:gd name="connsiteY2" fmla="*/ 6086475 h 6086475"/>
              <a:gd name="connsiteX3" fmla="*/ 0 w 7362825"/>
              <a:gd name="connsiteY3" fmla="*/ 6086475 h 6086475"/>
              <a:gd name="connsiteX4" fmla="*/ 0 w 7362825"/>
              <a:gd name="connsiteY4" fmla="*/ 0 h 6086475"/>
              <a:gd name="connsiteX0" fmla="*/ 0 w 8277832"/>
              <a:gd name="connsiteY0" fmla="*/ 0 h 6086475"/>
              <a:gd name="connsiteX1" fmla="*/ 7353300 w 8277832"/>
              <a:gd name="connsiteY1" fmla="*/ 0 h 6086475"/>
              <a:gd name="connsiteX2" fmla="*/ 7362825 w 8277832"/>
              <a:gd name="connsiteY2" fmla="*/ 6086475 h 6086475"/>
              <a:gd name="connsiteX3" fmla="*/ 0 w 8277832"/>
              <a:gd name="connsiteY3" fmla="*/ 6086475 h 6086475"/>
              <a:gd name="connsiteX4" fmla="*/ 0 w 8277832"/>
              <a:gd name="connsiteY4" fmla="*/ 0 h 6086475"/>
              <a:gd name="connsiteX0" fmla="*/ 919758 w 9197590"/>
              <a:gd name="connsiteY0" fmla="*/ 0 h 6086475"/>
              <a:gd name="connsiteX1" fmla="*/ 8273058 w 9197590"/>
              <a:gd name="connsiteY1" fmla="*/ 0 h 6086475"/>
              <a:gd name="connsiteX2" fmla="*/ 8282583 w 9197590"/>
              <a:gd name="connsiteY2" fmla="*/ 6086475 h 6086475"/>
              <a:gd name="connsiteX3" fmla="*/ 919758 w 9197590"/>
              <a:gd name="connsiteY3" fmla="*/ 6086475 h 6086475"/>
              <a:gd name="connsiteX4" fmla="*/ 919758 w 9197590"/>
              <a:gd name="connsiteY4" fmla="*/ 0 h 6086475"/>
              <a:gd name="connsiteX0" fmla="*/ 919758 w 9197590"/>
              <a:gd name="connsiteY0" fmla="*/ 760809 h 6847284"/>
              <a:gd name="connsiteX1" fmla="*/ 8273058 w 9197590"/>
              <a:gd name="connsiteY1" fmla="*/ 760809 h 6847284"/>
              <a:gd name="connsiteX2" fmla="*/ 8282583 w 9197590"/>
              <a:gd name="connsiteY2" fmla="*/ 6847284 h 6847284"/>
              <a:gd name="connsiteX3" fmla="*/ 919758 w 9197590"/>
              <a:gd name="connsiteY3" fmla="*/ 6847284 h 6847284"/>
              <a:gd name="connsiteX4" fmla="*/ 919758 w 9197590"/>
              <a:gd name="connsiteY4" fmla="*/ 760809 h 6847284"/>
              <a:gd name="connsiteX0" fmla="*/ 919758 w 9197590"/>
              <a:gd name="connsiteY0" fmla="*/ 760809 h 7608093"/>
              <a:gd name="connsiteX1" fmla="*/ 8273058 w 9197590"/>
              <a:gd name="connsiteY1" fmla="*/ 760809 h 7608093"/>
              <a:gd name="connsiteX2" fmla="*/ 8282583 w 9197590"/>
              <a:gd name="connsiteY2" fmla="*/ 6847284 h 7608093"/>
              <a:gd name="connsiteX3" fmla="*/ 919758 w 9197590"/>
              <a:gd name="connsiteY3" fmla="*/ 6847284 h 7608093"/>
              <a:gd name="connsiteX4" fmla="*/ 919758 w 9197590"/>
              <a:gd name="connsiteY4" fmla="*/ 760809 h 760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7590" h="7608093">
                <a:moveTo>
                  <a:pt x="919758" y="760809"/>
                </a:moveTo>
                <a:cubicBezTo>
                  <a:pt x="2145308" y="-253603"/>
                  <a:pt x="7045920" y="-253604"/>
                  <a:pt x="8273058" y="760809"/>
                </a:cubicBezTo>
                <a:cubicBezTo>
                  <a:pt x="9500196" y="1775222"/>
                  <a:pt x="9508133" y="5832872"/>
                  <a:pt x="8282583" y="6847284"/>
                </a:cubicBezTo>
                <a:cubicBezTo>
                  <a:pt x="7057033" y="7861696"/>
                  <a:pt x="2146896" y="7861697"/>
                  <a:pt x="919758" y="6847284"/>
                </a:cubicBezTo>
                <a:cubicBezTo>
                  <a:pt x="-307380" y="5832871"/>
                  <a:pt x="-305792" y="1775221"/>
                  <a:pt x="919758" y="760809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39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3"/>
          <p:cNvSpPr>
            <a:spLocks noGrp="1"/>
          </p:cNvSpPr>
          <p:nvPr>
            <p:ph sz="quarter" idx="12"/>
          </p:nvPr>
        </p:nvSpPr>
        <p:spPr>
          <a:xfrm>
            <a:off x="3306763" y="1618081"/>
            <a:ext cx="2524125" cy="4691285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6334" h="4691285">
                <a:moveTo>
                  <a:pt x="5" y="2162764"/>
                </a:moveTo>
                <a:cubicBezTo>
                  <a:pt x="2655" y="1380886"/>
                  <a:pt x="958137" y="-3968"/>
                  <a:pt x="1439191" y="8"/>
                </a:cubicBezTo>
                <a:cubicBezTo>
                  <a:pt x="1920245" y="3984"/>
                  <a:pt x="2888979" y="1404740"/>
                  <a:pt x="2886329" y="2186618"/>
                </a:cubicBezTo>
                <a:cubicBezTo>
                  <a:pt x="2883679" y="2968496"/>
                  <a:pt x="1904343" y="4695255"/>
                  <a:pt x="1423289" y="4691279"/>
                </a:cubicBezTo>
                <a:cubicBezTo>
                  <a:pt x="942235" y="4687303"/>
                  <a:pt x="-2645" y="2944642"/>
                  <a:pt x="5" y="2162764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13"/>
          <p:cNvSpPr>
            <a:spLocks noGrp="1"/>
          </p:cNvSpPr>
          <p:nvPr>
            <p:ph sz="quarter" idx="13"/>
          </p:nvPr>
        </p:nvSpPr>
        <p:spPr>
          <a:xfrm>
            <a:off x="608013" y="1656657"/>
            <a:ext cx="2484108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13"/>
          <p:cNvSpPr>
            <a:spLocks noGrp="1"/>
          </p:cNvSpPr>
          <p:nvPr>
            <p:ph sz="quarter" idx="14"/>
          </p:nvPr>
        </p:nvSpPr>
        <p:spPr>
          <a:xfrm>
            <a:off x="6047118" y="4054475"/>
            <a:ext cx="2484107" cy="221740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3" h="4212521">
                <a:moveTo>
                  <a:pt x="216772" y="355961"/>
                </a:moveTo>
                <a:cubicBezTo>
                  <a:pt x="474006" y="-96668"/>
                  <a:pt x="2208083" y="-154503"/>
                  <a:pt x="2628835" y="397740"/>
                </a:cubicBezTo>
                <a:cubicBezTo>
                  <a:pt x="3049587" y="949983"/>
                  <a:pt x="3039437" y="3348014"/>
                  <a:pt x="2704917" y="3998670"/>
                </a:cubicBezTo>
                <a:cubicBezTo>
                  <a:pt x="2461077" y="4416114"/>
                  <a:pt x="892446" y="4095217"/>
                  <a:pt x="412594" y="4086950"/>
                </a:cubicBezTo>
                <a:cubicBezTo>
                  <a:pt x="-68460" y="4082974"/>
                  <a:pt x="-122293" y="994687"/>
                  <a:pt x="216772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1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13"/>
          <p:cNvSpPr>
            <a:spLocks noGrp="1"/>
          </p:cNvSpPr>
          <p:nvPr>
            <p:ph sz="quarter" idx="13"/>
          </p:nvPr>
        </p:nvSpPr>
        <p:spPr>
          <a:xfrm>
            <a:off x="608012" y="1656657"/>
            <a:ext cx="380098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3"/>
          <p:cNvSpPr>
            <a:spLocks noGrp="1"/>
          </p:cNvSpPr>
          <p:nvPr>
            <p:ph sz="quarter" idx="14"/>
          </p:nvPr>
        </p:nvSpPr>
        <p:spPr>
          <a:xfrm>
            <a:off x="648029" y="4130466"/>
            <a:ext cx="380072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3"/>
          <p:cNvSpPr>
            <a:spLocks noGrp="1"/>
          </p:cNvSpPr>
          <p:nvPr>
            <p:ph sz="quarter" idx="15"/>
          </p:nvPr>
        </p:nvSpPr>
        <p:spPr>
          <a:xfrm>
            <a:off x="4696568" y="4054475"/>
            <a:ext cx="380072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3"/>
          <p:cNvSpPr>
            <a:spLocks noGrp="1"/>
          </p:cNvSpPr>
          <p:nvPr>
            <p:ph sz="quarter" idx="16"/>
          </p:nvPr>
        </p:nvSpPr>
        <p:spPr>
          <a:xfrm>
            <a:off x="4696568" y="1658936"/>
            <a:ext cx="380072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306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0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1142485" y="1624013"/>
            <a:ext cx="6858000" cy="2247900"/>
          </a:xfrm>
          <a:prstGeom prst="rect">
            <a:avLst/>
          </a:prstGeom>
        </p:spPr>
        <p:txBody>
          <a:bodyPr lIns="64291" tIns="32146" rIns="64291" bIns="32146" anchor="b"/>
          <a:lstStyle>
            <a:lvl1pPr algn="ctr">
              <a:defRPr sz="31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135171" y="4054475"/>
            <a:ext cx="6858000" cy="1655340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buNone/>
              <a:defRPr sz="1400"/>
            </a:lvl1pPr>
            <a:lvl2pPr marL="321457" indent="0" algn="ctr">
              <a:buNone/>
              <a:defRPr sz="1400"/>
            </a:lvl2pPr>
            <a:lvl3pPr marL="642915" indent="0" algn="ctr">
              <a:buNone/>
              <a:defRPr sz="1300"/>
            </a:lvl3pPr>
            <a:lvl4pPr marL="964372" indent="0" algn="ctr">
              <a:buNone/>
              <a:defRPr sz="1100"/>
            </a:lvl4pPr>
            <a:lvl5pPr marL="1285829" indent="0" algn="ctr">
              <a:buNone/>
              <a:defRPr sz="1100"/>
            </a:lvl5pPr>
            <a:lvl6pPr marL="1607287" indent="0" algn="ctr">
              <a:buNone/>
              <a:defRPr sz="1100"/>
            </a:lvl6pPr>
            <a:lvl7pPr marL="1928744" indent="0" algn="ctr">
              <a:buNone/>
              <a:defRPr sz="1100"/>
            </a:lvl7pPr>
            <a:lvl8pPr marL="2250201" indent="0" algn="ctr">
              <a:buNone/>
              <a:defRPr sz="1100"/>
            </a:lvl8pPr>
            <a:lvl9pPr marL="2571659" indent="0" algn="ctr">
              <a:buNone/>
              <a:defRPr sz="11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047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608013" y="286274"/>
            <a:ext cx="7923211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0"/>
          </p:nvPr>
        </p:nvSpPr>
        <p:spPr>
          <a:xfrm>
            <a:off x="608013" y="1624013"/>
            <a:ext cx="7923212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51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13"/>
          <p:cNvSpPr>
            <a:spLocks noGrp="1"/>
          </p:cNvSpPr>
          <p:nvPr>
            <p:ph sz="quarter" idx="11"/>
          </p:nvPr>
        </p:nvSpPr>
        <p:spPr>
          <a:xfrm>
            <a:off x="4660900" y="1624013"/>
            <a:ext cx="3870325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3"/>
          <p:cNvSpPr>
            <a:spLocks noGrp="1"/>
          </p:cNvSpPr>
          <p:nvPr>
            <p:ph sz="quarter" idx="12"/>
          </p:nvPr>
        </p:nvSpPr>
        <p:spPr>
          <a:xfrm>
            <a:off x="608013" y="1624013"/>
            <a:ext cx="3870325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608013" y="286274"/>
            <a:ext cx="7923211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98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2"/>
          <p:cNvSpPr>
            <a:spLocks noGrp="1"/>
          </p:cNvSpPr>
          <p:nvPr>
            <p:ph type="pic" idx="13"/>
          </p:nvPr>
        </p:nvSpPr>
        <p:spPr>
          <a:xfrm>
            <a:off x="1312245" y="1624013"/>
            <a:ext cx="6489416" cy="5742760"/>
          </a:xfrm>
          <a:prstGeom prst="flowChartConnector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/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608013" y="286274"/>
            <a:ext cx="7923211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788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2"/>
          <p:cNvSpPr>
            <a:spLocks noGrp="1"/>
          </p:cNvSpPr>
          <p:nvPr>
            <p:ph type="pic" idx="13"/>
          </p:nvPr>
        </p:nvSpPr>
        <p:spPr>
          <a:xfrm>
            <a:off x="592403" y="3065107"/>
            <a:ext cx="2387069" cy="2178441"/>
          </a:xfrm>
          <a:custGeom>
            <a:avLst/>
            <a:gdLst>
              <a:gd name="connsiteX0" fmla="*/ 0 w 7429910"/>
              <a:gd name="connsiteY0" fmla="*/ 0 h 6826045"/>
              <a:gd name="connsiteX1" fmla="*/ 7429910 w 7429910"/>
              <a:gd name="connsiteY1" fmla="*/ 0 h 6826045"/>
              <a:gd name="connsiteX2" fmla="*/ 7429910 w 7429910"/>
              <a:gd name="connsiteY2" fmla="*/ 6826045 h 6826045"/>
              <a:gd name="connsiteX3" fmla="*/ 0 w 7429910"/>
              <a:gd name="connsiteY3" fmla="*/ 6826045 h 6826045"/>
              <a:gd name="connsiteX4" fmla="*/ 0 w 7429910"/>
              <a:gd name="connsiteY4" fmla="*/ 0 h 6826045"/>
              <a:gd name="connsiteX0" fmla="*/ 0 w 9429135"/>
              <a:gd name="connsiteY0" fmla="*/ 0 h 6826045"/>
              <a:gd name="connsiteX1" fmla="*/ 7429910 w 9429135"/>
              <a:gd name="connsiteY1" fmla="*/ 0 h 6826045"/>
              <a:gd name="connsiteX2" fmla="*/ 7429910 w 9429135"/>
              <a:gd name="connsiteY2" fmla="*/ 6826045 h 6826045"/>
              <a:gd name="connsiteX3" fmla="*/ 0 w 9429135"/>
              <a:gd name="connsiteY3" fmla="*/ 6826045 h 6826045"/>
              <a:gd name="connsiteX4" fmla="*/ 0 w 9429135"/>
              <a:gd name="connsiteY4" fmla="*/ 0 h 6826045"/>
              <a:gd name="connsiteX0" fmla="*/ 0 w 8358648"/>
              <a:gd name="connsiteY0" fmla="*/ 853255 h 7679300"/>
              <a:gd name="connsiteX1" fmla="*/ 7429910 w 8358648"/>
              <a:gd name="connsiteY1" fmla="*/ 853255 h 7679300"/>
              <a:gd name="connsiteX2" fmla="*/ 7429910 w 8358648"/>
              <a:gd name="connsiteY2" fmla="*/ 7679300 h 7679300"/>
              <a:gd name="connsiteX3" fmla="*/ 0 w 8358648"/>
              <a:gd name="connsiteY3" fmla="*/ 7679300 h 7679300"/>
              <a:gd name="connsiteX4" fmla="*/ 0 w 8358648"/>
              <a:gd name="connsiteY4" fmla="*/ 853255 h 7679300"/>
              <a:gd name="connsiteX0" fmla="*/ 928738 w 9287386"/>
              <a:gd name="connsiteY0" fmla="*/ 853255 h 7679300"/>
              <a:gd name="connsiteX1" fmla="*/ 8358648 w 9287386"/>
              <a:gd name="connsiteY1" fmla="*/ 853255 h 7679300"/>
              <a:gd name="connsiteX2" fmla="*/ 8358648 w 9287386"/>
              <a:gd name="connsiteY2" fmla="*/ 7679300 h 7679300"/>
              <a:gd name="connsiteX3" fmla="*/ 928738 w 9287386"/>
              <a:gd name="connsiteY3" fmla="*/ 7679300 h 7679300"/>
              <a:gd name="connsiteX4" fmla="*/ 928738 w 9287386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632314"/>
              <a:gd name="connsiteY0" fmla="*/ 853255 h 7679300"/>
              <a:gd name="connsiteX1" fmla="*/ 8531112 w 9632314"/>
              <a:gd name="connsiteY1" fmla="*/ 853255 h 7679300"/>
              <a:gd name="connsiteX2" fmla="*/ 8531112 w 9632314"/>
              <a:gd name="connsiteY2" fmla="*/ 7679300 h 7679300"/>
              <a:gd name="connsiteX3" fmla="*/ 1101202 w 9632314"/>
              <a:gd name="connsiteY3" fmla="*/ 7679300 h 7679300"/>
              <a:gd name="connsiteX4" fmla="*/ 1101202 w 9632314"/>
              <a:gd name="connsiteY4" fmla="*/ 853255 h 7679300"/>
              <a:gd name="connsiteX0" fmla="*/ 1101202 w 9559929"/>
              <a:gd name="connsiteY0" fmla="*/ 853255 h 8492100"/>
              <a:gd name="connsiteX1" fmla="*/ 8531112 w 9559929"/>
              <a:gd name="connsiteY1" fmla="*/ 853255 h 8492100"/>
              <a:gd name="connsiteX2" fmla="*/ 8531112 w 9559929"/>
              <a:gd name="connsiteY2" fmla="*/ 7679300 h 8492100"/>
              <a:gd name="connsiteX3" fmla="*/ 1101202 w 9559929"/>
              <a:gd name="connsiteY3" fmla="*/ 7679300 h 8492100"/>
              <a:gd name="connsiteX4" fmla="*/ 1101202 w 9559929"/>
              <a:gd name="connsiteY4" fmla="*/ 853255 h 8492100"/>
              <a:gd name="connsiteX0" fmla="*/ 964095 w 9422822"/>
              <a:gd name="connsiteY0" fmla="*/ 853255 h 8890636"/>
              <a:gd name="connsiteX1" fmla="*/ 8394005 w 9422822"/>
              <a:gd name="connsiteY1" fmla="*/ 853255 h 8890636"/>
              <a:gd name="connsiteX2" fmla="*/ 8394005 w 9422822"/>
              <a:gd name="connsiteY2" fmla="*/ 7679300 h 8890636"/>
              <a:gd name="connsiteX3" fmla="*/ 964095 w 9422822"/>
              <a:gd name="connsiteY3" fmla="*/ 7679300 h 8890636"/>
              <a:gd name="connsiteX4" fmla="*/ 964095 w 9422822"/>
              <a:gd name="connsiteY4" fmla="*/ 853255 h 8890636"/>
              <a:gd name="connsiteX0" fmla="*/ 1214462 w 9079814"/>
              <a:gd name="connsiteY0" fmla="*/ 1309143 h 8391956"/>
              <a:gd name="connsiteX1" fmla="*/ 8083934 w 9079814"/>
              <a:gd name="connsiteY1" fmla="*/ 483233 h 8391956"/>
              <a:gd name="connsiteX2" fmla="*/ 8083934 w 9079814"/>
              <a:gd name="connsiteY2" fmla="*/ 7309278 h 8391956"/>
              <a:gd name="connsiteX3" fmla="*/ 654024 w 9079814"/>
              <a:gd name="connsiteY3" fmla="*/ 7309278 h 8391956"/>
              <a:gd name="connsiteX4" fmla="*/ 1214462 w 9079814"/>
              <a:gd name="connsiteY4" fmla="*/ 1309143 h 8391956"/>
              <a:gd name="connsiteX0" fmla="*/ 1183779 w 8641033"/>
              <a:gd name="connsiteY0" fmla="*/ 382976 h 7080687"/>
              <a:gd name="connsiteX1" fmla="*/ 7389574 w 8641033"/>
              <a:gd name="connsiteY1" fmla="*/ 1238383 h 7080687"/>
              <a:gd name="connsiteX2" fmla="*/ 8053251 w 8641033"/>
              <a:gd name="connsiteY2" fmla="*/ 6383111 h 7080687"/>
              <a:gd name="connsiteX3" fmla="*/ 623341 w 8641033"/>
              <a:gd name="connsiteY3" fmla="*/ 6383111 h 7080687"/>
              <a:gd name="connsiteX4" fmla="*/ 1183779 w 8641033"/>
              <a:gd name="connsiteY4" fmla="*/ 382976 h 7080687"/>
              <a:gd name="connsiteX0" fmla="*/ 1451602 w 8478664"/>
              <a:gd name="connsiteY0" fmla="*/ 1516138 h 5896682"/>
              <a:gd name="connsiteX1" fmla="*/ 7244442 w 8478664"/>
              <a:gd name="connsiteY1" fmla="*/ 188784 h 5896682"/>
              <a:gd name="connsiteX2" fmla="*/ 7908119 w 8478664"/>
              <a:gd name="connsiteY2" fmla="*/ 5333512 h 5896682"/>
              <a:gd name="connsiteX3" fmla="*/ 478209 w 8478664"/>
              <a:gd name="connsiteY3" fmla="*/ 5333512 h 5896682"/>
              <a:gd name="connsiteX4" fmla="*/ 1451602 w 8478664"/>
              <a:gd name="connsiteY4" fmla="*/ 1516138 h 5896682"/>
              <a:gd name="connsiteX0" fmla="*/ 1437953 w 8332528"/>
              <a:gd name="connsiteY0" fmla="*/ 437049 h 4726996"/>
              <a:gd name="connsiteX1" fmla="*/ 6817839 w 8332528"/>
              <a:gd name="connsiteY1" fmla="*/ 510792 h 4726996"/>
              <a:gd name="connsiteX2" fmla="*/ 7894470 w 8332528"/>
              <a:gd name="connsiteY2" fmla="*/ 4254423 h 4726996"/>
              <a:gd name="connsiteX3" fmla="*/ 464560 w 8332528"/>
              <a:gd name="connsiteY3" fmla="*/ 4254423 h 4726996"/>
              <a:gd name="connsiteX4" fmla="*/ 1437953 w 8332528"/>
              <a:gd name="connsiteY4" fmla="*/ 437049 h 4726996"/>
              <a:gd name="connsiteX0" fmla="*/ 1437953 w 8360476"/>
              <a:gd name="connsiteY0" fmla="*/ 416316 h 4706263"/>
              <a:gd name="connsiteX1" fmla="*/ 6817839 w 8360476"/>
              <a:gd name="connsiteY1" fmla="*/ 490059 h 4706263"/>
              <a:gd name="connsiteX2" fmla="*/ 7894470 w 8360476"/>
              <a:gd name="connsiteY2" fmla="*/ 4233690 h 4706263"/>
              <a:gd name="connsiteX3" fmla="*/ 464560 w 8360476"/>
              <a:gd name="connsiteY3" fmla="*/ 4233690 h 4706263"/>
              <a:gd name="connsiteX4" fmla="*/ 1437953 w 8360476"/>
              <a:gd name="connsiteY4" fmla="*/ 416316 h 4706263"/>
              <a:gd name="connsiteX0" fmla="*/ 1441314 w 8395962"/>
              <a:gd name="connsiteY0" fmla="*/ 743499 h 5066076"/>
              <a:gd name="connsiteX1" fmla="*/ 6924438 w 8395962"/>
              <a:gd name="connsiteY1" fmla="*/ 301048 h 5066076"/>
              <a:gd name="connsiteX2" fmla="*/ 7897831 w 8395962"/>
              <a:gd name="connsiteY2" fmla="*/ 4560873 h 5066076"/>
              <a:gd name="connsiteX3" fmla="*/ 467921 w 8395962"/>
              <a:gd name="connsiteY3" fmla="*/ 4560873 h 5066076"/>
              <a:gd name="connsiteX4" fmla="*/ 1441314 w 8395962"/>
              <a:gd name="connsiteY4" fmla="*/ 743499 h 5066076"/>
              <a:gd name="connsiteX0" fmla="*/ 1121752 w 8045827"/>
              <a:gd name="connsiteY0" fmla="*/ 772556 h 5547063"/>
              <a:gd name="connsiteX1" fmla="*/ 6604876 w 8045827"/>
              <a:gd name="connsiteY1" fmla="*/ 330105 h 5547063"/>
              <a:gd name="connsiteX2" fmla="*/ 7578269 w 8045827"/>
              <a:gd name="connsiteY2" fmla="*/ 4589930 h 5547063"/>
              <a:gd name="connsiteX3" fmla="*/ 561314 w 8045827"/>
              <a:gd name="connsiteY3" fmla="*/ 5253607 h 5547063"/>
              <a:gd name="connsiteX4" fmla="*/ 1121752 w 8045827"/>
              <a:gd name="connsiteY4" fmla="*/ 772556 h 5547063"/>
              <a:gd name="connsiteX0" fmla="*/ 1120668 w 8002754"/>
              <a:gd name="connsiteY0" fmla="*/ 841640 h 5869224"/>
              <a:gd name="connsiteX1" fmla="*/ 6603792 w 8002754"/>
              <a:gd name="connsiteY1" fmla="*/ 399189 h 5869224"/>
              <a:gd name="connsiteX2" fmla="*/ 7562437 w 8002754"/>
              <a:gd name="connsiteY2" fmla="*/ 5248950 h 5869224"/>
              <a:gd name="connsiteX3" fmla="*/ 560230 w 8002754"/>
              <a:gd name="connsiteY3" fmla="*/ 5322691 h 5869224"/>
              <a:gd name="connsiteX4" fmla="*/ 1120668 w 8002754"/>
              <a:gd name="connsiteY4" fmla="*/ 841640 h 5869224"/>
              <a:gd name="connsiteX0" fmla="*/ 910522 w 8173652"/>
              <a:gd name="connsiteY0" fmla="*/ 1056452 h 5739067"/>
              <a:gd name="connsiteX1" fmla="*/ 6762356 w 8173652"/>
              <a:gd name="connsiteY1" fmla="*/ 289536 h 5739067"/>
              <a:gd name="connsiteX2" fmla="*/ 7721001 w 8173652"/>
              <a:gd name="connsiteY2" fmla="*/ 5139297 h 5739067"/>
              <a:gd name="connsiteX3" fmla="*/ 718794 w 8173652"/>
              <a:gd name="connsiteY3" fmla="*/ 5213038 h 5739067"/>
              <a:gd name="connsiteX4" fmla="*/ 910522 w 8173652"/>
              <a:gd name="connsiteY4" fmla="*/ 1056452 h 5739067"/>
              <a:gd name="connsiteX0" fmla="*/ 947363 w 8468729"/>
              <a:gd name="connsiteY0" fmla="*/ 557466 h 5197776"/>
              <a:gd name="connsiteX1" fmla="*/ 7462874 w 8468729"/>
              <a:gd name="connsiteY1" fmla="*/ 483724 h 5197776"/>
              <a:gd name="connsiteX2" fmla="*/ 7757842 w 8468729"/>
              <a:gd name="connsiteY2" fmla="*/ 4640311 h 5197776"/>
              <a:gd name="connsiteX3" fmla="*/ 755635 w 8468729"/>
              <a:gd name="connsiteY3" fmla="*/ 4714052 h 5197776"/>
              <a:gd name="connsiteX4" fmla="*/ 947363 w 8468729"/>
              <a:gd name="connsiteY4" fmla="*/ 557466 h 5197776"/>
              <a:gd name="connsiteX0" fmla="*/ 947363 w 8473504"/>
              <a:gd name="connsiteY0" fmla="*/ 611616 h 5251926"/>
              <a:gd name="connsiteX1" fmla="*/ 7462874 w 8473504"/>
              <a:gd name="connsiteY1" fmla="*/ 537874 h 5251926"/>
              <a:gd name="connsiteX2" fmla="*/ 7757842 w 8473504"/>
              <a:gd name="connsiteY2" fmla="*/ 4694461 h 5251926"/>
              <a:gd name="connsiteX3" fmla="*/ 755635 w 8473504"/>
              <a:gd name="connsiteY3" fmla="*/ 4768202 h 5251926"/>
              <a:gd name="connsiteX4" fmla="*/ 947363 w 8473504"/>
              <a:gd name="connsiteY4" fmla="*/ 611616 h 5251926"/>
              <a:gd name="connsiteX0" fmla="*/ 867097 w 8384082"/>
              <a:gd name="connsiteY0" fmla="*/ 639782 h 5615049"/>
              <a:gd name="connsiteX1" fmla="*/ 7382608 w 8384082"/>
              <a:gd name="connsiteY1" fmla="*/ 566040 h 5615049"/>
              <a:gd name="connsiteX2" fmla="*/ 7677576 w 8384082"/>
              <a:gd name="connsiteY2" fmla="*/ 4722627 h 5615049"/>
              <a:gd name="connsiteX3" fmla="*/ 808104 w 8384082"/>
              <a:gd name="connsiteY3" fmla="*/ 5283065 h 5615049"/>
              <a:gd name="connsiteX4" fmla="*/ 867097 w 8384082"/>
              <a:gd name="connsiteY4" fmla="*/ 639782 h 5615049"/>
              <a:gd name="connsiteX0" fmla="*/ 877606 w 8497711"/>
              <a:gd name="connsiteY0" fmla="*/ 604388 h 5687124"/>
              <a:gd name="connsiteX1" fmla="*/ 7393117 w 8497711"/>
              <a:gd name="connsiteY1" fmla="*/ 530646 h 5687124"/>
              <a:gd name="connsiteX2" fmla="*/ 7850317 w 8497711"/>
              <a:gd name="connsiteY2" fmla="*/ 4960078 h 5687124"/>
              <a:gd name="connsiteX3" fmla="*/ 818613 w 8497711"/>
              <a:gd name="connsiteY3" fmla="*/ 5247671 h 5687124"/>
              <a:gd name="connsiteX4" fmla="*/ 877606 w 8497711"/>
              <a:gd name="connsiteY4" fmla="*/ 604388 h 5687124"/>
              <a:gd name="connsiteX0" fmla="*/ 883057 w 8543904"/>
              <a:gd name="connsiteY0" fmla="*/ 659038 h 5746401"/>
              <a:gd name="connsiteX1" fmla="*/ 7489451 w 8543904"/>
              <a:gd name="connsiteY1" fmla="*/ 494329 h 5746401"/>
              <a:gd name="connsiteX2" fmla="*/ 7855768 w 8543904"/>
              <a:gd name="connsiteY2" fmla="*/ 5014728 h 5746401"/>
              <a:gd name="connsiteX3" fmla="*/ 824064 w 8543904"/>
              <a:gd name="connsiteY3" fmla="*/ 5302321 h 5746401"/>
              <a:gd name="connsiteX4" fmla="*/ 883057 w 8543904"/>
              <a:gd name="connsiteY4" fmla="*/ 659038 h 5746401"/>
              <a:gd name="connsiteX0" fmla="*/ 883057 w 8520622"/>
              <a:gd name="connsiteY0" fmla="*/ 706711 h 5794075"/>
              <a:gd name="connsiteX1" fmla="*/ 7489451 w 8520622"/>
              <a:gd name="connsiteY1" fmla="*/ 542002 h 5794075"/>
              <a:gd name="connsiteX2" fmla="*/ 7855768 w 8520622"/>
              <a:gd name="connsiteY2" fmla="*/ 5062401 h 5794075"/>
              <a:gd name="connsiteX3" fmla="*/ 824064 w 8520622"/>
              <a:gd name="connsiteY3" fmla="*/ 5349994 h 5794075"/>
              <a:gd name="connsiteX4" fmla="*/ 883057 w 8520622"/>
              <a:gd name="connsiteY4" fmla="*/ 706711 h 5794075"/>
              <a:gd name="connsiteX0" fmla="*/ 1092038 w 8329683"/>
              <a:gd name="connsiteY0" fmla="*/ 763405 h 5642087"/>
              <a:gd name="connsiteX1" fmla="*/ 7295946 w 8329683"/>
              <a:gd name="connsiteY1" fmla="*/ 403766 h 5642087"/>
              <a:gd name="connsiteX2" fmla="*/ 7662263 w 8329683"/>
              <a:gd name="connsiteY2" fmla="*/ 4924165 h 5642087"/>
              <a:gd name="connsiteX3" fmla="*/ 630559 w 8329683"/>
              <a:gd name="connsiteY3" fmla="*/ 5211758 h 5642087"/>
              <a:gd name="connsiteX4" fmla="*/ 1092038 w 8329683"/>
              <a:gd name="connsiteY4" fmla="*/ 763405 h 5642087"/>
              <a:gd name="connsiteX0" fmla="*/ 1087238 w 8324883"/>
              <a:gd name="connsiteY0" fmla="*/ 831592 h 5710274"/>
              <a:gd name="connsiteX1" fmla="*/ 7291146 w 8324883"/>
              <a:gd name="connsiteY1" fmla="*/ 471953 h 5710274"/>
              <a:gd name="connsiteX2" fmla="*/ 7657463 w 8324883"/>
              <a:gd name="connsiteY2" fmla="*/ 4992352 h 5710274"/>
              <a:gd name="connsiteX3" fmla="*/ 625759 w 8324883"/>
              <a:gd name="connsiteY3" fmla="*/ 5279945 h 5710274"/>
              <a:gd name="connsiteX4" fmla="*/ 1087238 w 8324883"/>
              <a:gd name="connsiteY4" fmla="*/ 831592 h 5710274"/>
              <a:gd name="connsiteX0" fmla="*/ 1065753 w 8093480"/>
              <a:gd name="connsiteY0" fmla="*/ 712662 h 5587521"/>
              <a:gd name="connsiteX1" fmla="*/ 6712373 w 8093480"/>
              <a:gd name="connsiteY1" fmla="*/ 427396 h 5587521"/>
              <a:gd name="connsiteX2" fmla="*/ 7635978 w 8093480"/>
              <a:gd name="connsiteY2" fmla="*/ 4873422 h 5587521"/>
              <a:gd name="connsiteX3" fmla="*/ 604274 w 8093480"/>
              <a:gd name="connsiteY3" fmla="*/ 5161015 h 5587521"/>
              <a:gd name="connsiteX4" fmla="*/ 1065753 w 8093480"/>
              <a:gd name="connsiteY4" fmla="*/ 712662 h 5587521"/>
              <a:gd name="connsiteX0" fmla="*/ 407206 w 7344328"/>
              <a:gd name="connsiteY0" fmla="*/ 757011 h 6284122"/>
              <a:gd name="connsiteX1" fmla="*/ 6053826 w 7344328"/>
              <a:gd name="connsiteY1" fmla="*/ 471745 h 6284122"/>
              <a:gd name="connsiteX2" fmla="*/ 6977431 w 7344328"/>
              <a:gd name="connsiteY2" fmla="*/ 4917771 h 6284122"/>
              <a:gd name="connsiteX3" fmla="*/ 1171761 w 7344328"/>
              <a:gd name="connsiteY3" fmla="*/ 6035862 h 6284122"/>
              <a:gd name="connsiteX4" fmla="*/ 407206 w 7344328"/>
              <a:gd name="connsiteY4" fmla="*/ 757011 h 6284122"/>
              <a:gd name="connsiteX0" fmla="*/ 403540 w 7325772"/>
              <a:gd name="connsiteY0" fmla="*/ 942677 h 6476318"/>
              <a:gd name="connsiteX1" fmla="*/ 6000623 w 7325772"/>
              <a:gd name="connsiteY1" fmla="*/ 384709 h 6476318"/>
              <a:gd name="connsiteX2" fmla="*/ 6973765 w 7325772"/>
              <a:gd name="connsiteY2" fmla="*/ 5103437 h 6476318"/>
              <a:gd name="connsiteX3" fmla="*/ 1168095 w 7325772"/>
              <a:gd name="connsiteY3" fmla="*/ 6221528 h 6476318"/>
              <a:gd name="connsiteX4" fmla="*/ 403540 w 7325772"/>
              <a:gd name="connsiteY4" fmla="*/ 942677 h 6476318"/>
              <a:gd name="connsiteX0" fmla="*/ 571793 w 6932181"/>
              <a:gd name="connsiteY0" fmla="*/ 1012663 h 6426845"/>
              <a:gd name="connsiteX1" fmla="*/ 5623971 w 6932181"/>
              <a:gd name="connsiteY1" fmla="*/ 343136 h 6426845"/>
              <a:gd name="connsiteX2" fmla="*/ 6597113 w 6932181"/>
              <a:gd name="connsiteY2" fmla="*/ 5061864 h 6426845"/>
              <a:gd name="connsiteX3" fmla="*/ 791443 w 6932181"/>
              <a:gd name="connsiteY3" fmla="*/ 6179955 h 6426845"/>
              <a:gd name="connsiteX4" fmla="*/ 571793 w 6932181"/>
              <a:gd name="connsiteY4" fmla="*/ 1012663 h 6426845"/>
              <a:gd name="connsiteX0" fmla="*/ 338503 w 6658176"/>
              <a:gd name="connsiteY0" fmla="*/ 995541 h 6042003"/>
              <a:gd name="connsiteX1" fmla="*/ 5390681 w 6658176"/>
              <a:gd name="connsiteY1" fmla="*/ 326014 h 6042003"/>
              <a:gd name="connsiteX2" fmla="*/ 6363823 w 6658176"/>
              <a:gd name="connsiteY2" fmla="*/ 5044742 h 6042003"/>
              <a:gd name="connsiteX3" fmla="*/ 1115441 w 6658176"/>
              <a:gd name="connsiteY3" fmla="*/ 5716595 h 6042003"/>
              <a:gd name="connsiteX4" fmla="*/ 338503 w 6658176"/>
              <a:gd name="connsiteY4" fmla="*/ 995541 h 6042003"/>
              <a:gd name="connsiteX0" fmla="*/ 337609 w 6636797"/>
              <a:gd name="connsiteY0" fmla="*/ 991869 h 6022172"/>
              <a:gd name="connsiteX1" fmla="*/ 5389787 w 6636797"/>
              <a:gd name="connsiteY1" fmla="*/ 322342 h 6022172"/>
              <a:gd name="connsiteX2" fmla="*/ 6338162 w 6636797"/>
              <a:gd name="connsiteY2" fmla="*/ 4991488 h 6022172"/>
              <a:gd name="connsiteX3" fmla="*/ 1114547 w 6636797"/>
              <a:gd name="connsiteY3" fmla="*/ 5712923 h 6022172"/>
              <a:gd name="connsiteX4" fmla="*/ 337609 w 6636797"/>
              <a:gd name="connsiteY4" fmla="*/ 991869 h 602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6797" h="6022172">
                <a:moveTo>
                  <a:pt x="337609" y="991869"/>
                </a:moveTo>
                <a:cubicBezTo>
                  <a:pt x="1050149" y="93439"/>
                  <a:pt x="4389695" y="-344261"/>
                  <a:pt x="5389787" y="322342"/>
                </a:cubicBezTo>
                <a:cubicBezTo>
                  <a:pt x="6389879" y="988945"/>
                  <a:pt x="7050702" y="4093058"/>
                  <a:pt x="6338162" y="4991488"/>
                </a:cubicBezTo>
                <a:cubicBezTo>
                  <a:pt x="5625622" y="5889918"/>
                  <a:pt x="2114639" y="6379526"/>
                  <a:pt x="1114547" y="5712923"/>
                </a:cubicBezTo>
                <a:cubicBezTo>
                  <a:pt x="114455" y="5046320"/>
                  <a:pt x="-374931" y="1890299"/>
                  <a:pt x="337609" y="991869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/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8" name="Shape 102"/>
          <p:cNvSpPr>
            <a:spLocks noGrp="1"/>
          </p:cNvSpPr>
          <p:nvPr>
            <p:ph type="pic" idx="14"/>
          </p:nvPr>
        </p:nvSpPr>
        <p:spPr>
          <a:xfrm>
            <a:off x="2531608" y="4102762"/>
            <a:ext cx="2387069" cy="2178441"/>
          </a:xfrm>
          <a:custGeom>
            <a:avLst/>
            <a:gdLst>
              <a:gd name="connsiteX0" fmla="*/ 0 w 7429910"/>
              <a:gd name="connsiteY0" fmla="*/ 0 h 6826045"/>
              <a:gd name="connsiteX1" fmla="*/ 7429910 w 7429910"/>
              <a:gd name="connsiteY1" fmla="*/ 0 h 6826045"/>
              <a:gd name="connsiteX2" fmla="*/ 7429910 w 7429910"/>
              <a:gd name="connsiteY2" fmla="*/ 6826045 h 6826045"/>
              <a:gd name="connsiteX3" fmla="*/ 0 w 7429910"/>
              <a:gd name="connsiteY3" fmla="*/ 6826045 h 6826045"/>
              <a:gd name="connsiteX4" fmla="*/ 0 w 7429910"/>
              <a:gd name="connsiteY4" fmla="*/ 0 h 6826045"/>
              <a:gd name="connsiteX0" fmla="*/ 0 w 9429135"/>
              <a:gd name="connsiteY0" fmla="*/ 0 h 6826045"/>
              <a:gd name="connsiteX1" fmla="*/ 7429910 w 9429135"/>
              <a:gd name="connsiteY1" fmla="*/ 0 h 6826045"/>
              <a:gd name="connsiteX2" fmla="*/ 7429910 w 9429135"/>
              <a:gd name="connsiteY2" fmla="*/ 6826045 h 6826045"/>
              <a:gd name="connsiteX3" fmla="*/ 0 w 9429135"/>
              <a:gd name="connsiteY3" fmla="*/ 6826045 h 6826045"/>
              <a:gd name="connsiteX4" fmla="*/ 0 w 9429135"/>
              <a:gd name="connsiteY4" fmla="*/ 0 h 6826045"/>
              <a:gd name="connsiteX0" fmla="*/ 0 w 8358648"/>
              <a:gd name="connsiteY0" fmla="*/ 853255 h 7679300"/>
              <a:gd name="connsiteX1" fmla="*/ 7429910 w 8358648"/>
              <a:gd name="connsiteY1" fmla="*/ 853255 h 7679300"/>
              <a:gd name="connsiteX2" fmla="*/ 7429910 w 8358648"/>
              <a:gd name="connsiteY2" fmla="*/ 7679300 h 7679300"/>
              <a:gd name="connsiteX3" fmla="*/ 0 w 8358648"/>
              <a:gd name="connsiteY3" fmla="*/ 7679300 h 7679300"/>
              <a:gd name="connsiteX4" fmla="*/ 0 w 8358648"/>
              <a:gd name="connsiteY4" fmla="*/ 853255 h 7679300"/>
              <a:gd name="connsiteX0" fmla="*/ 928738 w 9287386"/>
              <a:gd name="connsiteY0" fmla="*/ 853255 h 7679300"/>
              <a:gd name="connsiteX1" fmla="*/ 8358648 w 9287386"/>
              <a:gd name="connsiteY1" fmla="*/ 853255 h 7679300"/>
              <a:gd name="connsiteX2" fmla="*/ 8358648 w 9287386"/>
              <a:gd name="connsiteY2" fmla="*/ 7679300 h 7679300"/>
              <a:gd name="connsiteX3" fmla="*/ 928738 w 9287386"/>
              <a:gd name="connsiteY3" fmla="*/ 7679300 h 7679300"/>
              <a:gd name="connsiteX4" fmla="*/ 928738 w 9287386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632314"/>
              <a:gd name="connsiteY0" fmla="*/ 853255 h 7679300"/>
              <a:gd name="connsiteX1" fmla="*/ 8531112 w 9632314"/>
              <a:gd name="connsiteY1" fmla="*/ 853255 h 7679300"/>
              <a:gd name="connsiteX2" fmla="*/ 8531112 w 9632314"/>
              <a:gd name="connsiteY2" fmla="*/ 7679300 h 7679300"/>
              <a:gd name="connsiteX3" fmla="*/ 1101202 w 9632314"/>
              <a:gd name="connsiteY3" fmla="*/ 7679300 h 7679300"/>
              <a:gd name="connsiteX4" fmla="*/ 1101202 w 9632314"/>
              <a:gd name="connsiteY4" fmla="*/ 853255 h 7679300"/>
              <a:gd name="connsiteX0" fmla="*/ 1101202 w 9559929"/>
              <a:gd name="connsiteY0" fmla="*/ 853255 h 8492100"/>
              <a:gd name="connsiteX1" fmla="*/ 8531112 w 9559929"/>
              <a:gd name="connsiteY1" fmla="*/ 853255 h 8492100"/>
              <a:gd name="connsiteX2" fmla="*/ 8531112 w 9559929"/>
              <a:gd name="connsiteY2" fmla="*/ 7679300 h 8492100"/>
              <a:gd name="connsiteX3" fmla="*/ 1101202 w 9559929"/>
              <a:gd name="connsiteY3" fmla="*/ 7679300 h 8492100"/>
              <a:gd name="connsiteX4" fmla="*/ 1101202 w 9559929"/>
              <a:gd name="connsiteY4" fmla="*/ 853255 h 8492100"/>
              <a:gd name="connsiteX0" fmla="*/ 964095 w 9422822"/>
              <a:gd name="connsiteY0" fmla="*/ 853255 h 8890636"/>
              <a:gd name="connsiteX1" fmla="*/ 8394005 w 9422822"/>
              <a:gd name="connsiteY1" fmla="*/ 853255 h 8890636"/>
              <a:gd name="connsiteX2" fmla="*/ 8394005 w 9422822"/>
              <a:gd name="connsiteY2" fmla="*/ 7679300 h 8890636"/>
              <a:gd name="connsiteX3" fmla="*/ 964095 w 9422822"/>
              <a:gd name="connsiteY3" fmla="*/ 7679300 h 8890636"/>
              <a:gd name="connsiteX4" fmla="*/ 964095 w 9422822"/>
              <a:gd name="connsiteY4" fmla="*/ 853255 h 8890636"/>
              <a:gd name="connsiteX0" fmla="*/ 1214462 w 9079814"/>
              <a:gd name="connsiteY0" fmla="*/ 1309143 h 8391956"/>
              <a:gd name="connsiteX1" fmla="*/ 8083934 w 9079814"/>
              <a:gd name="connsiteY1" fmla="*/ 483233 h 8391956"/>
              <a:gd name="connsiteX2" fmla="*/ 8083934 w 9079814"/>
              <a:gd name="connsiteY2" fmla="*/ 7309278 h 8391956"/>
              <a:gd name="connsiteX3" fmla="*/ 654024 w 9079814"/>
              <a:gd name="connsiteY3" fmla="*/ 7309278 h 8391956"/>
              <a:gd name="connsiteX4" fmla="*/ 1214462 w 9079814"/>
              <a:gd name="connsiteY4" fmla="*/ 1309143 h 8391956"/>
              <a:gd name="connsiteX0" fmla="*/ 1183779 w 8641033"/>
              <a:gd name="connsiteY0" fmla="*/ 382976 h 7080687"/>
              <a:gd name="connsiteX1" fmla="*/ 7389574 w 8641033"/>
              <a:gd name="connsiteY1" fmla="*/ 1238383 h 7080687"/>
              <a:gd name="connsiteX2" fmla="*/ 8053251 w 8641033"/>
              <a:gd name="connsiteY2" fmla="*/ 6383111 h 7080687"/>
              <a:gd name="connsiteX3" fmla="*/ 623341 w 8641033"/>
              <a:gd name="connsiteY3" fmla="*/ 6383111 h 7080687"/>
              <a:gd name="connsiteX4" fmla="*/ 1183779 w 8641033"/>
              <a:gd name="connsiteY4" fmla="*/ 382976 h 7080687"/>
              <a:gd name="connsiteX0" fmla="*/ 1451602 w 8478664"/>
              <a:gd name="connsiteY0" fmla="*/ 1516138 h 5896682"/>
              <a:gd name="connsiteX1" fmla="*/ 7244442 w 8478664"/>
              <a:gd name="connsiteY1" fmla="*/ 188784 h 5896682"/>
              <a:gd name="connsiteX2" fmla="*/ 7908119 w 8478664"/>
              <a:gd name="connsiteY2" fmla="*/ 5333512 h 5896682"/>
              <a:gd name="connsiteX3" fmla="*/ 478209 w 8478664"/>
              <a:gd name="connsiteY3" fmla="*/ 5333512 h 5896682"/>
              <a:gd name="connsiteX4" fmla="*/ 1451602 w 8478664"/>
              <a:gd name="connsiteY4" fmla="*/ 1516138 h 5896682"/>
              <a:gd name="connsiteX0" fmla="*/ 1437953 w 8332528"/>
              <a:gd name="connsiteY0" fmla="*/ 437049 h 4726996"/>
              <a:gd name="connsiteX1" fmla="*/ 6817839 w 8332528"/>
              <a:gd name="connsiteY1" fmla="*/ 510792 h 4726996"/>
              <a:gd name="connsiteX2" fmla="*/ 7894470 w 8332528"/>
              <a:gd name="connsiteY2" fmla="*/ 4254423 h 4726996"/>
              <a:gd name="connsiteX3" fmla="*/ 464560 w 8332528"/>
              <a:gd name="connsiteY3" fmla="*/ 4254423 h 4726996"/>
              <a:gd name="connsiteX4" fmla="*/ 1437953 w 8332528"/>
              <a:gd name="connsiteY4" fmla="*/ 437049 h 4726996"/>
              <a:gd name="connsiteX0" fmla="*/ 1437953 w 8360476"/>
              <a:gd name="connsiteY0" fmla="*/ 416316 h 4706263"/>
              <a:gd name="connsiteX1" fmla="*/ 6817839 w 8360476"/>
              <a:gd name="connsiteY1" fmla="*/ 490059 h 4706263"/>
              <a:gd name="connsiteX2" fmla="*/ 7894470 w 8360476"/>
              <a:gd name="connsiteY2" fmla="*/ 4233690 h 4706263"/>
              <a:gd name="connsiteX3" fmla="*/ 464560 w 8360476"/>
              <a:gd name="connsiteY3" fmla="*/ 4233690 h 4706263"/>
              <a:gd name="connsiteX4" fmla="*/ 1437953 w 8360476"/>
              <a:gd name="connsiteY4" fmla="*/ 416316 h 4706263"/>
              <a:gd name="connsiteX0" fmla="*/ 1441314 w 8395962"/>
              <a:gd name="connsiteY0" fmla="*/ 743499 h 5066076"/>
              <a:gd name="connsiteX1" fmla="*/ 6924438 w 8395962"/>
              <a:gd name="connsiteY1" fmla="*/ 301048 h 5066076"/>
              <a:gd name="connsiteX2" fmla="*/ 7897831 w 8395962"/>
              <a:gd name="connsiteY2" fmla="*/ 4560873 h 5066076"/>
              <a:gd name="connsiteX3" fmla="*/ 467921 w 8395962"/>
              <a:gd name="connsiteY3" fmla="*/ 4560873 h 5066076"/>
              <a:gd name="connsiteX4" fmla="*/ 1441314 w 8395962"/>
              <a:gd name="connsiteY4" fmla="*/ 743499 h 5066076"/>
              <a:gd name="connsiteX0" fmla="*/ 1121752 w 8045827"/>
              <a:gd name="connsiteY0" fmla="*/ 772556 h 5547063"/>
              <a:gd name="connsiteX1" fmla="*/ 6604876 w 8045827"/>
              <a:gd name="connsiteY1" fmla="*/ 330105 h 5547063"/>
              <a:gd name="connsiteX2" fmla="*/ 7578269 w 8045827"/>
              <a:gd name="connsiteY2" fmla="*/ 4589930 h 5547063"/>
              <a:gd name="connsiteX3" fmla="*/ 561314 w 8045827"/>
              <a:gd name="connsiteY3" fmla="*/ 5253607 h 5547063"/>
              <a:gd name="connsiteX4" fmla="*/ 1121752 w 8045827"/>
              <a:gd name="connsiteY4" fmla="*/ 772556 h 5547063"/>
              <a:gd name="connsiteX0" fmla="*/ 1120668 w 8002754"/>
              <a:gd name="connsiteY0" fmla="*/ 841640 h 5869224"/>
              <a:gd name="connsiteX1" fmla="*/ 6603792 w 8002754"/>
              <a:gd name="connsiteY1" fmla="*/ 399189 h 5869224"/>
              <a:gd name="connsiteX2" fmla="*/ 7562437 w 8002754"/>
              <a:gd name="connsiteY2" fmla="*/ 5248950 h 5869224"/>
              <a:gd name="connsiteX3" fmla="*/ 560230 w 8002754"/>
              <a:gd name="connsiteY3" fmla="*/ 5322691 h 5869224"/>
              <a:gd name="connsiteX4" fmla="*/ 1120668 w 8002754"/>
              <a:gd name="connsiteY4" fmla="*/ 841640 h 5869224"/>
              <a:gd name="connsiteX0" fmla="*/ 910522 w 8173652"/>
              <a:gd name="connsiteY0" fmla="*/ 1056452 h 5739067"/>
              <a:gd name="connsiteX1" fmla="*/ 6762356 w 8173652"/>
              <a:gd name="connsiteY1" fmla="*/ 289536 h 5739067"/>
              <a:gd name="connsiteX2" fmla="*/ 7721001 w 8173652"/>
              <a:gd name="connsiteY2" fmla="*/ 5139297 h 5739067"/>
              <a:gd name="connsiteX3" fmla="*/ 718794 w 8173652"/>
              <a:gd name="connsiteY3" fmla="*/ 5213038 h 5739067"/>
              <a:gd name="connsiteX4" fmla="*/ 910522 w 8173652"/>
              <a:gd name="connsiteY4" fmla="*/ 1056452 h 5739067"/>
              <a:gd name="connsiteX0" fmla="*/ 947363 w 8468729"/>
              <a:gd name="connsiteY0" fmla="*/ 557466 h 5197776"/>
              <a:gd name="connsiteX1" fmla="*/ 7462874 w 8468729"/>
              <a:gd name="connsiteY1" fmla="*/ 483724 h 5197776"/>
              <a:gd name="connsiteX2" fmla="*/ 7757842 w 8468729"/>
              <a:gd name="connsiteY2" fmla="*/ 4640311 h 5197776"/>
              <a:gd name="connsiteX3" fmla="*/ 755635 w 8468729"/>
              <a:gd name="connsiteY3" fmla="*/ 4714052 h 5197776"/>
              <a:gd name="connsiteX4" fmla="*/ 947363 w 8468729"/>
              <a:gd name="connsiteY4" fmla="*/ 557466 h 5197776"/>
              <a:gd name="connsiteX0" fmla="*/ 947363 w 8473504"/>
              <a:gd name="connsiteY0" fmla="*/ 611616 h 5251926"/>
              <a:gd name="connsiteX1" fmla="*/ 7462874 w 8473504"/>
              <a:gd name="connsiteY1" fmla="*/ 537874 h 5251926"/>
              <a:gd name="connsiteX2" fmla="*/ 7757842 w 8473504"/>
              <a:gd name="connsiteY2" fmla="*/ 4694461 h 5251926"/>
              <a:gd name="connsiteX3" fmla="*/ 755635 w 8473504"/>
              <a:gd name="connsiteY3" fmla="*/ 4768202 h 5251926"/>
              <a:gd name="connsiteX4" fmla="*/ 947363 w 8473504"/>
              <a:gd name="connsiteY4" fmla="*/ 611616 h 5251926"/>
              <a:gd name="connsiteX0" fmla="*/ 867097 w 8384082"/>
              <a:gd name="connsiteY0" fmla="*/ 639782 h 5615049"/>
              <a:gd name="connsiteX1" fmla="*/ 7382608 w 8384082"/>
              <a:gd name="connsiteY1" fmla="*/ 566040 h 5615049"/>
              <a:gd name="connsiteX2" fmla="*/ 7677576 w 8384082"/>
              <a:gd name="connsiteY2" fmla="*/ 4722627 h 5615049"/>
              <a:gd name="connsiteX3" fmla="*/ 808104 w 8384082"/>
              <a:gd name="connsiteY3" fmla="*/ 5283065 h 5615049"/>
              <a:gd name="connsiteX4" fmla="*/ 867097 w 8384082"/>
              <a:gd name="connsiteY4" fmla="*/ 639782 h 5615049"/>
              <a:gd name="connsiteX0" fmla="*/ 877606 w 8497711"/>
              <a:gd name="connsiteY0" fmla="*/ 604388 h 5687124"/>
              <a:gd name="connsiteX1" fmla="*/ 7393117 w 8497711"/>
              <a:gd name="connsiteY1" fmla="*/ 530646 h 5687124"/>
              <a:gd name="connsiteX2" fmla="*/ 7850317 w 8497711"/>
              <a:gd name="connsiteY2" fmla="*/ 4960078 h 5687124"/>
              <a:gd name="connsiteX3" fmla="*/ 818613 w 8497711"/>
              <a:gd name="connsiteY3" fmla="*/ 5247671 h 5687124"/>
              <a:gd name="connsiteX4" fmla="*/ 877606 w 8497711"/>
              <a:gd name="connsiteY4" fmla="*/ 604388 h 5687124"/>
              <a:gd name="connsiteX0" fmla="*/ 883057 w 8543904"/>
              <a:gd name="connsiteY0" fmla="*/ 659038 h 5746401"/>
              <a:gd name="connsiteX1" fmla="*/ 7489451 w 8543904"/>
              <a:gd name="connsiteY1" fmla="*/ 494329 h 5746401"/>
              <a:gd name="connsiteX2" fmla="*/ 7855768 w 8543904"/>
              <a:gd name="connsiteY2" fmla="*/ 5014728 h 5746401"/>
              <a:gd name="connsiteX3" fmla="*/ 824064 w 8543904"/>
              <a:gd name="connsiteY3" fmla="*/ 5302321 h 5746401"/>
              <a:gd name="connsiteX4" fmla="*/ 883057 w 8543904"/>
              <a:gd name="connsiteY4" fmla="*/ 659038 h 5746401"/>
              <a:gd name="connsiteX0" fmla="*/ 883057 w 8520622"/>
              <a:gd name="connsiteY0" fmla="*/ 706711 h 5794075"/>
              <a:gd name="connsiteX1" fmla="*/ 7489451 w 8520622"/>
              <a:gd name="connsiteY1" fmla="*/ 542002 h 5794075"/>
              <a:gd name="connsiteX2" fmla="*/ 7855768 w 8520622"/>
              <a:gd name="connsiteY2" fmla="*/ 5062401 h 5794075"/>
              <a:gd name="connsiteX3" fmla="*/ 824064 w 8520622"/>
              <a:gd name="connsiteY3" fmla="*/ 5349994 h 5794075"/>
              <a:gd name="connsiteX4" fmla="*/ 883057 w 8520622"/>
              <a:gd name="connsiteY4" fmla="*/ 706711 h 5794075"/>
              <a:gd name="connsiteX0" fmla="*/ 1092038 w 8329683"/>
              <a:gd name="connsiteY0" fmla="*/ 763405 h 5642087"/>
              <a:gd name="connsiteX1" fmla="*/ 7295946 w 8329683"/>
              <a:gd name="connsiteY1" fmla="*/ 403766 h 5642087"/>
              <a:gd name="connsiteX2" fmla="*/ 7662263 w 8329683"/>
              <a:gd name="connsiteY2" fmla="*/ 4924165 h 5642087"/>
              <a:gd name="connsiteX3" fmla="*/ 630559 w 8329683"/>
              <a:gd name="connsiteY3" fmla="*/ 5211758 h 5642087"/>
              <a:gd name="connsiteX4" fmla="*/ 1092038 w 8329683"/>
              <a:gd name="connsiteY4" fmla="*/ 763405 h 5642087"/>
              <a:gd name="connsiteX0" fmla="*/ 1087238 w 8324883"/>
              <a:gd name="connsiteY0" fmla="*/ 831592 h 5710274"/>
              <a:gd name="connsiteX1" fmla="*/ 7291146 w 8324883"/>
              <a:gd name="connsiteY1" fmla="*/ 471953 h 5710274"/>
              <a:gd name="connsiteX2" fmla="*/ 7657463 w 8324883"/>
              <a:gd name="connsiteY2" fmla="*/ 4992352 h 5710274"/>
              <a:gd name="connsiteX3" fmla="*/ 625759 w 8324883"/>
              <a:gd name="connsiteY3" fmla="*/ 5279945 h 5710274"/>
              <a:gd name="connsiteX4" fmla="*/ 1087238 w 8324883"/>
              <a:gd name="connsiteY4" fmla="*/ 831592 h 5710274"/>
              <a:gd name="connsiteX0" fmla="*/ 1065753 w 8093480"/>
              <a:gd name="connsiteY0" fmla="*/ 712662 h 5587521"/>
              <a:gd name="connsiteX1" fmla="*/ 6712373 w 8093480"/>
              <a:gd name="connsiteY1" fmla="*/ 427396 h 5587521"/>
              <a:gd name="connsiteX2" fmla="*/ 7635978 w 8093480"/>
              <a:gd name="connsiteY2" fmla="*/ 4873422 h 5587521"/>
              <a:gd name="connsiteX3" fmla="*/ 604274 w 8093480"/>
              <a:gd name="connsiteY3" fmla="*/ 5161015 h 5587521"/>
              <a:gd name="connsiteX4" fmla="*/ 1065753 w 8093480"/>
              <a:gd name="connsiteY4" fmla="*/ 712662 h 5587521"/>
              <a:gd name="connsiteX0" fmla="*/ 407206 w 7344328"/>
              <a:gd name="connsiteY0" fmla="*/ 757011 h 6284122"/>
              <a:gd name="connsiteX1" fmla="*/ 6053826 w 7344328"/>
              <a:gd name="connsiteY1" fmla="*/ 471745 h 6284122"/>
              <a:gd name="connsiteX2" fmla="*/ 6977431 w 7344328"/>
              <a:gd name="connsiteY2" fmla="*/ 4917771 h 6284122"/>
              <a:gd name="connsiteX3" fmla="*/ 1171761 w 7344328"/>
              <a:gd name="connsiteY3" fmla="*/ 6035862 h 6284122"/>
              <a:gd name="connsiteX4" fmla="*/ 407206 w 7344328"/>
              <a:gd name="connsiteY4" fmla="*/ 757011 h 6284122"/>
              <a:gd name="connsiteX0" fmla="*/ 403540 w 7325772"/>
              <a:gd name="connsiteY0" fmla="*/ 942677 h 6476318"/>
              <a:gd name="connsiteX1" fmla="*/ 6000623 w 7325772"/>
              <a:gd name="connsiteY1" fmla="*/ 384709 h 6476318"/>
              <a:gd name="connsiteX2" fmla="*/ 6973765 w 7325772"/>
              <a:gd name="connsiteY2" fmla="*/ 5103437 h 6476318"/>
              <a:gd name="connsiteX3" fmla="*/ 1168095 w 7325772"/>
              <a:gd name="connsiteY3" fmla="*/ 6221528 h 6476318"/>
              <a:gd name="connsiteX4" fmla="*/ 403540 w 7325772"/>
              <a:gd name="connsiteY4" fmla="*/ 942677 h 6476318"/>
              <a:gd name="connsiteX0" fmla="*/ 571793 w 6932181"/>
              <a:gd name="connsiteY0" fmla="*/ 1012663 h 6426845"/>
              <a:gd name="connsiteX1" fmla="*/ 5623971 w 6932181"/>
              <a:gd name="connsiteY1" fmla="*/ 343136 h 6426845"/>
              <a:gd name="connsiteX2" fmla="*/ 6597113 w 6932181"/>
              <a:gd name="connsiteY2" fmla="*/ 5061864 h 6426845"/>
              <a:gd name="connsiteX3" fmla="*/ 791443 w 6932181"/>
              <a:gd name="connsiteY3" fmla="*/ 6179955 h 6426845"/>
              <a:gd name="connsiteX4" fmla="*/ 571793 w 6932181"/>
              <a:gd name="connsiteY4" fmla="*/ 1012663 h 6426845"/>
              <a:gd name="connsiteX0" fmla="*/ 338503 w 6658176"/>
              <a:gd name="connsiteY0" fmla="*/ 995541 h 6042003"/>
              <a:gd name="connsiteX1" fmla="*/ 5390681 w 6658176"/>
              <a:gd name="connsiteY1" fmla="*/ 326014 h 6042003"/>
              <a:gd name="connsiteX2" fmla="*/ 6363823 w 6658176"/>
              <a:gd name="connsiteY2" fmla="*/ 5044742 h 6042003"/>
              <a:gd name="connsiteX3" fmla="*/ 1115441 w 6658176"/>
              <a:gd name="connsiteY3" fmla="*/ 5716595 h 6042003"/>
              <a:gd name="connsiteX4" fmla="*/ 338503 w 6658176"/>
              <a:gd name="connsiteY4" fmla="*/ 995541 h 6042003"/>
              <a:gd name="connsiteX0" fmla="*/ 337609 w 6636797"/>
              <a:gd name="connsiteY0" fmla="*/ 991869 h 6022172"/>
              <a:gd name="connsiteX1" fmla="*/ 5389787 w 6636797"/>
              <a:gd name="connsiteY1" fmla="*/ 322342 h 6022172"/>
              <a:gd name="connsiteX2" fmla="*/ 6338162 w 6636797"/>
              <a:gd name="connsiteY2" fmla="*/ 4991488 h 6022172"/>
              <a:gd name="connsiteX3" fmla="*/ 1114547 w 6636797"/>
              <a:gd name="connsiteY3" fmla="*/ 5712923 h 6022172"/>
              <a:gd name="connsiteX4" fmla="*/ 337609 w 6636797"/>
              <a:gd name="connsiteY4" fmla="*/ 991869 h 602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6797" h="6022172">
                <a:moveTo>
                  <a:pt x="337609" y="991869"/>
                </a:moveTo>
                <a:cubicBezTo>
                  <a:pt x="1050149" y="93439"/>
                  <a:pt x="4389695" y="-344261"/>
                  <a:pt x="5389787" y="322342"/>
                </a:cubicBezTo>
                <a:cubicBezTo>
                  <a:pt x="6389879" y="988945"/>
                  <a:pt x="7050702" y="4093058"/>
                  <a:pt x="6338162" y="4991488"/>
                </a:cubicBezTo>
                <a:cubicBezTo>
                  <a:pt x="5625622" y="5889918"/>
                  <a:pt x="2114639" y="6379526"/>
                  <a:pt x="1114547" y="5712923"/>
                </a:cubicBezTo>
                <a:cubicBezTo>
                  <a:pt x="114455" y="5046320"/>
                  <a:pt x="-374931" y="1890299"/>
                  <a:pt x="337609" y="991869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/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7" name="Inhaltsplatzhalter 13"/>
          <p:cNvSpPr>
            <a:spLocks noGrp="1"/>
          </p:cNvSpPr>
          <p:nvPr>
            <p:ph sz="quarter" idx="12"/>
          </p:nvPr>
        </p:nvSpPr>
        <p:spPr>
          <a:xfrm>
            <a:off x="3306764" y="1624013"/>
            <a:ext cx="5224462" cy="22479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608013" y="286274"/>
            <a:ext cx="7923211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836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Inhaltsplatzhalter 13"/>
          <p:cNvSpPr>
            <a:spLocks noGrp="1"/>
          </p:cNvSpPr>
          <p:nvPr>
            <p:ph sz="quarter" idx="11"/>
          </p:nvPr>
        </p:nvSpPr>
        <p:spPr>
          <a:xfrm>
            <a:off x="4660900" y="1624013"/>
            <a:ext cx="3870325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1" name="Inhaltsplatzhalter 13"/>
          <p:cNvSpPr>
            <a:spLocks noGrp="1"/>
          </p:cNvSpPr>
          <p:nvPr>
            <p:ph sz="quarter" idx="12"/>
          </p:nvPr>
        </p:nvSpPr>
        <p:spPr>
          <a:xfrm>
            <a:off x="608013" y="1624013"/>
            <a:ext cx="3870325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2"/>
          <p:cNvSpPr>
            <a:spLocks noGrp="1"/>
          </p:cNvSpPr>
          <p:nvPr>
            <p:ph type="pic" idx="13"/>
          </p:nvPr>
        </p:nvSpPr>
        <p:spPr>
          <a:xfrm>
            <a:off x="-990730" y="3240157"/>
            <a:ext cx="6608328" cy="4010607"/>
          </a:xfrm>
          <a:prstGeom prst="ellips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7" name="Inhaltsplatzhalter 13"/>
          <p:cNvSpPr>
            <a:spLocks noGrp="1"/>
          </p:cNvSpPr>
          <p:nvPr>
            <p:ph sz="quarter" idx="12"/>
          </p:nvPr>
        </p:nvSpPr>
        <p:spPr>
          <a:xfrm>
            <a:off x="3306764" y="1624013"/>
            <a:ext cx="5224462" cy="22479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608013" y="286274"/>
            <a:ext cx="7923211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64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13"/>
          <p:cNvSpPr>
            <a:spLocks noGrp="1"/>
          </p:cNvSpPr>
          <p:nvPr>
            <p:ph sz="quarter" idx="12"/>
          </p:nvPr>
        </p:nvSpPr>
        <p:spPr>
          <a:xfrm>
            <a:off x="2500685" y="1624013"/>
            <a:ext cx="4198289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7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ussdiagramm: Verbindungsstelle 9"/>
          <p:cNvSpPr/>
          <p:nvPr userDrawn="1"/>
        </p:nvSpPr>
        <p:spPr>
          <a:xfrm>
            <a:off x="4840645" y="4479382"/>
            <a:ext cx="1497600" cy="1339200"/>
          </a:xfrm>
          <a:prstGeom prst="flowChartConnector">
            <a:avLst/>
          </a:prstGeom>
          <a:solidFill>
            <a:srgbClr val="28749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Flussdiagramm: Verbindungsstelle 11"/>
          <p:cNvSpPr/>
          <p:nvPr userDrawn="1"/>
        </p:nvSpPr>
        <p:spPr>
          <a:xfrm>
            <a:off x="6149953" y="5267148"/>
            <a:ext cx="1378800" cy="1285200"/>
          </a:xfrm>
          <a:prstGeom prst="flowChartConnector">
            <a:avLst/>
          </a:prstGeom>
          <a:solidFill>
            <a:schemeClr val="tx2">
              <a:alpha val="9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Shape 102"/>
          <p:cNvSpPr>
            <a:spLocks noGrp="1"/>
          </p:cNvSpPr>
          <p:nvPr>
            <p:ph type="pic" idx="13"/>
          </p:nvPr>
        </p:nvSpPr>
        <p:spPr>
          <a:xfrm>
            <a:off x="628427" y="1675520"/>
            <a:ext cx="3856261" cy="5749650"/>
          </a:xfrm>
          <a:custGeom>
            <a:avLst/>
            <a:gdLst>
              <a:gd name="connsiteX0" fmla="*/ 0 w 9578447"/>
              <a:gd name="connsiteY0" fmla="*/ 4265780 h 8531560"/>
              <a:gd name="connsiteX1" fmla="*/ 4789224 w 9578447"/>
              <a:gd name="connsiteY1" fmla="*/ 0 h 8531560"/>
              <a:gd name="connsiteX2" fmla="*/ 9578448 w 9578447"/>
              <a:gd name="connsiteY2" fmla="*/ 4265780 h 8531560"/>
              <a:gd name="connsiteX3" fmla="*/ 4789224 w 9578447"/>
              <a:gd name="connsiteY3" fmla="*/ 8531560 h 8531560"/>
              <a:gd name="connsiteX4" fmla="*/ 0 w 9578447"/>
              <a:gd name="connsiteY4" fmla="*/ 4265780 h 8531560"/>
              <a:gd name="connsiteX0" fmla="*/ 0 w 7844898"/>
              <a:gd name="connsiteY0" fmla="*/ 4266423 h 8532937"/>
              <a:gd name="connsiteX1" fmla="*/ 4789224 w 7844898"/>
              <a:gd name="connsiteY1" fmla="*/ 643 h 8532937"/>
              <a:gd name="connsiteX2" fmla="*/ 7844898 w 7844898"/>
              <a:gd name="connsiteY2" fmla="*/ 4514073 h 8532937"/>
              <a:gd name="connsiteX3" fmla="*/ 4789224 w 7844898"/>
              <a:gd name="connsiteY3" fmla="*/ 8532203 h 8532937"/>
              <a:gd name="connsiteX4" fmla="*/ 0 w 7844898"/>
              <a:gd name="connsiteY4" fmla="*/ 4266423 h 8532937"/>
              <a:gd name="connsiteX0" fmla="*/ 0 w 5844648"/>
              <a:gd name="connsiteY0" fmla="*/ 4332791 h 8532292"/>
              <a:gd name="connsiteX1" fmla="*/ 2788974 w 5844648"/>
              <a:gd name="connsiteY1" fmla="*/ 336 h 8532292"/>
              <a:gd name="connsiteX2" fmla="*/ 5844648 w 5844648"/>
              <a:gd name="connsiteY2" fmla="*/ 4513766 h 8532292"/>
              <a:gd name="connsiteX3" fmla="*/ 2788974 w 5844648"/>
              <a:gd name="connsiteY3" fmla="*/ 8531896 h 8532292"/>
              <a:gd name="connsiteX4" fmla="*/ 0 w 5844648"/>
              <a:gd name="connsiteY4" fmla="*/ 4332791 h 8532292"/>
              <a:gd name="connsiteX0" fmla="*/ 0 w 5958948"/>
              <a:gd name="connsiteY0" fmla="*/ 4332791 h 8532292"/>
              <a:gd name="connsiteX1" fmla="*/ 2903274 w 5958948"/>
              <a:gd name="connsiteY1" fmla="*/ 336 h 8532292"/>
              <a:gd name="connsiteX2" fmla="*/ 5958948 w 5958948"/>
              <a:gd name="connsiteY2" fmla="*/ 4513766 h 8532292"/>
              <a:gd name="connsiteX3" fmla="*/ 2903274 w 5958948"/>
              <a:gd name="connsiteY3" fmla="*/ 8531896 h 8532292"/>
              <a:gd name="connsiteX4" fmla="*/ 0 w 5958948"/>
              <a:gd name="connsiteY4" fmla="*/ 4332791 h 8532292"/>
              <a:gd name="connsiteX0" fmla="*/ 0 w 5958948"/>
              <a:gd name="connsiteY0" fmla="*/ 4266015 h 8465516"/>
              <a:gd name="connsiteX1" fmla="*/ 2912799 w 5958948"/>
              <a:gd name="connsiteY1" fmla="*/ 235 h 8465516"/>
              <a:gd name="connsiteX2" fmla="*/ 5958948 w 5958948"/>
              <a:gd name="connsiteY2" fmla="*/ 4446990 h 8465516"/>
              <a:gd name="connsiteX3" fmla="*/ 2903274 w 5958948"/>
              <a:gd name="connsiteY3" fmla="*/ 8465120 h 8465516"/>
              <a:gd name="connsiteX4" fmla="*/ 0 w 5958948"/>
              <a:gd name="connsiteY4" fmla="*/ 4266015 h 8465516"/>
              <a:gd name="connsiteX0" fmla="*/ 0 w 5958948"/>
              <a:gd name="connsiteY0" fmla="*/ 4268105 h 8467606"/>
              <a:gd name="connsiteX1" fmla="*/ 2912799 w 5958948"/>
              <a:gd name="connsiteY1" fmla="*/ 2325 h 8467606"/>
              <a:gd name="connsiteX2" fmla="*/ 5958948 w 5958948"/>
              <a:gd name="connsiteY2" fmla="*/ 4449080 h 8467606"/>
              <a:gd name="connsiteX3" fmla="*/ 2903274 w 5958948"/>
              <a:gd name="connsiteY3" fmla="*/ 8467210 h 8467606"/>
              <a:gd name="connsiteX4" fmla="*/ 0 w 5958948"/>
              <a:gd name="connsiteY4" fmla="*/ 4268105 h 846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8948" h="8467606">
                <a:moveTo>
                  <a:pt x="0" y="4268105"/>
                </a:moveTo>
                <a:cubicBezTo>
                  <a:pt x="1587" y="2857291"/>
                  <a:pt x="1757716" y="-94513"/>
                  <a:pt x="2912799" y="2325"/>
                </a:cubicBezTo>
                <a:cubicBezTo>
                  <a:pt x="4067882" y="99163"/>
                  <a:pt x="5958948" y="2093155"/>
                  <a:pt x="5958948" y="4449080"/>
                </a:cubicBezTo>
                <a:cubicBezTo>
                  <a:pt x="5958948" y="6805005"/>
                  <a:pt x="3896432" y="8497373"/>
                  <a:pt x="2903274" y="8467210"/>
                </a:cubicBezTo>
                <a:cubicBezTo>
                  <a:pt x="1910116" y="8437048"/>
                  <a:pt x="-1587" y="5678919"/>
                  <a:pt x="0" y="4268105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</a:lstStyle>
          <a:p>
            <a:pPr lvl="2"/>
            <a:r>
              <a:rPr lang="de-DE" dirty="0"/>
              <a:t>Bild</a:t>
            </a:r>
            <a:endParaRPr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778891" y="4943699"/>
            <a:ext cx="1646411" cy="1107281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lnSpc>
                <a:spcPts val="984"/>
              </a:lnSpc>
              <a:spcBef>
                <a:spcPts val="0"/>
              </a:spcBef>
              <a:spcAft>
                <a:spcPts val="422"/>
              </a:spcAft>
              <a:buNone/>
              <a:defRPr sz="1100" baseline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3" name="Ellipse 2"/>
          <p:cNvSpPr/>
          <p:nvPr userDrawn="1"/>
        </p:nvSpPr>
        <p:spPr>
          <a:xfrm>
            <a:off x="5099280" y="1806539"/>
            <a:ext cx="1497600" cy="1404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6200097" y="5698157"/>
            <a:ext cx="1341891" cy="839884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lnSpc>
                <a:spcPts val="984"/>
              </a:lnSpc>
              <a:spcBef>
                <a:spcPts val="0"/>
              </a:spcBef>
              <a:spcAft>
                <a:spcPts val="422"/>
              </a:spcAft>
              <a:buNone/>
              <a:defRPr sz="11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Sonstiges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5050900" y="2202030"/>
            <a:ext cx="1646411" cy="611771"/>
          </a:xfrm>
          <a:prstGeom prst="rect">
            <a:avLst/>
          </a:prstGeom>
        </p:spPr>
        <p:txBody>
          <a:bodyPr lIns="64291" tIns="32146" rIns="64291" bIns="32146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FFFFFF"/>
                </a:solidFill>
                <a:latin typeface="BradleyHand ITC" panose="02000803030000020004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5" name="Titelplatzhalter 1"/>
          <p:cNvSpPr>
            <a:spLocks noGrp="1"/>
          </p:cNvSpPr>
          <p:nvPr>
            <p:ph type="title"/>
          </p:nvPr>
        </p:nvSpPr>
        <p:spPr>
          <a:xfrm>
            <a:off x="608013" y="286274"/>
            <a:ext cx="7923211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053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2"/>
          <p:cNvSpPr>
            <a:spLocks noGrp="1"/>
          </p:cNvSpPr>
          <p:nvPr>
            <p:ph type="pic" idx="13"/>
          </p:nvPr>
        </p:nvSpPr>
        <p:spPr>
          <a:xfrm>
            <a:off x="628427" y="1624013"/>
            <a:ext cx="3856261" cy="5801156"/>
          </a:xfrm>
          <a:custGeom>
            <a:avLst/>
            <a:gdLst>
              <a:gd name="connsiteX0" fmla="*/ 0 w 9578447"/>
              <a:gd name="connsiteY0" fmla="*/ 4265780 h 8531560"/>
              <a:gd name="connsiteX1" fmla="*/ 4789224 w 9578447"/>
              <a:gd name="connsiteY1" fmla="*/ 0 h 8531560"/>
              <a:gd name="connsiteX2" fmla="*/ 9578448 w 9578447"/>
              <a:gd name="connsiteY2" fmla="*/ 4265780 h 8531560"/>
              <a:gd name="connsiteX3" fmla="*/ 4789224 w 9578447"/>
              <a:gd name="connsiteY3" fmla="*/ 8531560 h 8531560"/>
              <a:gd name="connsiteX4" fmla="*/ 0 w 9578447"/>
              <a:gd name="connsiteY4" fmla="*/ 4265780 h 8531560"/>
              <a:gd name="connsiteX0" fmla="*/ 0 w 7844898"/>
              <a:gd name="connsiteY0" fmla="*/ 4266423 h 8532937"/>
              <a:gd name="connsiteX1" fmla="*/ 4789224 w 7844898"/>
              <a:gd name="connsiteY1" fmla="*/ 643 h 8532937"/>
              <a:gd name="connsiteX2" fmla="*/ 7844898 w 7844898"/>
              <a:gd name="connsiteY2" fmla="*/ 4514073 h 8532937"/>
              <a:gd name="connsiteX3" fmla="*/ 4789224 w 7844898"/>
              <a:gd name="connsiteY3" fmla="*/ 8532203 h 8532937"/>
              <a:gd name="connsiteX4" fmla="*/ 0 w 7844898"/>
              <a:gd name="connsiteY4" fmla="*/ 4266423 h 8532937"/>
              <a:gd name="connsiteX0" fmla="*/ 0 w 5844648"/>
              <a:gd name="connsiteY0" fmla="*/ 4332791 h 8532292"/>
              <a:gd name="connsiteX1" fmla="*/ 2788974 w 5844648"/>
              <a:gd name="connsiteY1" fmla="*/ 336 h 8532292"/>
              <a:gd name="connsiteX2" fmla="*/ 5844648 w 5844648"/>
              <a:gd name="connsiteY2" fmla="*/ 4513766 h 8532292"/>
              <a:gd name="connsiteX3" fmla="*/ 2788974 w 5844648"/>
              <a:gd name="connsiteY3" fmla="*/ 8531896 h 8532292"/>
              <a:gd name="connsiteX4" fmla="*/ 0 w 5844648"/>
              <a:gd name="connsiteY4" fmla="*/ 4332791 h 8532292"/>
              <a:gd name="connsiteX0" fmla="*/ 0 w 5958948"/>
              <a:gd name="connsiteY0" fmla="*/ 4332791 h 8532292"/>
              <a:gd name="connsiteX1" fmla="*/ 2903274 w 5958948"/>
              <a:gd name="connsiteY1" fmla="*/ 336 h 8532292"/>
              <a:gd name="connsiteX2" fmla="*/ 5958948 w 5958948"/>
              <a:gd name="connsiteY2" fmla="*/ 4513766 h 8532292"/>
              <a:gd name="connsiteX3" fmla="*/ 2903274 w 5958948"/>
              <a:gd name="connsiteY3" fmla="*/ 8531896 h 8532292"/>
              <a:gd name="connsiteX4" fmla="*/ 0 w 5958948"/>
              <a:gd name="connsiteY4" fmla="*/ 4332791 h 8532292"/>
              <a:gd name="connsiteX0" fmla="*/ 0 w 5958948"/>
              <a:gd name="connsiteY0" fmla="*/ 4266015 h 8465516"/>
              <a:gd name="connsiteX1" fmla="*/ 2912799 w 5958948"/>
              <a:gd name="connsiteY1" fmla="*/ 235 h 8465516"/>
              <a:gd name="connsiteX2" fmla="*/ 5958948 w 5958948"/>
              <a:gd name="connsiteY2" fmla="*/ 4446990 h 8465516"/>
              <a:gd name="connsiteX3" fmla="*/ 2903274 w 5958948"/>
              <a:gd name="connsiteY3" fmla="*/ 8465120 h 8465516"/>
              <a:gd name="connsiteX4" fmla="*/ 0 w 5958948"/>
              <a:gd name="connsiteY4" fmla="*/ 4266015 h 8465516"/>
              <a:gd name="connsiteX0" fmla="*/ 0 w 5958948"/>
              <a:gd name="connsiteY0" fmla="*/ 4268105 h 8467606"/>
              <a:gd name="connsiteX1" fmla="*/ 2912799 w 5958948"/>
              <a:gd name="connsiteY1" fmla="*/ 2325 h 8467606"/>
              <a:gd name="connsiteX2" fmla="*/ 5958948 w 5958948"/>
              <a:gd name="connsiteY2" fmla="*/ 4449080 h 8467606"/>
              <a:gd name="connsiteX3" fmla="*/ 2903274 w 5958948"/>
              <a:gd name="connsiteY3" fmla="*/ 8467210 h 8467606"/>
              <a:gd name="connsiteX4" fmla="*/ 0 w 5958948"/>
              <a:gd name="connsiteY4" fmla="*/ 4268105 h 846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8948" h="8467606">
                <a:moveTo>
                  <a:pt x="0" y="4268105"/>
                </a:moveTo>
                <a:cubicBezTo>
                  <a:pt x="1587" y="2857291"/>
                  <a:pt x="1757716" y="-94513"/>
                  <a:pt x="2912799" y="2325"/>
                </a:cubicBezTo>
                <a:cubicBezTo>
                  <a:pt x="4067882" y="99163"/>
                  <a:pt x="5958948" y="2093155"/>
                  <a:pt x="5958948" y="4449080"/>
                </a:cubicBezTo>
                <a:cubicBezTo>
                  <a:pt x="5958948" y="6805005"/>
                  <a:pt x="3896432" y="8497373"/>
                  <a:pt x="2903274" y="8467210"/>
                </a:cubicBezTo>
                <a:cubicBezTo>
                  <a:pt x="1910116" y="8437048"/>
                  <a:pt x="-1587" y="5678919"/>
                  <a:pt x="0" y="4268105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/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Flussdiagramm: Verbindungsstelle 11"/>
          <p:cNvSpPr/>
          <p:nvPr userDrawn="1"/>
        </p:nvSpPr>
        <p:spPr>
          <a:xfrm>
            <a:off x="6353511" y="2820367"/>
            <a:ext cx="1912793" cy="1805377"/>
          </a:xfrm>
          <a:prstGeom prst="flowChartConnector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203930" y="3269278"/>
            <a:ext cx="2102860" cy="1492727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lnSpc>
                <a:spcPts val="984"/>
              </a:lnSpc>
              <a:spcBef>
                <a:spcPts val="0"/>
              </a:spcBef>
              <a:spcAft>
                <a:spcPts val="422"/>
              </a:spcAft>
              <a:buNone/>
              <a:defRPr sz="1100" baseline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5" name="Flussdiagramm: Verbindungsstelle 14"/>
          <p:cNvSpPr/>
          <p:nvPr userDrawn="1"/>
        </p:nvSpPr>
        <p:spPr>
          <a:xfrm>
            <a:off x="4767778" y="3943444"/>
            <a:ext cx="1852716" cy="1733240"/>
          </a:xfrm>
          <a:prstGeom prst="flowChartConnector">
            <a:avLst/>
          </a:prstGeom>
          <a:solidFill>
            <a:schemeClr val="tx2">
              <a:lumMod val="60000"/>
              <a:lumOff val="40000"/>
              <a:alpha val="9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Ellipse 15"/>
          <p:cNvSpPr/>
          <p:nvPr userDrawn="1"/>
        </p:nvSpPr>
        <p:spPr>
          <a:xfrm>
            <a:off x="4603206" y="1678261"/>
            <a:ext cx="2017288" cy="1789334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4632554" y="4335922"/>
            <a:ext cx="2006641" cy="1220286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lnSpc>
                <a:spcPts val="984"/>
              </a:lnSpc>
              <a:spcBef>
                <a:spcPts val="0"/>
              </a:spcBef>
              <a:spcAft>
                <a:spcPts val="422"/>
              </a:spcAft>
              <a:buNone/>
              <a:defRPr sz="1100" baseline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Sonstiges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4621308" y="2083277"/>
            <a:ext cx="1958767" cy="779674"/>
          </a:xfrm>
          <a:prstGeom prst="rect">
            <a:avLst/>
          </a:prstGeom>
        </p:spPr>
        <p:txBody>
          <a:bodyPr lIns="64291" tIns="32146" rIns="64291" bIns="32146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rgbClr val="FFFFFF"/>
                </a:solidFill>
                <a:latin typeface="BradleyHand ITC" panose="02000803030000020004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7185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338388" y="3481705"/>
            <a:ext cx="46672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608013" y="1624013"/>
            <a:ext cx="7923212" cy="5574238"/>
          </a:xfrm>
          <a:custGeom>
            <a:avLst/>
            <a:gdLst>
              <a:gd name="connsiteX0" fmla="*/ 0 w 7362825"/>
              <a:gd name="connsiteY0" fmla="*/ 0 h 6086475"/>
              <a:gd name="connsiteX1" fmla="*/ 7362825 w 7362825"/>
              <a:gd name="connsiteY1" fmla="*/ 0 h 6086475"/>
              <a:gd name="connsiteX2" fmla="*/ 7362825 w 7362825"/>
              <a:gd name="connsiteY2" fmla="*/ 6086475 h 6086475"/>
              <a:gd name="connsiteX3" fmla="*/ 0 w 7362825"/>
              <a:gd name="connsiteY3" fmla="*/ 6086475 h 6086475"/>
              <a:gd name="connsiteX4" fmla="*/ 0 w 7362825"/>
              <a:gd name="connsiteY4" fmla="*/ 0 h 6086475"/>
              <a:gd name="connsiteX0" fmla="*/ 0 w 7362825"/>
              <a:gd name="connsiteY0" fmla="*/ 0 h 6086475"/>
              <a:gd name="connsiteX1" fmla="*/ 7353300 w 7362825"/>
              <a:gd name="connsiteY1" fmla="*/ 0 h 6086475"/>
              <a:gd name="connsiteX2" fmla="*/ 7362825 w 7362825"/>
              <a:gd name="connsiteY2" fmla="*/ 6086475 h 6086475"/>
              <a:gd name="connsiteX3" fmla="*/ 0 w 7362825"/>
              <a:gd name="connsiteY3" fmla="*/ 6086475 h 6086475"/>
              <a:gd name="connsiteX4" fmla="*/ 0 w 7362825"/>
              <a:gd name="connsiteY4" fmla="*/ 0 h 6086475"/>
              <a:gd name="connsiteX0" fmla="*/ 0 w 8277832"/>
              <a:gd name="connsiteY0" fmla="*/ 0 h 6086475"/>
              <a:gd name="connsiteX1" fmla="*/ 7353300 w 8277832"/>
              <a:gd name="connsiteY1" fmla="*/ 0 h 6086475"/>
              <a:gd name="connsiteX2" fmla="*/ 7362825 w 8277832"/>
              <a:gd name="connsiteY2" fmla="*/ 6086475 h 6086475"/>
              <a:gd name="connsiteX3" fmla="*/ 0 w 8277832"/>
              <a:gd name="connsiteY3" fmla="*/ 6086475 h 6086475"/>
              <a:gd name="connsiteX4" fmla="*/ 0 w 8277832"/>
              <a:gd name="connsiteY4" fmla="*/ 0 h 6086475"/>
              <a:gd name="connsiteX0" fmla="*/ 919758 w 9197590"/>
              <a:gd name="connsiteY0" fmla="*/ 0 h 6086475"/>
              <a:gd name="connsiteX1" fmla="*/ 8273058 w 9197590"/>
              <a:gd name="connsiteY1" fmla="*/ 0 h 6086475"/>
              <a:gd name="connsiteX2" fmla="*/ 8282583 w 9197590"/>
              <a:gd name="connsiteY2" fmla="*/ 6086475 h 6086475"/>
              <a:gd name="connsiteX3" fmla="*/ 919758 w 9197590"/>
              <a:gd name="connsiteY3" fmla="*/ 6086475 h 6086475"/>
              <a:gd name="connsiteX4" fmla="*/ 919758 w 9197590"/>
              <a:gd name="connsiteY4" fmla="*/ 0 h 6086475"/>
              <a:gd name="connsiteX0" fmla="*/ 919758 w 9197590"/>
              <a:gd name="connsiteY0" fmla="*/ 760809 h 6847284"/>
              <a:gd name="connsiteX1" fmla="*/ 8273058 w 9197590"/>
              <a:gd name="connsiteY1" fmla="*/ 760809 h 6847284"/>
              <a:gd name="connsiteX2" fmla="*/ 8282583 w 9197590"/>
              <a:gd name="connsiteY2" fmla="*/ 6847284 h 6847284"/>
              <a:gd name="connsiteX3" fmla="*/ 919758 w 9197590"/>
              <a:gd name="connsiteY3" fmla="*/ 6847284 h 6847284"/>
              <a:gd name="connsiteX4" fmla="*/ 919758 w 9197590"/>
              <a:gd name="connsiteY4" fmla="*/ 760809 h 6847284"/>
              <a:gd name="connsiteX0" fmla="*/ 919758 w 9197590"/>
              <a:gd name="connsiteY0" fmla="*/ 760809 h 7608093"/>
              <a:gd name="connsiteX1" fmla="*/ 8273058 w 9197590"/>
              <a:gd name="connsiteY1" fmla="*/ 760809 h 7608093"/>
              <a:gd name="connsiteX2" fmla="*/ 8282583 w 9197590"/>
              <a:gd name="connsiteY2" fmla="*/ 6847284 h 7608093"/>
              <a:gd name="connsiteX3" fmla="*/ 919758 w 9197590"/>
              <a:gd name="connsiteY3" fmla="*/ 6847284 h 7608093"/>
              <a:gd name="connsiteX4" fmla="*/ 919758 w 9197590"/>
              <a:gd name="connsiteY4" fmla="*/ 760809 h 760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7590" h="7608093">
                <a:moveTo>
                  <a:pt x="919758" y="760809"/>
                </a:moveTo>
                <a:cubicBezTo>
                  <a:pt x="2145308" y="-253603"/>
                  <a:pt x="7045920" y="-253604"/>
                  <a:pt x="8273058" y="760809"/>
                </a:cubicBezTo>
                <a:cubicBezTo>
                  <a:pt x="9500196" y="1775222"/>
                  <a:pt x="9508133" y="5832872"/>
                  <a:pt x="8282583" y="6847284"/>
                </a:cubicBezTo>
                <a:cubicBezTo>
                  <a:pt x="7057033" y="7861696"/>
                  <a:pt x="2146896" y="7861697"/>
                  <a:pt x="919758" y="6847284"/>
                </a:cubicBezTo>
                <a:cubicBezTo>
                  <a:pt x="-307380" y="5832871"/>
                  <a:pt x="-305792" y="1775221"/>
                  <a:pt x="919758" y="760809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4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3"/>
          <p:cNvSpPr>
            <a:spLocks noGrp="1"/>
          </p:cNvSpPr>
          <p:nvPr>
            <p:ph sz="quarter" idx="12"/>
          </p:nvPr>
        </p:nvSpPr>
        <p:spPr>
          <a:xfrm>
            <a:off x="3306763" y="1618081"/>
            <a:ext cx="2524125" cy="4691285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6334" h="4691285">
                <a:moveTo>
                  <a:pt x="5" y="2162764"/>
                </a:moveTo>
                <a:cubicBezTo>
                  <a:pt x="2655" y="1380886"/>
                  <a:pt x="958137" y="-3968"/>
                  <a:pt x="1439191" y="8"/>
                </a:cubicBezTo>
                <a:cubicBezTo>
                  <a:pt x="1920245" y="3984"/>
                  <a:pt x="2888979" y="1404740"/>
                  <a:pt x="2886329" y="2186618"/>
                </a:cubicBezTo>
                <a:cubicBezTo>
                  <a:pt x="2883679" y="2968496"/>
                  <a:pt x="1904343" y="4695255"/>
                  <a:pt x="1423289" y="4691279"/>
                </a:cubicBezTo>
                <a:cubicBezTo>
                  <a:pt x="942235" y="4687303"/>
                  <a:pt x="-2645" y="2944642"/>
                  <a:pt x="5" y="2162764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13"/>
          <p:cNvSpPr>
            <a:spLocks noGrp="1"/>
          </p:cNvSpPr>
          <p:nvPr>
            <p:ph sz="quarter" idx="13"/>
          </p:nvPr>
        </p:nvSpPr>
        <p:spPr>
          <a:xfrm>
            <a:off x="608013" y="1656657"/>
            <a:ext cx="2484108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3"/>
          <p:cNvSpPr>
            <a:spLocks noGrp="1"/>
          </p:cNvSpPr>
          <p:nvPr>
            <p:ph sz="quarter" idx="14"/>
          </p:nvPr>
        </p:nvSpPr>
        <p:spPr>
          <a:xfrm>
            <a:off x="6047118" y="4054475"/>
            <a:ext cx="2484107" cy="221740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3" h="4212521">
                <a:moveTo>
                  <a:pt x="216772" y="355961"/>
                </a:moveTo>
                <a:cubicBezTo>
                  <a:pt x="474006" y="-96668"/>
                  <a:pt x="2208083" y="-154503"/>
                  <a:pt x="2628835" y="397740"/>
                </a:cubicBezTo>
                <a:cubicBezTo>
                  <a:pt x="3049587" y="949983"/>
                  <a:pt x="3039437" y="3348014"/>
                  <a:pt x="2704917" y="3998670"/>
                </a:cubicBezTo>
                <a:cubicBezTo>
                  <a:pt x="2461077" y="4416114"/>
                  <a:pt x="892446" y="4095217"/>
                  <a:pt x="412594" y="4086950"/>
                </a:cubicBezTo>
                <a:cubicBezTo>
                  <a:pt x="-68460" y="4082974"/>
                  <a:pt x="-122293" y="994687"/>
                  <a:pt x="216772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608013" y="286274"/>
            <a:ext cx="7923211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77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3"/>
          <p:cNvSpPr>
            <a:spLocks noGrp="1"/>
          </p:cNvSpPr>
          <p:nvPr>
            <p:ph sz="quarter" idx="13"/>
          </p:nvPr>
        </p:nvSpPr>
        <p:spPr>
          <a:xfrm>
            <a:off x="608012" y="1656657"/>
            <a:ext cx="380098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13"/>
          <p:cNvSpPr>
            <a:spLocks noGrp="1"/>
          </p:cNvSpPr>
          <p:nvPr>
            <p:ph sz="quarter" idx="14"/>
          </p:nvPr>
        </p:nvSpPr>
        <p:spPr>
          <a:xfrm>
            <a:off x="648029" y="4130466"/>
            <a:ext cx="380072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13"/>
          <p:cNvSpPr>
            <a:spLocks noGrp="1"/>
          </p:cNvSpPr>
          <p:nvPr>
            <p:ph sz="quarter" idx="15"/>
          </p:nvPr>
        </p:nvSpPr>
        <p:spPr>
          <a:xfrm>
            <a:off x="4696568" y="4054475"/>
            <a:ext cx="380072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13"/>
          <p:cNvSpPr>
            <a:spLocks noGrp="1"/>
          </p:cNvSpPr>
          <p:nvPr>
            <p:ph sz="quarter" idx="16"/>
          </p:nvPr>
        </p:nvSpPr>
        <p:spPr>
          <a:xfrm>
            <a:off x="4696568" y="1658936"/>
            <a:ext cx="380072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608013" y="286274"/>
            <a:ext cx="7923211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011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7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1142485" y="1624013"/>
            <a:ext cx="6858000" cy="2247900"/>
          </a:xfrm>
          <a:prstGeom prst="rect">
            <a:avLst/>
          </a:prstGeom>
        </p:spPr>
        <p:txBody>
          <a:bodyPr lIns="64291" tIns="32146" rIns="64291" bIns="32146" anchor="b"/>
          <a:lstStyle>
            <a:lvl1pPr algn="ctr">
              <a:defRPr sz="31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</p:nvPr>
        </p:nvSpPr>
        <p:spPr>
          <a:xfrm>
            <a:off x="1135171" y="4054475"/>
            <a:ext cx="6858000" cy="1655340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buNone/>
              <a:defRPr sz="1400"/>
            </a:lvl1pPr>
            <a:lvl2pPr marL="321457" indent="0" algn="ctr">
              <a:buNone/>
              <a:defRPr sz="1400"/>
            </a:lvl2pPr>
            <a:lvl3pPr marL="642915" indent="0" algn="ctr">
              <a:buNone/>
              <a:defRPr sz="1300"/>
            </a:lvl3pPr>
            <a:lvl4pPr marL="964372" indent="0" algn="ctr">
              <a:buNone/>
              <a:defRPr sz="1100"/>
            </a:lvl4pPr>
            <a:lvl5pPr marL="1285829" indent="0" algn="ctr">
              <a:buNone/>
              <a:defRPr sz="1100"/>
            </a:lvl5pPr>
            <a:lvl6pPr marL="1607287" indent="0" algn="ctr">
              <a:buNone/>
              <a:defRPr sz="1100"/>
            </a:lvl6pPr>
            <a:lvl7pPr marL="1928744" indent="0" algn="ctr">
              <a:buNone/>
              <a:defRPr sz="1100"/>
            </a:lvl7pPr>
            <a:lvl8pPr marL="2250201" indent="0" algn="ctr">
              <a:buNone/>
              <a:defRPr sz="1100"/>
            </a:lvl8pPr>
            <a:lvl9pPr marL="2571659" indent="0" algn="ctr">
              <a:buNone/>
              <a:defRPr sz="11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02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0"/>
          </p:nvPr>
        </p:nvSpPr>
        <p:spPr>
          <a:xfrm>
            <a:off x="608013" y="1624013"/>
            <a:ext cx="7923212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148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2"/>
          <p:cNvSpPr>
            <a:spLocks noGrp="1"/>
          </p:cNvSpPr>
          <p:nvPr>
            <p:ph type="pic" idx="13"/>
          </p:nvPr>
        </p:nvSpPr>
        <p:spPr>
          <a:xfrm>
            <a:off x="1312245" y="1624013"/>
            <a:ext cx="6489416" cy="5742760"/>
          </a:xfrm>
          <a:prstGeom prst="flowChartConnector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/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4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910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Inhaltsplatzhalter 13"/>
          <p:cNvSpPr>
            <a:spLocks noGrp="1"/>
          </p:cNvSpPr>
          <p:nvPr>
            <p:ph sz="quarter" idx="11"/>
          </p:nvPr>
        </p:nvSpPr>
        <p:spPr>
          <a:xfrm>
            <a:off x="4660900" y="1624013"/>
            <a:ext cx="3870325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3"/>
          <p:cNvSpPr>
            <a:spLocks noGrp="1"/>
          </p:cNvSpPr>
          <p:nvPr>
            <p:ph sz="quarter" idx="12"/>
          </p:nvPr>
        </p:nvSpPr>
        <p:spPr>
          <a:xfrm>
            <a:off x="608013" y="1624013"/>
            <a:ext cx="3870325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579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2"/>
          <p:cNvSpPr>
            <a:spLocks noGrp="1"/>
          </p:cNvSpPr>
          <p:nvPr>
            <p:ph type="pic" idx="13"/>
          </p:nvPr>
        </p:nvSpPr>
        <p:spPr>
          <a:xfrm>
            <a:off x="1312245" y="1624013"/>
            <a:ext cx="6489416" cy="5742760"/>
          </a:xfrm>
          <a:prstGeom prst="flowChartConnector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>
                <a:solidFill>
                  <a:schemeClr val="bg1">
                    <a:lumMod val="10000"/>
                  </a:schemeClr>
                </a:solidFill>
              </a:defRPr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4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1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2"/>
          <p:cNvSpPr>
            <a:spLocks noGrp="1"/>
          </p:cNvSpPr>
          <p:nvPr>
            <p:ph type="pic" idx="13"/>
          </p:nvPr>
        </p:nvSpPr>
        <p:spPr>
          <a:xfrm>
            <a:off x="592403" y="3065107"/>
            <a:ext cx="2387069" cy="2178441"/>
          </a:xfrm>
          <a:custGeom>
            <a:avLst/>
            <a:gdLst>
              <a:gd name="connsiteX0" fmla="*/ 0 w 7429910"/>
              <a:gd name="connsiteY0" fmla="*/ 0 h 6826045"/>
              <a:gd name="connsiteX1" fmla="*/ 7429910 w 7429910"/>
              <a:gd name="connsiteY1" fmla="*/ 0 h 6826045"/>
              <a:gd name="connsiteX2" fmla="*/ 7429910 w 7429910"/>
              <a:gd name="connsiteY2" fmla="*/ 6826045 h 6826045"/>
              <a:gd name="connsiteX3" fmla="*/ 0 w 7429910"/>
              <a:gd name="connsiteY3" fmla="*/ 6826045 h 6826045"/>
              <a:gd name="connsiteX4" fmla="*/ 0 w 7429910"/>
              <a:gd name="connsiteY4" fmla="*/ 0 h 6826045"/>
              <a:gd name="connsiteX0" fmla="*/ 0 w 9429135"/>
              <a:gd name="connsiteY0" fmla="*/ 0 h 6826045"/>
              <a:gd name="connsiteX1" fmla="*/ 7429910 w 9429135"/>
              <a:gd name="connsiteY1" fmla="*/ 0 h 6826045"/>
              <a:gd name="connsiteX2" fmla="*/ 7429910 w 9429135"/>
              <a:gd name="connsiteY2" fmla="*/ 6826045 h 6826045"/>
              <a:gd name="connsiteX3" fmla="*/ 0 w 9429135"/>
              <a:gd name="connsiteY3" fmla="*/ 6826045 h 6826045"/>
              <a:gd name="connsiteX4" fmla="*/ 0 w 9429135"/>
              <a:gd name="connsiteY4" fmla="*/ 0 h 6826045"/>
              <a:gd name="connsiteX0" fmla="*/ 0 w 8358648"/>
              <a:gd name="connsiteY0" fmla="*/ 853255 h 7679300"/>
              <a:gd name="connsiteX1" fmla="*/ 7429910 w 8358648"/>
              <a:gd name="connsiteY1" fmla="*/ 853255 h 7679300"/>
              <a:gd name="connsiteX2" fmla="*/ 7429910 w 8358648"/>
              <a:gd name="connsiteY2" fmla="*/ 7679300 h 7679300"/>
              <a:gd name="connsiteX3" fmla="*/ 0 w 8358648"/>
              <a:gd name="connsiteY3" fmla="*/ 7679300 h 7679300"/>
              <a:gd name="connsiteX4" fmla="*/ 0 w 8358648"/>
              <a:gd name="connsiteY4" fmla="*/ 853255 h 7679300"/>
              <a:gd name="connsiteX0" fmla="*/ 928738 w 9287386"/>
              <a:gd name="connsiteY0" fmla="*/ 853255 h 7679300"/>
              <a:gd name="connsiteX1" fmla="*/ 8358648 w 9287386"/>
              <a:gd name="connsiteY1" fmla="*/ 853255 h 7679300"/>
              <a:gd name="connsiteX2" fmla="*/ 8358648 w 9287386"/>
              <a:gd name="connsiteY2" fmla="*/ 7679300 h 7679300"/>
              <a:gd name="connsiteX3" fmla="*/ 928738 w 9287386"/>
              <a:gd name="connsiteY3" fmla="*/ 7679300 h 7679300"/>
              <a:gd name="connsiteX4" fmla="*/ 928738 w 9287386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632314"/>
              <a:gd name="connsiteY0" fmla="*/ 853255 h 7679300"/>
              <a:gd name="connsiteX1" fmla="*/ 8531112 w 9632314"/>
              <a:gd name="connsiteY1" fmla="*/ 853255 h 7679300"/>
              <a:gd name="connsiteX2" fmla="*/ 8531112 w 9632314"/>
              <a:gd name="connsiteY2" fmla="*/ 7679300 h 7679300"/>
              <a:gd name="connsiteX3" fmla="*/ 1101202 w 9632314"/>
              <a:gd name="connsiteY3" fmla="*/ 7679300 h 7679300"/>
              <a:gd name="connsiteX4" fmla="*/ 1101202 w 9632314"/>
              <a:gd name="connsiteY4" fmla="*/ 853255 h 7679300"/>
              <a:gd name="connsiteX0" fmla="*/ 1101202 w 9559929"/>
              <a:gd name="connsiteY0" fmla="*/ 853255 h 8492100"/>
              <a:gd name="connsiteX1" fmla="*/ 8531112 w 9559929"/>
              <a:gd name="connsiteY1" fmla="*/ 853255 h 8492100"/>
              <a:gd name="connsiteX2" fmla="*/ 8531112 w 9559929"/>
              <a:gd name="connsiteY2" fmla="*/ 7679300 h 8492100"/>
              <a:gd name="connsiteX3" fmla="*/ 1101202 w 9559929"/>
              <a:gd name="connsiteY3" fmla="*/ 7679300 h 8492100"/>
              <a:gd name="connsiteX4" fmla="*/ 1101202 w 9559929"/>
              <a:gd name="connsiteY4" fmla="*/ 853255 h 8492100"/>
              <a:gd name="connsiteX0" fmla="*/ 964095 w 9422822"/>
              <a:gd name="connsiteY0" fmla="*/ 853255 h 8890636"/>
              <a:gd name="connsiteX1" fmla="*/ 8394005 w 9422822"/>
              <a:gd name="connsiteY1" fmla="*/ 853255 h 8890636"/>
              <a:gd name="connsiteX2" fmla="*/ 8394005 w 9422822"/>
              <a:gd name="connsiteY2" fmla="*/ 7679300 h 8890636"/>
              <a:gd name="connsiteX3" fmla="*/ 964095 w 9422822"/>
              <a:gd name="connsiteY3" fmla="*/ 7679300 h 8890636"/>
              <a:gd name="connsiteX4" fmla="*/ 964095 w 9422822"/>
              <a:gd name="connsiteY4" fmla="*/ 853255 h 8890636"/>
              <a:gd name="connsiteX0" fmla="*/ 1214462 w 9079814"/>
              <a:gd name="connsiteY0" fmla="*/ 1309143 h 8391956"/>
              <a:gd name="connsiteX1" fmla="*/ 8083934 w 9079814"/>
              <a:gd name="connsiteY1" fmla="*/ 483233 h 8391956"/>
              <a:gd name="connsiteX2" fmla="*/ 8083934 w 9079814"/>
              <a:gd name="connsiteY2" fmla="*/ 7309278 h 8391956"/>
              <a:gd name="connsiteX3" fmla="*/ 654024 w 9079814"/>
              <a:gd name="connsiteY3" fmla="*/ 7309278 h 8391956"/>
              <a:gd name="connsiteX4" fmla="*/ 1214462 w 9079814"/>
              <a:gd name="connsiteY4" fmla="*/ 1309143 h 8391956"/>
              <a:gd name="connsiteX0" fmla="*/ 1183779 w 8641033"/>
              <a:gd name="connsiteY0" fmla="*/ 382976 h 7080687"/>
              <a:gd name="connsiteX1" fmla="*/ 7389574 w 8641033"/>
              <a:gd name="connsiteY1" fmla="*/ 1238383 h 7080687"/>
              <a:gd name="connsiteX2" fmla="*/ 8053251 w 8641033"/>
              <a:gd name="connsiteY2" fmla="*/ 6383111 h 7080687"/>
              <a:gd name="connsiteX3" fmla="*/ 623341 w 8641033"/>
              <a:gd name="connsiteY3" fmla="*/ 6383111 h 7080687"/>
              <a:gd name="connsiteX4" fmla="*/ 1183779 w 8641033"/>
              <a:gd name="connsiteY4" fmla="*/ 382976 h 7080687"/>
              <a:gd name="connsiteX0" fmla="*/ 1451602 w 8478664"/>
              <a:gd name="connsiteY0" fmla="*/ 1516138 h 5896682"/>
              <a:gd name="connsiteX1" fmla="*/ 7244442 w 8478664"/>
              <a:gd name="connsiteY1" fmla="*/ 188784 h 5896682"/>
              <a:gd name="connsiteX2" fmla="*/ 7908119 w 8478664"/>
              <a:gd name="connsiteY2" fmla="*/ 5333512 h 5896682"/>
              <a:gd name="connsiteX3" fmla="*/ 478209 w 8478664"/>
              <a:gd name="connsiteY3" fmla="*/ 5333512 h 5896682"/>
              <a:gd name="connsiteX4" fmla="*/ 1451602 w 8478664"/>
              <a:gd name="connsiteY4" fmla="*/ 1516138 h 5896682"/>
              <a:gd name="connsiteX0" fmla="*/ 1437953 w 8332528"/>
              <a:gd name="connsiteY0" fmla="*/ 437049 h 4726996"/>
              <a:gd name="connsiteX1" fmla="*/ 6817839 w 8332528"/>
              <a:gd name="connsiteY1" fmla="*/ 510792 h 4726996"/>
              <a:gd name="connsiteX2" fmla="*/ 7894470 w 8332528"/>
              <a:gd name="connsiteY2" fmla="*/ 4254423 h 4726996"/>
              <a:gd name="connsiteX3" fmla="*/ 464560 w 8332528"/>
              <a:gd name="connsiteY3" fmla="*/ 4254423 h 4726996"/>
              <a:gd name="connsiteX4" fmla="*/ 1437953 w 8332528"/>
              <a:gd name="connsiteY4" fmla="*/ 437049 h 4726996"/>
              <a:gd name="connsiteX0" fmla="*/ 1437953 w 8360476"/>
              <a:gd name="connsiteY0" fmla="*/ 416316 h 4706263"/>
              <a:gd name="connsiteX1" fmla="*/ 6817839 w 8360476"/>
              <a:gd name="connsiteY1" fmla="*/ 490059 h 4706263"/>
              <a:gd name="connsiteX2" fmla="*/ 7894470 w 8360476"/>
              <a:gd name="connsiteY2" fmla="*/ 4233690 h 4706263"/>
              <a:gd name="connsiteX3" fmla="*/ 464560 w 8360476"/>
              <a:gd name="connsiteY3" fmla="*/ 4233690 h 4706263"/>
              <a:gd name="connsiteX4" fmla="*/ 1437953 w 8360476"/>
              <a:gd name="connsiteY4" fmla="*/ 416316 h 4706263"/>
              <a:gd name="connsiteX0" fmla="*/ 1441314 w 8395962"/>
              <a:gd name="connsiteY0" fmla="*/ 743499 h 5066076"/>
              <a:gd name="connsiteX1" fmla="*/ 6924438 w 8395962"/>
              <a:gd name="connsiteY1" fmla="*/ 301048 h 5066076"/>
              <a:gd name="connsiteX2" fmla="*/ 7897831 w 8395962"/>
              <a:gd name="connsiteY2" fmla="*/ 4560873 h 5066076"/>
              <a:gd name="connsiteX3" fmla="*/ 467921 w 8395962"/>
              <a:gd name="connsiteY3" fmla="*/ 4560873 h 5066076"/>
              <a:gd name="connsiteX4" fmla="*/ 1441314 w 8395962"/>
              <a:gd name="connsiteY4" fmla="*/ 743499 h 5066076"/>
              <a:gd name="connsiteX0" fmla="*/ 1121752 w 8045827"/>
              <a:gd name="connsiteY0" fmla="*/ 772556 h 5547063"/>
              <a:gd name="connsiteX1" fmla="*/ 6604876 w 8045827"/>
              <a:gd name="connsiteY1" fmla="*/ 330105 h 5547063"/>
              <a:gd name="connsiteX2" fmla="*/ 7578269 w 8045827"/>
              <a:gd name="connsiteY2" fmla="*/ 4589930 h 5547063"/>
              <a:gd name="connsiteX3" fmla="*/ 561314 w 8045827"/>
              <a:gd name="connsiteY3" fmla="*/ 5253607 h 5547063"/>
              <a:gd name="connsiteX4" fmla="*/ 1121752 w 8045827"/>
              <a:gd name="connsiteY4" fmla="*/ 772556 h 5547063"/>
              <a:gd name="connsiteX0" fmla="*/ 1120668 w 8002754"/>
              <a:gd name="connsiteY0" fmla="*/ 841640 h 5869224"/>
              <a:gd name="connsiteX1" fmla="*/ 6603792 w 8002754"/>
              <a:gd name="connsiteY1" fmla="*/ 399189 h 5869224"/>
              <a:gd name="connsiteX2" fmla="*/ 7562437 w 8002754"/>
              <a:gd name="connsiteY2" fmla="*/ 5248950 h 5869224"/>
              <a:gd name="connsiteX3" fmla="*/ 560230 w 8002754"/>
              <a:gd name="connsiteY3" fmla="*/ 5322691 h 5869224"/>
              <a:gd name="connsiteX4" fmla="*/ 1120668 w 8002754"/>
              <a:gd name="connsiteY4" fmla="*/ 841640 h 5869224"/>
              <a:gd name="connsiteX0" fmla="*/ 910522 w 8173652"/>
              <a:gd name="connsiteY0" fmla="*/ 1056452 h 5739067"/>
              <a:gd name="connsiteX1" fmla="*/ 6762356 w 8173652"/>
              <a:gd name="connsiteY1" fmla="*/ 289536 h 5739067"/>
              <a:gd name="connsiteX2" fmla="*/ 7721001 w 8173652"/>
              <a:gd name="connsiteY2" fmla="*/ 5139297 h 5739067"/>
              <a:gd name="connsiteX3" fmla="*/ 718794 w 8173652"/>
              <a:gd name="connsiteY3" fmla="*/ 5213038 h 5739067"/>
              <a:gd name="connsiteX4" fmla="*/ 910522 w 8173652"/>
              <a:gd name="connsiteY4" fmla="*/ 1056452 h 5739067"/>
              <a:gd name="connsiteX0" fmla="*/ 947363 w 8468729"/>
              <a:gd name="connsiteY0" fmla="*/ 557466 h 5197776"/>
              <a:gd name="connsiteX1" fmla="*/ 7462874 w 8468729"/>
              <a:gd name="connsiteY1" fmla="*/ 483724 h 5197776"/>
              <a:gd name="connsiteX2" fmla="*/ 7757842 w 8468729"/>
              <a:gd name="connsiteY2" fmla="*/ 4640311 h 5197776"/>
              <a:gd name="connsiteX3" fmla="*/ 755635 w 8468729"/>
              <a:gd name="connsiteY3" fmla="*/ 4714052 h 5197776"/>
              <a:gd name="connsiteX4" fmla="*/ 947363 w 8468729"/>
              <a:gd name="connsiteY4" fmla="*/ 557466 h 5197776"/>
              <a:gd name="connsiteX0" fmla="*/ 947363 w 8473504"/>
              <a:gd name="connsiteY0" fmla="*/ 611616 h 5251926"/>
              <a:gd name="connsiteX1" fmla="*/ 7462874 w 8473504"/>
              <a:gd name="connsiteY1" fmla="*/ 537874 h 5251926"/>
              <a:gd name="connsiteX2" fmla="*/ 7757842 w 8473504"/>
              <a:gd name="connsiteY2" fmla="*/ 4694461 h 5251926"/>
              <a:gd name="connsiteX3" fmla="*/ 755635 w 8473504"/>
              <a:gd name="connsiteY3" fmla="*/ 4768202 h 5251926"/>
              <a:gd name="connsiteX4" fmla="*/ 947363 w 8473504"/>
              <a:gd name="connsiteY4" fmla="*/ 611616 h 5251926"/>
              <a:gd name="connsiteX0" fmla="*/ 867097 w 8384082"/>
              <a:gd name="connsiteY0" fmla="*/ 639782 h 5615049"/>
              <a:gd name="connsiteX1" fmla="*/ 7382608 w 8384082"/>
              <a:gd name="connsiteY1" fmla="*/ 566040 h 5615049"/>
              <a:gd name="connsiteX2" fmla="*/ 7677576 w 8384082"/>
              <a:gd name="connsiteY2" fmla="*/ 4722627 h 5615049"/>
              <a:gd name="connsiteX3" fmla="*/ 808104 w 8384082"/>
              <a:gd name="connsiteY3" fmla="*/ 5283065 h 5615049"/>
              <a:gd name="connsiteX4" fmla="*/ 867097 w 8384082"/>
              <a:gd name="connsiteY4" fmla="*/ 639782 h 5615049"/>
              <a:gd name="connsiteX0" fmla="*/ 877606 w 8497711"/>
              <a:gd name="connsiteY0" fmla="*/ 604388 h 5687124"/>
              <a:gd name="connsiteX1" fmla="*/ 7393117 w 8497711"/>
              <a:gd name="connsiteY1" fmla="*/ 530646 h 5687124"/>
              <a:gd name="connsiteX2" fmla="*/ 7850317 w 8497711"/>
              <a:gd name="connsiteY2" fmla="*/ 4960078 h 5687124"/>
              <a:gd name="connsiteX3" fmla="*/ 818613 w 8497711"/>
              <a:gd name="connsiteY3" fmla="*/ 5247671 h 5687124"/>
              <a:gd name="connsiteX4" fmla="*/ 877606 w 8497711"/>
              <a:gd name="connsiteY4" fmla="*/ 604388 h 5687124"/>
              <a:gd name="connsiteX0" fmla="*/ 883057 w 8543904"/>
              <a:gd name="connsiteY0" fmla="*/ 659038 h 5746401"/>
              <a:gd name="connsiteX1" fmla="*/ 7489451 w 8543904"/>
              <a:gd name="connsiteY1" fmla="*/ 494329 h 5746401"/>
              <a:gd name="connsiteX2" fmla="*/ 7855768 w 8543904"/>
              <a:gd name="connsiteY2" fmla="*/ 5014728 h 5746401"/>
              <a:gd name="connsiteX3" fmla="*/ 824064 w 8543904"/>
              <a:gd name="connsiteY3" fmla="*/ 5302321 h 5746401"/>
              <a:gd name="connsiteX4" fmla="*/ 883057 w 8543904"/>
              <a:gd name="connsiteY4" fmla="*/ 659038 h 5746401"/>
              <a:gd name="connsiteX0" fmla="*/ 883057 w 8520622"/>
              <a:gd name="connsiteY0" fmla="*/ 706711 h 5794075"/>
              <a:gd name="connsiteX1" fmla="*/ 7489451 w 8520622"/>
              <a:gd name="connsiteY1" fmla="*/ 542002 h 5794075"/>
              <a:gd name="connsiteX2" fmla="*/ 7855768 w 8520622"/>
              <a:gd name="connsiteY2" fmla="*/ 5062401 h 5794075"/>
              <a:gd name="connsiteX3" fmla="*/ 824064 w 8520622"/>
              <a:gd name="connsiteY3" fmla="*/ 5349994 h 5794075"/>
              <a:gd name="connsiteX4" fmla="*/ 883057 w 8520622"/>
              <a:gd name="connsiteY4" fmla="*/ 706711 h 5794075"/>
              <a:gd name="connsiteX0" fmla="*/ 1092038 w 8329683"/>
              <a:gd name="connsiteY0" fmla="*/ 763405 h 5642087"/>
              <a:gd name="connsiteX1" fmla="*/ 7295946 w 8329683"/>
              <a:gd name="connsiteY1" fmla="*/ 403766 h 5642087"/>
              <a:gd name="connsiteX2" fmla="*/ 7662263 w 8329683"/>
              <a:gd name="connsiteY2" fmla="*/ 4924165 h 5642087"/>
              <a:gd name="connsiteX3" fmla="*/ 630559 w 8329683"/>
              <a:gd name="connsiteY3" fmla="*/ 5211758 h 5642087"/>
              <a:gd name="connsiteX4" fmla="*/ 1092038 w 8329683"/>
              <a:gd name="connsiteY4" fmla="*/ 763405 h 5642087"/>
              <a:gd name="connsiteX0" fmla="*/ 1087238 w 8324883"/>
              <a:gd name="connsiteY0" fmla="*/ 831592 h 5710274"/>
              <a:gd name="connsiteX1" fmla="*/ 7291146 w 8324883"/>
              <a:gd name="connsiteY1" fmla="*/ 471953 h 5710274"/>
              <a:gd name="connsiteX2" fmla="*/ 7657463 w 8324883"/>
              <a:gd name="connsiteY2" fmla="*/ 4992352 h 5710274"/>
              <a:gd name="connsiteX3" fmla="*/ 625759 w 8324883"/>
              <a:gd name="connsiteY3" fmla="*/ 5279945 h 5710274"/>
              <a:gd name="connsiteX4" fmla="*/ 1087238 w 8324883"/>
              <a:gd name="connsiteY4" fmla="*/ 831592 h 5710274"/>
              <a:gd name="connsiteX0" fmla="*/ 1065753 w 8093480"/>
              <a:gd name="connsiteY0" fmla="*/ 712662 h 5587521"/>
              <a:gd name="connsiteX1" fmla="*/ 6712373 w 8093480"/>
              <a:gd name="connsiteY1" fmla="*/ 427396 h 5587521"/>
              <a:gd name="connsiteX2" fmla="*/ 7635978 w 8093480"/>
              <a:gd name="connsiteY2" fmla="*/ 4873422 h 5587521"/>
              <a:gd name="connsiteX3" fmla="*/ 604274 w 8093480"/>
              <a:gd name="connsiteY3" fmla="*/ 5161015 h 5587521"/>
              <a:gd name="connsiteX4" fmla="*/ 1065753 w 8093480"/>
              <a:gd name="connsiteY4" fmla="*/ 712662 h 5587521"/>
              <a:gd name="connsiteX0" fmla="*/ 407206 w 7344328"/>
              <a:gd name="connsiteY0" fmla="*/ 757011 h 6284122"/>
              <a:gd name="connsiteX1" fmla="*/ 6053826 w 7344328"/>
              <a:gd name="connsiteY1" fmla="*/ 471745 h 6284122"/>
              <a:gd name="connsiteX2" fmla="*/ 6977431 w 7344328"/>
              <a:gd name="connsiteY2" fmla="*/ 4917771 h 6284122"/>
              <a:gd name="connsiteX3" fmla="*/ 1171761 w 7344328"/>
              <a:gd name="connsiteY3" fmla="*/ 6035862 h 6284122"/>
              <a:gd name="connsiteX4" fmla="*/ 407206 w 7344328"/>
              <a:gd name="connsiteY4" fmla="*/ 757011 h 6284122"/>
              <a:gd name="connsiteX0" fmla="*/ 403540 w 7325772"/>
              <a:gd name="connsiteY0" fmla="*/ 942677 h 6476318"/>
              <a:gd name="connsiteX1" fmla="*/ 6000623 w 7325772"/>
              <a:gd name="connsiteY1" fmla="*/ 384709 h 6476318"/>
              <a:gd name="connsiteX2" fmla="*/ 6973765 w 7325772"/>
              <a:gd name="connsiteY2" fmla="*/ 5103437 h 6476318"/>
              <a:gd name="connsiteX3" fmla="*/ 1168095 w 7325772"/>
              <a:gd name="connsiteY3" fmla="*/ 6221528 h 6476318"/>
              <a:gd name="connsiteX4" fmla="*/ 403540 w 7325772"/>
              <a:gd name="connsiteY4" fmla="*/ 942677 h 6476318"/>
              <a:gd name="connsiteX0" fmla="*/ 571793 w 6932181"/>
              <a:gd name="connsiteY0" fmla="*/ 1012663 h 6426845"/>
              <a:gd name="connsiteX1" fmla="*/ 5623971 w 6932181"/>
              <a:gd name="connsiteY1" fmla="*/ 343136 h 6426845"/>
              <a:gd name="connsiteX2" fmla="*/ 6597113 w 6932181"/>
              <a:gd name="connsiteY2" fmla="*/ 5061864 h 6426845"/>
              <a:gd name="connsiteX3" fmla="*/ 791443 w 6932181"/>
              <a:gd name="connsiteY3" fmla="*/ 6179955 h 6426845"/>
              <a:gd name="connsiteX4" fmla="*/ 571793 w 6932181"/>
              <a:gd name="connsiteY4" fmla="*/ 1012663 h 6426845"/>
              <a:gd name="connsiteX0" fmla="*/ 338503 w 6658176"/>
              <a:gd name="connsiteY0" fmla="*/ 995541 h 6042003"/>
              <a:gd name="connsiteX1" fmla="*/ 5390681 w 6658176"/>
              <a:gd name="connsiteY1" fmla="*/ 326014 h 6042003"/>
              <a:gd name="connsiteX2" fmla="*/ 6363823 w 6658176"/>
              <a:gd name="connsiteY2" fmla="*/ 5044742 h 6042003"/>
              <a:gd name="connsiteX3" fmla="*/ 1115441 w 6658176"/>
              <a:gd name="connsiteY3" fmla="*/ 5716595 h 6042003"/>
              <a:gd name="connsiteX4" fmla="*/ 338503 w 6658176"/>
              <a:gd name="connsiteY4" fmla="*/ 995541 h 6042003"/>
              <a:gd name="connsiteX0" fmla="*/ 337609 w 6636797"/>
              <a:gd name="connsiteY0" fmla="*/ 991869 h 6022172"/>
              <a:gd name="connsiteX1" fmla="*/ 5389787 w 6636797"/>
              <a:gd name="connsiteY1" fmla="*/ 322342 h 6022172"/>
              <a:gd name="connsiteX2" fmla="*/ 6338162 w 6636797"/>
              <a:gd name="connsiteY2" fmla="*/ 4991488 h 6022172"/>
              <a:gd name="connsiteX3" fmla="*/ 1114547 w 6636797"/>
              <a:gd name="connsiteY3" fmla="*/ 5712923 h 6022172"/>
              <a:gd name="connsiteX4" fmla="*/ 337609 w 6636797"/>
              <a:gd name="connsiteY4" fmla="*/ 991869 h 602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6797" h="6022172">
                <a:moveTo>
                  <a:pt x="337609" y="991869"/>
                </a:moveTo>
                <a:cubicBezTo>
                  <a:pt x="1050149" y="93439"/>
                  <a:pt x="4389695" y="-344261"/>
                  <a:pt x="5389787" y="322342"/>
                </a:cubicBezTo>
                <a:cubicBezTo>
                  <a:pt x="6389879" y="988945"/>
                  <a:pt x="7050702" y="4093058"/>
                  <a:pt x="6338162" y="4991488"/>
                </a:cubicBezTo>
                <a:cubicBezTo>
                  <a:pt x="5625622" y="5889918"/>
                  <a:pt x="2114639" y="6379526"/>
                  <a:pt x="1114547" y="5712923"/>
                </a:cubicBezTo>
                <a:cubicBezTo>
                  <a:pt x="114455" y="5046320"/>
                  <a:pt x="-374931" y="1890299"/>
                  <a:pt x="337609" y="991869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>
                <a:solidFill>
                  <a:schemeClr val="bg1">
                    <a:lumMod val="10000"/>
                  </a:schemeClr>
                </a:solidFill>
              </a:defRPr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8" name="Shape 102"/>
          <p:cNvSpPr>
            <a:spLocks noGrp="1"/>
          </p:cNvSpPr>
          <p:nvPr>
            <p:ph type="pic" idx="14"/>
          </p:nvPr>
        </p:nvSpPr>
        <p:spPr>
          <a:xfrm>
            <a:off x="2531608" y="4102762"/>
            <a:ext cx="2387069" cy="2178441"/>
          </a:xfrm>
          <a:custGeom>
            <a:avLst/>
            <a:gdLst>
              <a:gd name="connsiteX0" fmla="*/ 0 w 7429910"/>
              <a:gd name="connsiteY0" fmla="*/ 0 h 6826045"/>
              <a:gd name="connsiteX1" fmla="*/ 7429910 w 7429910"/>
              <a:gd name="connsiteY1" fmla="*/ 0 h 6826045"/>
              <a:gd name="connsiteX2" fmla="*/ 7429910 w 7429910"/>
              <a:gd name="connsiteY2" fmla="*/ 6826045 h 6826045"/>
              <a:gd name="connsiteX3" fmla="*/ 0 w 7429910"/>
              <a:gd name="connsiteY3" fmla="*/ 6826045 h 6826045"/>
              <a:gd name="connsiteX4" fmla="*/ 0 w 7429910"/>
              <a:gd name="connsiteY4" fmla="*/ 0 h 6826045"/>
              <a:gd name="connsiteX0" fmla="*/ 0 w 9429135"/>
              <a:gd name="connsiteY0" fmla="*/ 0 h 6826045"/>
              <a:gd name="connsiteX1" fmla="*/ 7429910 w 9429135"/>
              <a:gd name="connsiteY1" fmla="*/ 0 h 6826045"/>
              <a:gd name="connsiteX2" fmla="*/ 7429910 w 9429135"/>
              <a:gd name="connsiteY2" fmla="*/ 6826045 h 6826045"/>
              <a:gd name="connsiteX3" fmla="*/ 0 w 9429135"/>
              <a:gd name="connsiteY3" fmla="*/ 6826045 h 6826045"/>
              <a:gd name="connsiteX4" fmla="*/ 0 w 9429135"/>
              <a:gd name="connsiteY4" fmla="*/ 0 h 6826045"/>
              <a:gd name="connsiteX0" fmla="*/ 0 w 8358648"/>
              <a:gd name="connsiteY0" fmla="*/ 853255 h 7679300"/>
              <a:gd name="connsiteX1" fmla="*/ 7429910 w 8358648"/>
              <a:gd name="connsiteY1" fmla="*/ 853255 h 7679300"/>
              <a:gd name="connsiteX2" fmla="*/ 7429910 w 8358648"/>
              <a:gd name="connsiteY2" fmla="*/ 7679300 h 7679300"/>
              <a:gd name="connsiteX3" fmla="*/ 0 w 8358648"/>
              <a:gd name="connsiteY3" fmla="*/ 7679300 h 7679300"/>
              <a:gd name="connsiteX4" fmla="*/ 0 w 8358648"/>
              <a:gd name="connsiteY4" fmla="*/ 853255 h 7679300"/>
              <a:gd name="connsiteX0" fmla="*/ 928738 w 9287386"/>
              <a:gd name="connsiteY0" fmla="*/ 853255 h 7679300"/>
              <a:gd name="connsiteX1" fmla="*/ 8358648 w 9287386"/>
              <a:gd name="connsiteY1" fmla="*/ 853255 h 7679300"/>
              <a:gd name="connsiteX2" fmla="*/ 8358648 w 9287386"/>
              <a:gd name="connsiteY2" fmla="*/ 7679300 h 7679300"/>
              <a:gd name="connsiteX3" fmla="*/ 928738 w 9287386"/>
              <a:gd name="connsiteY3" fmla="*/ 7679300 h 7679300"/>
              <a:gd name="connsiteX4" fmla="*/ 928738 w 9287386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632314"/>
              <a:gd name="connsiteY0" fmla="*/ 853255 h 7679300"/>
              <a:gd name="connsiteX1" fmla="*/ 8531112 w 9632314"/>
              <a:gd name="connsiteY1" fmla="*/ 853255 h 7679300"/>
              <a:gd name="connsiteX2" fmla="*/ 8531112 w 9632314"/>
              <a:gd name="connsiteY2" fmla="*/ 7679300 h 7679300"/>
              <a:gd name="connsiteX3" fmla="*/ 1101202 w 9632314"/>
              <a:gd name="connsiteY3" fmla="*/ 7679300 h 7679300"/>
              <a:gd name="connsiteX4" fmla="*/ 1101202 w 9632314"/>
              <a:gd name="connsiteY4" fmla="*/ 853255 h 7679300"/>
              <a:gd name="connsiteX0" fmla="*/ 1101202 w 9559929"/>
              <a:gd name="connsiteY0" fmla="*/ 853255 h 8492100"/>
              <a:gd name="connsiteX1" fmla="*/ 8531112 w 9559929"/>
              <a:gd name="connsiteY1" fmla="*/ 853255 h 8492100"/>
              <a:gd name="connsiteX2" fmla="*/ 8531112 w 9559929"/>
              <a:gd name="connsiteY2" fmla="*/ 7679300 h 8492100"/>
              <a:gd name="connsiteX3" fmla="*/ 1101202 w 9559929"/>
              <a:gd name="connsiteY3" fmla="*/ 7679300 h 8492100"/>
              <a:gd name="connsiteX4" fmla="*/ 1101202 w 9559929"/>
              <a:gd name="connsiteY4" fmla="*/ 853255 h 8492100"/>
              <a:gd name="connsiteX0" fmla="*/ 964095 w 9422822"/>
              <a:gd name="connsiteY0" fmla="*/ 853255 h 8890636"/>
              <a:gd name="connsiteX1" fmla="*/ 8394005 w 9422822"/>
              <a:gd name="connsiteY1" fmla="*/ 853255 h 8890636"/>
              <a:gd name="connsiteX2" fmla="*/ 8394005 w 9422822"/>
              <a:gd name="connsiteY2" fmla="*/ 7679300 h 8890636"/>
              <a:gd name="connsiteX3" fmla="*/ 964095 w 9422822"/>
              <a:gd name="connsiteY3" fmla="*/ 7679300 h 8890636"/>
              <a:gd name="connsiteX4" fmla="*/ 964095 w 9422822"/>
              <a:gd name="connsiteY4" fmla="*/ 853255 h 8890636"/>
              <a:gd name="connsiteX0" fmla="*/ 1214462 w 9079814"/>
              <a:gd name="connsiteY0" fmla="*/ 1309143 h 8391956"/>
              <a:gd name="connsiteX1" fmla="*/ 8083934 w 9079814"/>
              <a:gd name="connsiteY1" fmla="*/ 483233 h 8391956"/>
              <a:gd name="connsiteX2" fmla="*/ 8083934 w 9079814"/>
              <a:gd name="connsiteY2" fmla="*/ 7309278 h 8391956"/>
              <a:gd name="connsiteX3" fmla="*/ 654024 w 9079814"/>
              <a:gd name="connsiteY3" fmla="*/ 7309278 h 8391956"/>
              <a:gd name="connsiteX4" fmla="*/ 1214462 w 9079814"/>
              <a:gd name="connsiteY4" fmla="*/ 1309143 h 8391956"/>
              <a:gd name="connsiteX0" fmla="*/ 1183779 w 8641033"/>
              <a:gd name="connsiteY0" fmla="*/ 382976 h 7080687"/>
              <a:gd name="connsiteX1" fmla="*/ 7389574 w 8641033"/>
              <a:gd name="connsiteY1" fmla="*/ 1238383 h 7080687"/>
              <a:gd name="connsiteX2" fmla="*/ 8053251 w 8641033"/>
              <a:gd name="connsiteY2" fmla="*/ 6383111 h 7080687"/>
              <a:gd name="connsiteX3" fmla="*/ 623341 w 8641033"/>
              <a:gd name="connsiteY3" fmla="*/ 6383111 h 7080687"/>
              <a:gd name="connsiteX4" fmla="*/ 1183779 w 8641033"/>
              <a:gd name="connsiteY4" fmla="*/ 382976 h 7080687"/>
              <a:gd name="connsiteX0" fmla="*/ 1451602 w 8478664"/>
              <a:gd name="connsiteY0" fmla="*/ 1516138 h 5896682"/>
              <a:gd name="connsiteX1" fmla="*/ 7244442 w 8478664"/>
              <a:gd name="connsiteY1" fmla="*/ 188784 h 5896682"/>
              <a:gd name="connsiteX2" fmla="*/ 7908119 w 8478664"/>
              <a:gd name="connsiteY2" fmla="*/ 5333512 h 5896682"/>
              <a:gd name="connsiteX3" fmla="*/ 478209 w 8478664"/>
              <a:gd name="connsiteY3" fmla="*/ 5333512 h 5896682"/>
              <a:gd name="connsiteX4" fmla="*/ 1451602 w 8478664"/>
              <a:gd name="connsiteY4" fmla="*/ 1516138 h 5896682"/>
              <a:gd name="connsiteX0" fmla="*/ 1437953 w 8332528"/>
              <a:gd name="connsiteY0" fmla="*/ 437049 h 4726996"/>
              <a:gd name="connsiteX1" fmla="*/ 6817839 w 8332528"/>
              <a:gd name="connsiteY1" fmla="*/ 510792 h 4726996"/>
              <a:gd name="connsiteX2" fmla="*/ 7894470 w 8332528"/>
              <a:gd name="connsiteY2" fmla="*/ 4254423 h 4726996"/>
              <a:gd name="connsiteX3" fmla="*/ 464560 w 8332528"/>
              <a:gd name="connsiteY3" fmla="*/ 4254423 h 4726996"/>
              <a:gd name="connsiteX4" fmla="*/ 1437953 w 8332528"/>
              <a:gd name="connsiteY4" fmla="*/ 437049 h 4726996"/>
              <a:gd name="connsiteX0" fmla="*/ 1437953 w 8360476"/>
              <a:gd name="connsiteY0" fmla="*/ 416316 h 4706263"/>
              <a:gd name="connsiteX1" fmla="*/ 6817839 w 8360476"/>
              <a:gd name="connsiteY1" fmla="*/ 490059 h 4706263"/>
              <a:gd name="connsiteX2" fmla="*/ 7894470 w 8360476"/>
              <a:gd name="connsiteY2" fmla="*/ 4233690 h 4706263"/>
              <a:gd name="connsiteX3" fmla="*/ 464560 w 8360476"/>
              <a:gd name="connsiteY3" fmla="*/ 4233690 h 4706263"/>
              <a:gd name="connsiteX4" fmla="*/ 1437953 w 8360476"/>
              <a:gd name="connsiteY4" fmla="*/ 416316 h 4706263"/>
              <a:gd name="connsiteX0" fmla="*/ 1441314 w 8395962"/>
              <a:gd name="connsiteY0" fmla="*/ 743499 h 5066076"/>
              <a:gd name="connsiteX1" fmla="*/ 6924438 w 8395962"/>
              <a:gd name="connsiteY1" fmla="*/ 301048 h 5066076"/>
              <a:gd name="connsiteX2" fmla="*/ 7897831 w 8395962"/>
              <a:gd name="connsiteY2" fmla="*/ 4560873 h 5066076"/>
              <a:gd name="connsiteX3" fmla="*/ 467921 w 8395962"/>
              <a:gd name="connsiteY3" fmla="*/ 4560873 h 5066076"/>
              <a:gd name="connsiteX4" fmla="*/ 1441314 w 8395962"/>
              <a:gd name="connsiteY4" fmla="*/ 743499 h 5066076"/>
              <a:gd name="connsiteX0" fmla="*/ 1121752 w 8045827"/>
              <a:gd name="connsiteY0" fmla="*/ 772556 h 5547063"/>
              <a:gd name="connsiteX1" fmla="*/ 6604876 w 8045827"/>
              <a:gd name="connsiteY1" fmla="*/ 330105 h 5547063"/>
              <a:gd name="connsiteX2" fmla="*/ 7578269 w 8045827"/>
              <a:gd name="connsiteY2" fmla="*/ 4589930 h 5547063"/>
              <a:gd name="connsiteX3" fmla="*/ 561314 w 8045827"/>
              <a:gd name="connsiteY3" fmla="*/ 5253607 h 5547063"/>
              <a:gd name="connsiteX4" fmla="*/ 1121752 w 8045827"/>
              <a:gd name="connsiteY4" fmla="*/ 772556 h 5547063"/>
              <a:gd name="connsiteX0" fmla="*/ 1120668 w 8002754"/>
              <a:gd name="connsiteY0" fmla="*/ 841640 h 5869224"/>
              <a:gd name="connsiteX1" fmla="*/ 6603792 w 8002754"/>
              <a:gd name="connsiteY1" fmla="*/ 399189 h 5869224"/>
              <a:gd name="connsiteX2" fmla="*/ 7562437 w 8002754"/>
              <a:gd name="connsiteY2" fmla="*/ 5248950 h 5869224"/>
              <a:gd name="connsiteX3" fmla="*/ 560230 w 8002754"/>
              <a:gd name="connsiteY3" fmla="*/ 5322691 h 5869224"/>
              <a:gd name="connsiteX4" fmla="*/ 1120668 w 8002754"/>
              <a:gd name="connsiteY4" fmla="*/ 841640 h 5869224"/>
              <a:gd name="connsiteX0" fmla="*/ 910522 w 8173652"/>
              <a:gd name="connsiteY0" fmla="*/ 1056452 h 5739067"/>
              <a:gd name="connsiteX1" fmla="*/ 6762356 w 8173652"/>
              <a:gd name="connsiteY1" fmla="*/ 289536 h 5739067"/>
              <a:gd name="connsiteX2" fmla="*/ 7721001 w 8173652"/>
              <a:gd name="connsiteY2" fmla="*/ 5139297 h 5739067"/>
              <a:gd name="connsiteX3" fmla="*/ 718794 w 8173652"/>
              <a:gd name="connsiteY3" fmla="*/ 5213038 h 5739067"/>
              <a:gd name="connsiteX4" fmla="*/ 910522 w 8173652"/>
              <a:gd name="connsiteY4" fmla="*/ 1056452 h 5739067"/>
              <a:gd name="connsiteX0" fmla="*/ 947363 w 8468729"/>
              <a:gd name="connsiteY0" fmla="*/ 557466 h 5197776"/>
              <a:gd name="connsiteX1" fmla="*/ 7462874 w 8468729"/>
              <a:gd name="connsiteY1" fmla="*/ 483724 h 5197776"/>
              <a:gd name="connsiteX2" fmla="*/ 7757842 w 8468729"/>
              <a:gd name="connsiteY2" fmla="*/ 4640311 h 5197776"/>
              <a:gd name="connsiteX3" fmla="*/ 755635 w 8468729"/>
              <a:gd name="connsiteY3" fmla="*/ 4714052 h 5197776"/>
              <a:gd name="connsiteX4" fmla="*/ 947363 w 8468729"/>
              <a:gd name="connsiteY4" fmla="*/ 557466 h 5197776"/>
              <a:gd name="connsiteX0" fmla="*/ 947363 w 8473504"/>
              <a:gd name="connsiteY0" fmla="*/ 611616 h 5251926"/>
              <a:gd name="connsiteX1" fmla="*/ 7462874 w 8473504"/>
              <a:gd name="connsiteY1" fmla="*/ 537874 h 5251926"/>
              <a:gd name="connsiteX2" fmla="*/ 7757842 w 8473504"/>
              <a:gd name="connsiteY2" fmla="*/ 4694461 h 5251926"/>
              <a:gd name="connsiteX3" fmla="*/ 755635 w 8473504"/>
              <a:gd name="connsiteY3" fmla="*/ 4768202 h 5251926"/>
              <a:gd name="connsiteX4" fmla="*/ 947363 w 8473504"/>
              <a:gd name="connsiteY4" fmla="*/ 611616 h 5251926"/>
              <a:gd name="connsiteX0" fmla="*/ 867097 w 8384082"/>
              <a:gd name="connsiteY0" fmla="*/ 639782 h 5615049"/>
              <a:gd name="connsiteX1" fmla="*/ 7382608 w 8384082"/>
              <a:gd name="connsiteY1" fmla="*/ 566040 h 5615049"/>
              <a:gd name="connsiteX2" fmla="*/ 7677576 w 8384082"/>
              <a:gd name="connsiteY2" fmla="*/ 4722627 h 5615049"/>
              <a:gd name="connsiteX3" fmla="*/ 808104 w 8384082"/>
              <a:gd name="connsiteY3" fmla="*/ 5283065 h 5615049"/>
              <a:gd name="connsiteX4" fmla="*/ 867097 w 8384082"/>
              <a:gd name="connsiteY4" fmla="*/ 639782 h 5615049"/>
              <a:gd name="connsiteX0" fmla="*/ 877606 w 8497711"/>
              <a:gd name="connsiteY0" fmla="*/ 604388 h 5687124"/>
              <a:gd name="connsiteX1" fmla="*/ 7393117 w 8497711"/>
              <a:gd name="connsiteY1" fmla="*/ 530646 h 5687124"/>
              <a:gd name="connsiteX2" fmla="*/ 7850317 w 8497711"/>
              <a:gd name="connsiteY2" fmla="*/ 4960078 h 5687124"/>
              <a:gd name="connsiteX3" fmla="*/ 818613 w 8497711"/>
              <a:gd name="connsiteY3" fmla="*/ 5247671 h 5687124"/>
              <a:gd name="connsiteX4" fmla="*/ 877606 w 8497711"/>
              <a:gd name="connsiteY4" fmla="*/ 604388 h 5687124"/>
              <a:gd name="connsiteX0" fmla="*/ 883057 w 8543904"/>
              <a:gd name="connsiteY0" fmla="*/ 659038 h 5746401"/>
              <a:gd name="connsiteX1" fmla="*/ 7489451 w 8543904"/>
              <a:gd name="connsiteY1" fmla="*/ 494329 h 5746401"/>
              <a:gd name="connsiteX2" fmla="*/ 7855768 w 8543904"/>
              <a:gd name="connsiteY2" fmla="*/ 5014728 h 5746401"/>
              <a:gd name="connsiteX3" fmla="*/ 824064 w 8543904"/>
              <a:gd name="connsiteY3" fmla="*/ 5302321 h 5746401"/>
              <a:gd name="connsiteX4" fmla="*/ 883057 w 8543904"/>
              <a:gd name="connsiteY4" fmla="*/ 659038 h 5746401"/>
              <a:gd name="connsiteX0" fmla="*/ 883057 w 8520622"/>
              <a:gd name="connsiteY0" fmla="*/ 706711 h 5794075"/>
              <a:gd name="connsiteX1" fmla="*/ 7489451 w 8520622"/>
              <a:gd name="connsiteY1" fmla="*/ 542002 h 5794075"/>
              <a:gd name="connsiteX2" fmla="*/ 7855768 w 8520622"/>
              <a:gd name="connsiteY2" fmla="*/ 5062401 h 5794075"/>
              <a:gd name="connsiteX3" fmla="*/ 824064 w 8520622"/>
              <a:gd name="connsiteY3" fmla="*/ 5349994 h 5794075"/>
              <a:gd name="connsiteX4" fmla="*/ 883057 w 8520622"/>
              <a:gd name="connsiteY4" fmla="*/ 706711 h 5794075"/>
              <a:gd name="connsiteX0" fmla="*/ 1092038 w 8329683"/>
              <a:gd name="connsiteY0" fmla="*/ 763405 h 5642087"/>
              <a:gd name="connsiteX1" fmla="*/ 7295946 w 8329683"/>
              <a:gd name="connsiteY1" fmla="*/ 403766 h 5642087"/>
              <a:gd name="connsiteX2" fmla="*/ 7662263 w 8329683"/>
              <a:gd name="connsiteY2" fmla="*/ 4924165 h 5642087"/>
              <a:gd name="connsiteX3" fmla="*/ 630559 w 8329683"/>
              <a:gd name="connsiteY3" fmla="*/ 5211758 h 5642087"/>
              <a:gd name="connsiteX4" fmla="*/ 1092038 w 8329683"/>
              <a:gd name="connsiteY4" fmla="*/ 763405 h 5642087"/>
              <a:gd name="connsiteX0" fmla="*/ 1087238 w 8324883"/>
              <a:gd name="connsiteY0" fmla="*/ 831592 h 5710274"/>
              <a:gd name="connsiteX1" fmla="*/ 7291146 w 8324883"/>
              <a:gd name="connsiteY1" fmla="*/ 471953 h 5710274"/>
              <a:gd name="connsiteX2" fmla="*/ 7657463 w 8324883"/>
              <a:gd name="connsiteY2" fmla="*/ 4992352 h 5710274"/>
              <a:gd name="connsiteX3" fmla="*/ 625759 w 8324883"/>
              <a:gd name="connsiteY3" fmla="*/ 5279945 h 5710274"/>
              <a:gd name="connsiteX4" fmla="*/ 1087238 w 8324883"/>
              <a:gd name="connsiteY4" fmla="*/ 831592 h 5710274"/>
              <a:gd name="connsiteX0" fmla="*/ 1065753 w 8093480"/>
              <a:gd name="connsiteY0" fmla="*/ 712662 h 5587521"/>
              <a:gd name="connsiteX1" fmla="*/ 6712373 w 8093480"/>
              <a:gd name="connsiteY1" fmla="*/ 427396 h 5587521"/>
              <a:gd name="connsiteX2" fmla="*/ 7635978 w 8093480"/>
              <a:gd name="connsiteY2" fmla="*/ 4873422 h 5587521"/>
              <a:gd name="connsiteX3" fmla="*/ 604274 w 8093480"/>
              <a:gd name="connsiteY3" fmla="*/ 5161015 h 5587521"/>
              <a:gd name="connsiteX4" fmla="*/ 1065753 w 8093480"/>
              <a:gd name="connsiteY4" fmla="*/ 712662 h 5587521"/>
              <a:gd name="connsiteX0" fmla="*/ 407206 w 7344328"/>
              <a:gd name="connsiteY0" fmla="*/ 757011 h 6284122"/>
              <a:gd name="connsiteX1" fmla="*/ 6053826 w 7344328"/>
              <a:gd name="connsiteY1" fmla="*/ 471745 h 6284122"/>
              <a:gd name="connsiteX2" fmla="*/ 6977431 w 7344328"/>
              <a:gd name="connsiteY2" fmla="*/ 4917771 h 6284122"/>
              <a:gd name="connsiteX3" fmla="*/ 1171761 w 7344328"/>
              <a:gd name="connsiteY3" fmla="*/ 6035862 h 6284122"/>
              <a:gd name="connsiteX4" fmla="*/ 407206 w 7344328"/>
              <a:gd name="connsiteY4" fmla="*/ 757011 h 6284122"/>
              <a:gd name="connsiteX0" fmla="*/ 403540 w 7325772"/>
              <a:gd name="connsiteY0" fmla="*/ 942677 h 6476318"/>
              <a:gd name="connsiteX1" fmla="*/ 6000623 w 7325772"/>
              <a:gd name="connsiteY1" fmla="*/ 384709 h 6476318"/>
              <a:gd name="connsiteX2" fmla="*/ 6973765 w 7325772"/>
              <a:gd name="connsiteY2" fmla="*/ 5103437 h 6476318"/>
              <a:gd name="connsiteX3" fmla="*/ 1168095 w 7325772"/>
              <a:gd name="connsiteY3" fmla="*/ 6221528 h 6476318"/>
              <a:gd name="connsiteX4" fmla="*/ 403540 w 7325772"/>
              <a:gd name="connsiteY4" fmla="*/ 942677 h 6476318"/>
              <a:gd name="connsiteX0" fmla="*/ 571793 w 6932181"/>
              <a:gd name="connsiteY0" fmla="*/ 1012663 h 6426845"/>
              <a:gd name="connsiteX1" fmla="*/ 5623971 w 6932181"/>
              <a:gd name="connsiteY1" fmla="*/ 343136 h 6426845"/>
              <a:gd name="connsiteX2" fmla="*/ 6597113 w 6932181"/>
              <a:gd name="connsiteY2" fmla="*/ 5061864 h 6426845"/>
              <a:gd name="connsiteX3" fmla="*/ 791443 w 6932181"/>
              <a:gd name="connsiteY3" fmla="*/ 6179955 h 6426845"/>
              <a:gd name="connsiteX4" fmla="*/ 571793 w 6932181"/>
              <a:gd name="connsiteY4" fmla="*/ 1012663 h 6426845"/>
              <a:gd name="connsiteX0" fmla="*/ 338503 w 6658176"/>
              <a:gd name="connsiteY0" fmla="*/ 995541 h 6042003"/>
              <a:gd name="connsiteX1" fmla="*/ 5390681 w 6658176"/>
              <a:gd name="connsiteY1" fmla="*/ 326014 h 6042003"/>
              <a:gd name="connsiteX2" fmla="*/ 6363823 w 6658176"/>
              <a:gd name="connsiteY2" fmla="*/ 5044742 h 6042003"/>
              <a:gd name="connsiteX3" fmla="*/ 1115441 w 6658176"/>
              <a:gd name="connsiteY3" fmla="*/ 5716595 h 6042003"/>
              <a:gd name="connsiteX4" fmla="*/ 338503 w 6658176"/>
              <a:gd name="connsiteY4" fmla="*/ 995541 h 6042003"/>
              <a:gd name="connsiteX0" fmla="*/ 337609 w 6636797"/>
              <a:gd name="connsiteY0" fmla="*/ 991869 h 6022172"/>
              <a:gd name="connsiteX1" fmla="*/ 5389787 w 6636797"/>
              <a:gd name="connsiteY1" fmla="*/ 322342 h 6022172"/>
              <a:gd name="connsiteX2" fmla="*/ 6338162 w 6636797"/>
              <a:gd name="connsiteY2" fmla="*/ 4991488 h 6022172"/>
              <a:gd name="connsiteX3" fmla="*/ 1114547 w 6636797"/>
              <a:gd name="connsiteY3" fmla="*/ 5712923 h 6022172"/>
              <a:gd name="connsiteX4" fmla="*/ 337609 w 6636797"/>
              <a:gd name="connsiteY4" fmla="*/ 991869 h 602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6797" h="6022172">
                <a:moveTo>
                  <a:pt x="337609" y="991869"/>
                </a:moveTo>
                <a:cubicBezTo>
                  <a:pt x="1050149" y="93439"/>
                  <a:pt x="4389695" y="-344261"/>
                  <a:pt x="5389787" y="322342"/>
                </a:cubicBezTo>
                <a:cubicBezTo>
                  <a:pt x="6389879" y="988945"/>
                  <a:pt x="7050702" y="4093058"/>
                  <a:pt x="6338162" y="4991488"/>
                </a:cubicBezTo>
                <a:cubicBezTo>
                  <a:pt x="5625622" y="5889918"/>
                  <a:pt x="2114639" y="6379526"/>
                  <a:pt x="1114547" y="5712923"/>
                </a:cubicBezTo>
                <a:cubicBezTo>
                  <a:pt x="114455" y="5046320"/>
                  <a:pt x="-374931" y="1890299"/>
                  <a:pt x="337609" y="991869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>
                <a:solidFill>
                  <a:schemeClr val="bg1">
                    <a:lumMod val="10000"/>
                  </a:schemeClr>
                </a:solidFill>
              </a:defRPr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13"/>
          <p:cNvSpPr>
            <a:spLocks noGrp="1"/>
          </p:cNvSpPr>
          <p:nvPr>
            <p:ph sz="quarter" idx="12"/>
          </p:nvPr>
        </p:nvSpPr>
        <p:spPr>
          <a:xfrm>
            <a:off x="3306764" y="1624013"/>
            <a:ext cx="5224462" cy="22479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829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2"/>
          <p:cNvSpPr>
            <a:spLocks noGrp="1"/>
          </p:cNvSpPr>
          <p:nvPr>
            <p:ph type="pic" idx="13"/>
          </p:nvPr>
        </p:nvSpPr>
        <p:spPr>
          <a:xfrm>
            <a:off x="-990730" y="3240157"/>
            <a:ext cx="6608328" cy="4010607"/>
          </a:xfrm>
          <a:prstGeom prst="ellips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>
                <a:solidFill>
                  <a:schemeClr val="bg1">
                    <a:lumMod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13"/>
          <p:cNvSpPr>
            <a:spLocks noGrp="1"/>
          </p:cNvSpPr>
          <p:nvPr>
            <p:ph sz="quarter" idx="12"/>
          </p:nvPr>
        </p:nvSpPr>
        <p:spPr>
          <a:xfrm>
            <a:off x="3306764" y="1624013"/>
            <a:ext cx="5224462" cy="22479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706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13"/>
          <p:cNvSpPr>
            <a:spLocks noGrp="1"/>
          </p:cNvSpPr>
          <p:nvPr>
            <p:ph sz="quarter" idx="12"/>
          </p:nvPr>
        </p:nvSpPr>
        <p:spPr>
          <a:xfrm>
            <a:off x="2500685" y="1624013"/>
            <a:ext cx="4198289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218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2"/>
          <p:cNvSpPr>
            <a:spLocks noGrp="1"/>
          </p:cNvSpPr>
          <p:nvPr>
            <p:ph type="pic" idx="13"/>
          </p:nvPr>
        </p:nvSpPr>
        <p:spPr>
          <a:xfrm>
            <a:off x="628427" y="1624013"/>
            <a:ext cx="3856261" cy="5801156"/>
          </a:xfrm>
          <a:custGeom>
            <a:avLst/>
            <a:gdLst>
              <a:gd name="connsiteX0" fmla="*/ 0 w 9578447"/>
              <a:gd name="connsiteY0" fmla="*/ 4265780 h 8531560"/>
              <a:gd name="connsiteX1" fmla="*/ 4789224 w 9578447"/>
              <a:gd name="connsiteY1" fmla="*/ 0 h 8531560"/>
              <a:gd name="connsiteX2" fmla="*/ 9578448 w 9578447"/>
              <a:gd name="connsiteY2" fmla="*/ 4265780 h 8531560"/>
              <a:gd name="connsiteX3" fmla="*/ 4789224 w 9578447"/>
              <a:gd name="connsiteY3" fmla="*/ 8531560 h 8531560"/>
              <a:gd name="connsiteX4" fmla="*/ 0 w 9578447"/>
              <a:gd name="connsiteY4" fmla="*/ 4265780 h 8531560"/>
              <a:gd name="connsiteX0" fmla="*/ 0 w 7844898"/>
              <a:gd name="connsiteY0" fmla="*/ 4266423 h 8532937"/>
              <a:gd name="connsiteX1" fmla="*/ 4789224 w 7844898"/>
              <a:gd name="connsiteY1" fmla="*/ 643 h 8532937"/>
              <a:gd name="connsiteX2" fmla="*/ 7844898 w 7844898"/>
              <a:gd name="connsiteY2" fmla="*/ 4514073 h 8532937"/>
              <a:gd name="connsiteX3" fmla="*/ 4789224 w 7844898"/>
              <a:gd name="connsiteY3" fmla="*/ 8532203 h 8532937"/>
              <a:gd name="connsiteX4" fmla="*/ 0 w 7844898"/>
              <a:gd name="connsiteY4" fmla="*/ 4266423 h 8532937"/>
              <a:gd name="connsiteX0" fmla="*/ 0 w 5844648"/>
              <a:gd name="connsiteY0" fmla="*/ 4332791 h 8532292"/>
              <a:gd name="connsiteX1" fmla="*/ 2788974 w 5844648"/>
              <a:gd name="connsiteY1" fmla="*/ 336 h 8532292"/>
              <a:gd name="connsiteX2" fmla="*/ 5844648 w 5844648"/>
              <a:gd name="connsiteY2" fmla="*/ 4513766 h 8532292"/>
              <a:gd name="connsiteX3" fmla="*/ 2788974 w 5844648"/>
              <a:gd name="connsiteY3" fmla="*/ 8531896 h 8532292"/>
              <a:gd name="connsiteX4" fmla="*/ 0 w 5844648"/>
              <a:gd name="connsiteY4" fmla="*/ 4332791 h 8532292"/>
              <a:gd name="connsiteX0" fmla="*/ 0 w 5958948"/>
              <a:gd name="connsiteY0" fmla="*/ 4332791 h 8532292"/>
              <a:gd name="connsiteX1" fmla="*/ 2903274 w 5958948"/>
              <a:gd name="connsiteY1" fmla="*/ 336 h 8532292"/>
              <a:gd name="connsiteX2" fmla="*/ 5958948 w 5958948"/>
              <a:gd name="connsiteY2" fmla="*/ 4513766 h 8532292"/>
              <a:gd name="connsiteX3" fmla="*/ 2903274 w 5958948"/>
              <a:gd name="connsiteY3" fmla="*/ 8531896 h 8532292"/>
              <a:gd name="connsiteX4" fmla="*/ 0 w 5958948"/>
              <a:gd name="connsiteY4" fmla="*/ 4332791 h 8532292"/>
              <a:gd name="connsiteX0" fmla="*/ 0 w 5958948"/>
              <a:gd name="connsiteY0" fmla="*/ 4266015 h 8465516"/>
              <a:gd name="connsiteX1" fmla="*/ 2912799 w 5958948"/>
              <a:gd name="connsiteY1" fmla="*/ 235 h 8465516"/>
              <a:gd name="connsiteX2" fmla="*/ 5958948 w 5958948"/>
              <a:gd name="connsiteY2" fmla="*/ 4446990 h 8465516"/>
              <a:gd name="connsiteX3" fmla="*/ 2903274 w 5958948"/>
              <a:gd name="connsiteY3" fmla="*/ 8465120 h 8465516"/>
              <a:gd name="connsiteX4" fmla="*/ 0 w 5958948"/>
              <a:gd name="connsiteY4" fmla="*/ 4266015 h 8465516"/>
              <a:gd name="connsiteX0" fmla="*/ 0 w 5958948"/>
              <a:gd name="connsiteY0" fmla="*/ 4268105 h 8467606"/>
              <a:gd name="connsiteX1" fmla="*/ 2912799 w 5958948"/>
              <a:gd name="connsiteY1" fmla="*/ 2325 h 8467606"/>
              <a:gd name="connsiteX2" fmla="*/ 5958948 w 5958948"/>
              <a:gd name="connsiteY2" fmla="*/ 4449080 h 8467606"/>
              <a:gd name="connsiteX3" fmla="*/ 2903274 w 5958948"/>
              <a:gd name="connsiteY3" fmla="*/ 8467210 h 8467606"/>
              <a:gd name="connsiteX4" fmla="*/ 0 w 5958948"/>
              <a:gd name="connsiteY4" fmla="*/ 4268105 h 846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8948" h="8467606">
                <a:moveTo>
                  <a:pt x="0" y="4268105"/>
                </a:moveTo>
                <a:cubicBezTo>
                  <a:pt x="1587" y="2857291"/>
                  <a:pt x="1757716" y="-94513"/>
                  <a:pt x="2912799" y="2325"/>
                </a:cubicBezTo>
                <a:cubicBezTo>
                  <a:pt x="4067882" y="99163"/>
                  <a:pt x="5958948" y="2093155"/>
                  <a:pt x="5958948" y="4449080"/>
                </a:cubicBezTo>
                <a:cubicBezTo>
                  <a:pt x="5958948" y="6805005"/>
                  <a:pt x="3896432" y="8497373"/>
                  <a:pt x="2903274" y="8467210"/>
                </a:cubicBezTo>
                <a:cubicBezTo>
                  <a:pt x="1910116" y="8437048"/>
                  <a:pt x="-1587" y="5678919"/>
                  <a:pt x="0" y="4268105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>
                <a:solidFill>
                  <a:schemeClr val="bg1">
                    <a:lumMod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</a:lstStyle>
          <a:p>
            <a:pPr lvl="2"/>
            <a:r>
              <a:rPr lang="de-DE" dirty="0"/>
              <a:t>Bild</a:t>
            </a:r>
            <a:endParaRPr dirty="0"/>
          </a:p>
        </p:txBody>
      </p:sp>
      <p:sp>
        <p:nvSpPr>
          <p:cNvPr id="10" name="Flussdiagramm: Verbindungsstelle 9"/>
          <p:cNvSpPr/>
          <p:nvPr userDrawn="1"/>
        </p:nvSpPr>
        <p:spPr>
          <a:xfrm>
            <a:off x="4821595" y="4442298"/>
            <a:ext cx="1497600" cy="1339200"/>
          </a:xfrm>
          <a:prstGeom prst="flowChartConnector">
            <a:avLst/>
          </a:prstGeom>
          <a:solidFill>
            <a:srgbClr val="28749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778891" y="4943699"/>
            <a:ext cx="1646411" cy="1107281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lnSpc>
                <a:spcPts val="984"/>
              </a:lnSpc>
              <a:spcBef>
                <a:spcPts val="0"/>
              </a:spcBef>
              <a:spcAft>
                <a:spcPts val="422"/>
              </a:spcAft>
              <a:buNone/>
              <a:defRPr sz="11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2" name="Flussdiagramm: Verbindungsstelle 11"/>
          <p:cNvSpPr/>
          <p:nvPr userDrawn="1"/>
        </p:nvSpPr>
        <p:spPr>
          <a:xfrm>
            <a:off x="6149953" y="5234148"/>
            <a:ext cx="1378800" cy="1285200"/>
          </a:xfrm>
          <a:prstGeom prst="flowChartConnector">
            <a:avLst/>
          </a:prstGeom>
          <a:solidFill>
            <a:schemeClr val="tx2">
              <a:alpha val="9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Ellipse 12"/>
          <p:cNvSpPr/>
          <p:nvPr userDrawn="1"/>
        </p:nvSpPr>
        <p:spPr>
          <a:xfrm>
            <a:off x="5042130" y="1797014"/>
            <a:ext cx="1695600" cy="1404000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6200097" y="5698157"/>
            <a:ext cx="1341891" cy="839884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lnSpc>
                <a:spcPts val="984"/>
              </a:lnSpc>
              <a:spcBef>
                <a:spcPts val="0"/>
              </a:spcBef>
              <a:spcAft>
                <a:spcPts val="422"/>
              </a:spcAft>
              <a:buNone/>
              <a:defRPr sz="11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Sonstiges</a:t>
            </a:r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582503" y="280988"/>
            <a:ext cx="6785085" cy="1343025"/>
          </a:xfrm>
          <a:prstGeom prst="rect">
            <a:avLst/>
          </a:prstGeom>
        </p:spPr>
        <p:txBody>
          <a:bodyPr vert="horz" lIns="64291" tIns="32146" rIns="64291" bIns="32146" rtlCol="0" anchor="ctr">
            <a:noAutofit/>
          </a:bodyPr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5050900" y="2202030"/>
            <a:ext cx="1646411" cy="611771"/>
          </a:xfrm>
          <a:prstGeom prst="rect">
            <a:avLst/>
          </a:prstGeom>
        </p:spPr>
        <p:txBody>
          <a:bodyPr lIns="64291" tIns="32146" rIns="64291" bIns="32146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accent3">
                    <a:lumMod val="50000"/>
                  </a:schemeClr>
                </a:solidFill>
                <a:latin typeface="BradleyHand ITC" panose="02000803030000020004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4226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2"/>
          <p:cNvSpPr>
            <a:spLocks noGrp="1"/>
          </p:cNvSpPr>
          <p:nvPr>
            <p:ph type="pic" idx="13"/>
          </p:nvPr>
        </p:nvSpPr>
        <p:spPr>
          <a:xfrm>
            <a:off x="628427" y="1624013"/>
            <a:ext cx="3856261" cy="5801156"/>
          </a:xfrm>
          <a:custGeom>
            <a:avLst/>
            <a:gdLst>
              <a:gd name="connsiteX0" fmla="*/ 0 w 9578447"/>
              <a:gd name="connsiteY0" fmla="*/ 4265780 h 8531560"/>
              <a:gd name="connsiteX1" fmla="*/ 4789224 w 9578447"/>
              <a:gd name="connsiteY1" fmla="*/ 0 h 8531560"/>
              <a:gd name="connsiteX2" fmla="*/ 9578448 w 9578447"/>
              <a:gd name="connsiteY2" fmla="*/ 4265780 h 8531560"/>
              <a:gd name="connsiteX3" fmla="*/ 4789224 w 9578447"/>
              <a:gd name="connsiteY3" fmla="*/ 8531560 h 8531560"/>
              <a:gd name="connsiteX4" fmla="*/ 0 w 9578447"/>
              <a:gd name="connsiteY4" fmla="*/ 4265780 h 8531560"/>
              <a:gd name="connsiteX0" fmla="*/ 0 w 7844898"/>
              <a:gd name="connsiteY0" fmla="*/ 4266423 h 8532937"/>
              <a:gd name="connsiteX1" fmla="*/ 4789224 w 7844898"/>
              <a:gd name="connsiteY1" fmla="*/ 643 h 8532937"/>
              <a:gd name="connsiteX2" fmla="*/ 7844898 w 7844898"/>
              <a:gd name="connsiteY2" fmla="*/ 4514073 h 8532937"/>
              <a:gd name="connsiteX3" fmla="*/ 4789224 w 7844898"/>
              <a:gd name="connsiteY3" fmla="*/ 8532203 h 8532937"/>
              <a:gd name="connsiteX4" fmla="*/ 0 w 7844898"/>
              <a:gd name="connsiteY4" fmla="*/ 4266423 h 8532937"/>
              <a:gd name="connsiteX0" fmla="*/ 0 w 5844648"/>
              <a:gd name="connsiteY0" fmla="*/ 4332791 h 8532292"/>
              <a:gd name="connsiteX1" fmla="*/ 2788974 w 5844648"/>
              <a:gd name="connsiteY1" fmla="*/ 336 h 8532292"/>
              <a:gd name="connsiteX2" fmla="*/ 5844648 w 5844648"/>
              <a:gd name="connsiteY2" fmla="*/ 4513766 h 8532292"/>
              <a:gd name="connsiteX3" fmla="*/ 2788974 w 5844648"/>
              <a:gd name="connsiteY3" fmla="*/ 8531896 h 8532292"/>
              <a:gd name="connsiteX4" fmla="*/ 0 w 5844648"/>
              <a:gd name="connsiteY4" fmla="*/ 4332791 h 8532292"/>
              <a:gd name="connsiteX0" fmla="*/ 0 w 5958948"/>
              <a:gd name="connsiteY0" fmla="*/ 4332791 h 8532292"/>
              <a:gd name="connsiteX1" fmla="*/ 2903274 w 5958948"/>
              <a:gd name="connsiteY1" fmla="*/ 336 h 8532292"/>
              <a:gd name="connsiteX2" fmla="*/ 5958948 w 5958948"/>
              <a:gd name="connsiteY2" fmla="*/ 4513766 h 8532292"/>
              <a:gd name="connsiteX3" fmla="*/ 2903274 w 5958948"/>
              <a:gd name="connsiteY3" fmla="*/ 8531896 h 8532292"/>
              <a:gd name="connsiteX4" fmla="*/ 0 w 5958948"/>
              <a:gd name="connsiteY4" fmla="*/ 4332791 h 8532292"/>
              <a:gd name="connsiteX0" fmla="*/ 0 w 5958948"/>
              <a:gd name="connsiteY0" fmla="*/ 4266015 h 8465516"/>
              <a:gd name="connsiteX1" fmla="*/ 2912799 w 5958948"/>
              <a:gd name="connsiteY1" fmla="*/ 235 h 8465516"/>
              <a:gd name="connsiteX2" fmla="*/ 5958948 w 5958948"/>
              <a:gd name="connsiteY2" fmla="*/ 4446990 h 8465516"/>
              <a:gd name="connsiteX3" fmla="*/ 2903274 w 5958948"/>
              <a:gd name="connsiteY3" fmla="*/ 8465120 h 8465516"/>
              <a:gd name="connsiteX4" fmla="*/ 0 w 5958948"/>
              <a:gd name="connsiteY4" fmla="*/ 4266015 h 8465516"/>
              <a:gd name="connsiteX0" fmla="*/ 0 w 5958948"/>
              <a:gd name="connsiteY0" fmla="*/ 4268105 h 8467606"/>
              <a:gd name="connsiteX1" fmla="*/ 2912799 w 5958948"/>
              <a:gd name="connsiteY1" fmla="*/ 2325 h 8467606"/>
              <a:gd name="connsiteX2" fmla="*/ 5958948 w 5958948"/>
              <a:gd name="connsiteY2" fmla="*/ 4449080 h 8467606"/>
              <a:gd name="connsiteX3" fmla="*/ 2903274 w 5958948"/>
              <a:gd name="connsiteY3" fmla="*/ 8467210 h 8467606"/>
              <a:gd name="connsiteX4" fmla="*/ 0 w 5958948"/>
              <a:gd name="connsiteY4" fmla="*/ 4268105 h 846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8948" h="8467606">
                <a:moveTo>
                  <a:pt x="0" y="4268105"/>
                </a:moveTo>
                <a:cubicBezTo>
                  <a:pt x="1587" y="2857291"/>
                  <a:pt x="1757716" y="-94513"/>
                  <a:pt x="2912799" y="2325"/>
                </a:cubicBezTo>
                <a:cubicBezTo>
                  <a:pt x="4067882" y="99163"/>
                  <a:pt x="5958948" y="2093155"/>
                  <a:pt x="5958948" y="4449080"/>
                </a:cubicBezTo>
                <a:cubicBezTo>
                  <a:pt x="5958948" y="6805005"/>
                  <a:pt x="3896432" y="8497373"/>
                  <a:pt x="2903274" y="8467210"/>
                </a:cubicBezTo>
                <a:cubicBezTo>
                  <a:pt x="1910116" y="8437048"/>
                  <a:pt x="-1587" y="5678919"/>
                  <a:pt x="0" y="4268105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/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Flussdiagramm: Verbindungsstelle 11"/>
          <p:cNvSpPr/>
          <p:nvPr userDrawn="1"/>
        </p:nvSpPr>
        <p:spPr>
          <a:xfrm>
            <a:off x="6353511" y="2820367"/>
            <a:ext cx="1912793" cy="1805377"/>
          </a:xfrm>
          <a:prstGeom prst="flowChartConnector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203930" y="3269278"/>
            <a:ext cx="2102860" cy="1492727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lnSpc>
                <a:spcPts val="984"/>
              </a:lnSpc>
              <a:spcBef>
                <a:spcPts val="0"/>
              </a:spcBef>
              <a:spcAft>
                <a:spcPts val="422"/>
              </a:spcAft>
              <a:buNone/>
              <a:defRPr sz="1100" baseline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5" name="Flussdiagramm: Verbindungsstelle 14"/>
          <p:cNvSpPr/>
          <p:nvPr userDrawn="1"/>
        </p:nvSpPr>
        <p:spPr>
          <a:xfrm>
            <a:off x="4767778" y="3943444"/>
            <a:ext cx="1852716" cy="1733240"/>
          </a:xfrm>
          <a:prstGeom prst="flowChartConnector">
            <a:avLst/>
          </a:prstGeom>
          <a:solidFill>
            <a:schemeClr val="accent5">
              <a:lumMod val="75000"/>
              <a:alpha val="9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Ellipse 15"/>
          <p:cNvSpPr/>
          <p:nvPr userDrawn="1"/>
        </p:nvSpPr>
        <p:spPr>
          <a:xfrm>
            <a:off x="4603206" y="1678261"/>
            <a:ext cx="2017288" cy="1789334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4632554" y="4335922"/>
            <a:ext cx="2006641" cy="1220286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lnSpc>
                <a:spcPts val="984"/>
              </a:lnSpc>
              <a:spcBef>
                <a:spcPts val="0"/>
              </a:spcBef>
              <a:spcAft>
                <a:spcPts val="422"/>
              </a:spcAft>
              <a:buNone/>
              <a:defRPr sz="1100" baseline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Sonstiges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4621308" y="2083277"/>
            <a:ext cx="1958767" cy="779674"/>
          </a:xfrm>
          <a:prstGeom prst="rect">
            <a:avLst/>
          </a:prstGeom>
        </p:spPr>
        <p:txBody>
          <a:bodyPr lIns="64291" tIns="32146" rIns="64291" bIns="32146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accent3">
                    <a:lumMod val="50000"/>
                  </a:schemeClr>
                </a:solidFill>
                <a:latin typeface="BradleyHand ITC" panose="02000803030000020004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66754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338388" y="3481705"/>
            <a:ext cx="46672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608013" y="1624013"/>
            <a:ext cx="7923212" cy="5574238"/>
          </a:xfrm>
          <a:custGeom>
            <a:avLst/>
            <a:gdLst>
              <a:gd name="connsiteX0" fmla="*/ 0 w 7362825"/>
              <a:gd name="connsiteY0" fmla="*/ 0 h 6086475"/>
              <a:gd name="connsiteX1" fmla="*/ 7362825 w 7362825"/>
              <a:gd name="connsiteY1" fmla="*/ 0 h 6086475"/>
              <a:gd name="connsiteX2" fmla="*/ 7362825 w 7362825"/>
              <a:gd name="connsiteY2" fmla="*/ 6086475 h 6086475"/>
              <a:gd name="connsiteX3" fmla="*/ 0 w 7362825"/>
              <a:gd name="connsiteY3" fmla="*/ 6086475 h 6086475"/>
              <a:gd name="connsiteX4" fmla="*/ 0 w 7362825"/>
              <a:gd name="connsiteY4" fmla="*/ 0 h 6086475"/>
              <a:gd name="connsiteX0" fmla="*/ 0 w 7362825"/>
              <a:gd name="connsiteY0" fmla="*/ 0 h 6086475"/>
              <a:gd name="connsiteX1" fmla="*/ 7353300 w 7362825"/>
              <a:gd name="connsiteY1" fmla="*/ 0 h 6086475"/>
              <a:gd name="connsiteX2" fmla="*/ 7362825 w 7362825"/>
              <a:gd name="connsiteY2" fmla="*/ 6086475 h 6086475"/>
              <a:gd name="connsiteX3" fmla="*/ 0 w 7362825"/>
              <a:gd name="connsiteY3" fmla="*/ 6086475 h 6086475"/>
              <a:gd name="connsiteX4" fmla="*/ 0 w 7362825"/>
              <a:gd name="connsiteY4" fmla="*/ 0 h 6086475"/>
              <a:gd name="connsiteX0" fmla="*/ 0 w 8277832"/>
              <a:gd name="connsiteY0" fmla="*/ 0 h 6086475"/>
              <a:gd name="connsiteX1" fmla="*/ 7353300 w 8277832"/>
              <a:gd name="connsiteY1" fmla="*/ 0 h 6086475"/>
              <a:gd name="connsiteX2" fmla="*/ 7362825 w 8277832"/>
              <a:gd name="connsiteY2" fmla="*/ 6086475 h 6086475"/>
              <a:gd name="connsiteX3" fmla="*/ 0 w 8277832"/>
              <a:gd name="connsiteY3" fmla="*/ 6086475 h 6086475"/>
              <a:gd name="connsiteX4" fmla="*/ 0 w 8277832"/>
              <a:gd name="connsiteY4" fmla="*/ 0 h 6086475"/>
              <a:gd name="connsiteX0" fmla="*/ 919758 w 9197590"/>
              <a:gd name="connsiteY0" fmla="*/ 0 h 6086475"/>
              <a:gd name="connsiteX1" fmla="*/ 8273058 w 9197590"/>
              <a:gd name="connsiteY1" fmla="*/ 0 h 6086475"/>
              <a:gd name="connsiteX2" fmla="*/ 8282583 w 9197590"/>
              <a:gd name="connsiteY2" fmla="*/ 6086475 h 6086475"/>
              <a:gd name="connsiteX3" fmla="*/ 919758 w 9197590"/>
              <a:gd name="connsiteY3" fmla="*/ 6086475 h 6086475"/>
              <a:gd name="connsiteX4" fmla="*/ 919758 w 9197590"/>
              <a:gd name="connsiteY4" fmla="*/ 0 h 6086475"/>
              <a:gd name="connsiteX0" fmla="*/ 919758 w 9197590"/>
              <a:gd name="connsiteY0" fmla="*/ 760809 h 6847284"/>
              <a:gd name="connsiteX1" fmla="*/ 8273058 w 9197590"/>
              <a:gd name="connsiteY1" fmla="*/ 760809 h 6847284"/>
              <a:gd name="connsiteX2" fmla="*/ 8282583 w 9197590"/>
              <a:gd name="connsiteY2" fmla="*/ 6847284 h 6847284"/>
              <a:gd name="connsiteX3" fmla="*/ 919758 w 9197590"/>
              <a:gd name="connsiteY3" fmla="*/ 6847284 h 6847284"/>
              <a:gd name="connsiteX4" fmla="*/ 919758 w 9197590"/>
              <a:gd name="connsiteY4" fmla="*/ 760809 h 6847284"/>
              <a:gd name="connsiteX0" fmla="*/ 919758 w 9197590"/>
              <a:gd name="connsiteY0" fmla="*/ 760809 h 7608093"/>
              <a:gd name="connsiteX1" fmla="*/ 8273058 w 9197590"/>
              <a:gd name="connsiteY1" fmla="*/ 760809 h 7608093"/>
              <a:gd name="connsiteX2" fmla="*/ 8282583 w 9197590"/>
              <a:gd name="connsiteY2" fmla="*/ 6847284 h 7608093"/>
              <a:gd name="connsiteX3" fmla="*/ 919758 w 9197590"/>
              <a:gd name="connsiteY3" fmla="*/ 6847284 h 7608093"/>
              <a:gd name="connsiteX4" fmla="*/ 919758 w 9197590"/>
              <a:gd name="connsiteY4" fmla="*/ 760809 h 760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7590" h="7608093">
                <a:moveTo>
                  <a:pt x="919758" y="760809"/>
                </a:moveTo>
                <a:cubicBezTo>
                  <a:pt x="2145308" y="-253603"/>
                  <a:pt x="7045920" y="-253604"/>
                  <a:pt x="8273058" y="760809"/>
                </a:cubicBezTo>
                <a:cubicBezTo>
                  <a:pt x="9500196" y="1775222"/>
                  <a:pt x="9508133" y="5832872"/>
                  <a:pt x="8282583" y="6847284"/>
                </a:cubicBezTo>
                <a:cubicBezTo>
                  <a:pt x="7057033" y="7861696"/>
                  <a:pt x="2146896" y="7861697"/>
                  <a:pt x="919758" y="6847284"/>
                </a:cubicBezTo>
                <a:cubicBezTo>
                  <a:pt x="-307380" y="5832871"/>
                  <a:pt x="-305792" y="1775221"/>
                  <a:pt x="919758" y="760809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29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3"/>
          <p:cNvSpPr>
            <a:spLocks noGrp="1"/>
          </p:cNvSpPr>
          <p:nvPr>
            <p:ph sz="quarter" idx="12"/>
          </p:nvPr>
        </p:nvSpPr>
        <p:spPr>
          <a:xfrm>
            <a:off x="3306763" y="1618081"/>
            <a:ext cx="2524125" cy="4691285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6334" h="4691285">
                <a:moveTo>
                  <a:pt x="5" y="2162764"/>
                </a:moveTo>
                <a:cubicBezTo>
                  <a:pt x="2655" y="1380886"/>
                  <a:pt x="958137" y="-3968"/>
                  <a:pt x="1439191" y="8"/>
                </a:cubicBezTo>
                <a:cubicBezTo>
                  <a:pt x="1920245" y="3984"/>
                  <a:pt x="2888979" y="1404740"/>
                  <a:pt x="2886329" y="2186618"/>
                </a:cubicBezTo>
                <a:cubicBezTo>
                  <a:pt x="2883679" y="2968496"/>
                  <a:pt x="1904343" y="4695255"/>
                  <a:pt x="1423289" y="4691279"/>
                </a:cubicBezTo>
                <a:cubicBezTo>
                  <a:pt x="942235" y="4687303"/>
                  <a:pt x="-2645" y="2944642"/>
                  <a:pt x="5" y="2162764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13"/>
          <p:cNvSpPr>
            <a:spLocks noGrp="1"/>
          </p:cNvSpPr>
          <p:nvPr>
            <p:ph sz="quarter" idx="13"/>
          </p:nvPr>
        </p:nvSpPr>
        <p:spPr>
          <a:xfrm>
            <a:off x="608013" y="1656657"/>
            <a:ext cx="2484108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3"/>
          <p:cNvSpPr>
            <a:spLocks noGrp="1"/>
          </p:cNvSpPr>
          <p:nvPr>
            <p:ph sz="quarter" idx="14"/>
          </p:nvPr>
        </p:nvSpPr>
        <p:spPr>
          <a:xfrm>
            <a:off x="6047118" y="4054475"/>
            <a:ext cx="2484107" cy="221740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3" h="4212521">
                <a:moveTo>
                  <a:pt x="216772" y="355961"/>
                </a:moveTo>
                <a:cubicBezTo>
                  <a:pt x="474006" y="-96668"/>
                  <a:pt x="2208083" y="-154503"/>
                  <a:pt x="2628835" y="397740"/>
                </a:cubicBezTo>
                <a:cubicBezTo>
                  <a:pt x="3049587" y="949983"/>
                  <a:pt x="3039437" y="3348014"/>
                  <a:pt x="2704917" y="3998670"/>
                </a:cubicBezTo>
                <a:cubicBezTo>
                  <a:pt x="2461077" y="4416114"/>
                  <a:pt x="892446" y="4095217"/>
                  <a:pt x="412594" y="4086950"/>
                </a:cubicBezTo>
                <a:cubicBezTo>
                  <a:pt x="-68460" y="4082974"/>
                  <a:pt x="-122293" y="994687"/>
                  <a:pt x="216772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80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13"/>
          <p:cNvSpPr>
            <a:spLocks noGrp="1"/>
          </p:cNvSpPr>
          <p:nvPr>
            <p:ph sz="quarter" idx="13"/>
          </p:nvPr>
        </p:nvSpPr>
        <p:spPr>
          <a:xfrm>
            <a:off x="608012" y="1656657"/>
            <a:ext cx="380098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13"/>
          <p:cNvSpPr>
            <a:spLocks noGrp="1"/>
          </p:cNvSpPr>
          <p:nvPr>
            <p:ph sz="quarter" idx="14"/>
          </p:nvPr>
        </p:nvSpPr>
        <p:spPr>
          <a:xfrm>
            <a:off x="648029" y="4130466"/>
            <a:ext cx="380072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13"/>
          <p:cNvSpPr>
            <a:spLocks noGrp="1"/>
          </p:cNvSpPr>
          <p:nvPr>
            <p:ph sz="quarter" idx="15"/>
          </p:nvPr>
        </p:nvSpPr>
        <p:spPr>
          <a:xfrm>
            <a:off x="4696568" y="4054475"/>
            <a:ext cx="380072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13"/>
          <p:cNvSpPr>
            <a:spLocks noGrp="1"/>
          </p:cNvSpPr>
          <p:nvPr>
            <p:ph sz="quarter" idx="16"/>
          </p:nvPr>
        </p:nvSpPr>
        <p:spPr>
          <a:xfrm>
            <a:off x="4696568" y="1658936"/>
            <a:ext cx="380072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959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2"/>
          <p:cNvSpPr>
            <a:spLocks noGrp="1"/>
          </p:cNvSpPr>
          <p:nvPr>
            <p:ph type="pic" idx="13"/>
          </p:nvPr>
        </p:nvSpPr>
        <p:spPr>
          <a:xfrm>
            <a:off x="592403" y="3065107"/>
            <a:ext cx="2387069" cy="2178441"/>
          </a:xfrm>
          <a:custGeom>
            <a:avLst/>
            <a:gdLst>
              <a:gd name="connsiteX0" fmla="*/ 0 w 7429910"/>
              <a:gd name="connsiteY0" fmla="*/ 0 h 6826045"/>
              <a:gd name="connsiteX1" fmla="*/ 7429910 w 7429910"/>
              <a:gd name="connsiteY1" fmla="*/ 0 h 6826045"/>
              <a:gd name="connsiteX2" fmla="*/ 7429910 w 7429910"/>
              <a:gd name="connsiteY2" fmla="*/ 6826045 h 6826045"/>
              <a:gd name="connsiteX3" fmla="*/ 0 w 7429910"/>
              <a:gd name="connsiteY3" fmla="*/ 6826045 h 6826045"/>
              <a:gd name="connsiteX4" fmla="*/ 0 w 7429910"/>
              <a:gd name="connsiteY4" fmla="*/ 0 h 6826045"/>
              <a:gd name="connsiteX0" fmla="*/ 0 w 9429135"/>
              <a:gd name="connsiteY0" fmla="*/ 0 h 6826045"/>
              <a:gd name="connsiteX1" fmla="*/ 7429910 w 9429135"/>
              <a:gd name="connsiteY1" fmla="*/ 0 h 6826045"/>
              <a:gd name="connsiteX2" fmla="*/ 7429910 w 9429135"/>
              <a:gd name="connsiteY2" fmla="*/ 6826045 h 6826045"/>
              <a:gd name="connsiteX3" fmla="*/ 0 w 9429135"/>
              <a:gd name="connsiteY3" fmla="*/ 6826045 h 6826045"/>
              <a:gd name="connsiteX4" fmla="*/ 0 w 9429135"/>
              <a:gd name="connsiteY4" fmla="*/ 0 h 6826045"/>
              <a:gd name="connsiteX0" fmla="*/ 0 w 8358648"/>
              <a:gd name="connsiteY0" fmla="*/ 853255 h 7679300"/>
              <a:gd name="connsiteX1" fmla="*/ 7429910 w 8358648"/>
              <a:gd name="connsiteY1" fmla="*/ 853255 h 7679300"/>
              <a:gd name="connsiteX2" fmla="*/ 7429910 w 8358648"/>
              <a:gd name="connsiteY2" fmla="*/ 7679300 h 7679300"/>
              <a:gd name="connsiteX3" fmla="*/ 0 w 8358648"/>
              <a:gd name="connsiteY3" fmla="*/ 7679300 h 7679300"/>
              <a:gd name="connsiteX4" fmla="*/ 0 w 8358648"/>
              <a:gd name="connsiteY4" fmla="*/ 853255 h 7679300"/>
              <a:gd name="connsiteX0" fmla="*/ 928738 w 9287386"/>
              <a:gd name="connsiteY0" fmla="*/ 853255 h 7679300"/>
              <a:gd name="connsiteX1" fmla="*/ 8358648 w 9287386"/>
              <a:gd name="connsiteY1" fmla="*/ 853255 h 7679300"/>
              <a:gd name="connsiteX2" fmla="*/ 8358648 w 9287386"/>
              <a:gd name="connsiteY2" fmla="*/ 7679300 h 7679300"/>
              <a:gd name="connsiteX3" fmla="*/ 928738 w 9287386"/>
              <a:gd name="connsiteY3" fmla="*/ 7679300 h 7679300"/>
              <a:gd name="connsiteX4" fmla="*/ 928738 w 9287386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632314"/>
              <a:gd name="connsiteY0" fmla="*/ 853255 h 7679300"/>
              <a:gd name="connsiteX1" fmla="*/ 8531112 w 9632314"/>
              <a:gd name="connsiteY1" fmla="*/ 853255 h 7679300"/>
              <a:gd name="connsiteX2" fmla="*/ 8531112 w 9632314"/>
              <a:gd name="connsiteY2" fmla="*/ 7679300 h 7679300"/>
              <a:gd name="connsiteX3" fmla="*/ 1101202 w 9632314"/>
              <a:gd name="connsiteY3" fmla="*/ 7679300 h 7679300"/>
              <a:gd name="connsiteX4" fmla="*/ 1101202 w 9632314"/>
              <a:gd name="connsiteY4" fmla="*/ 853255 h 7679300"/>
              <a:gd name="connsiteX0" fmla="*/ 1101202 w 9559929"/>
              <a:gd name="connsiteY0" fmla="*/ 853255 h 8492100"/>
              <a:gd name="connsiteX1" fmla="*/ 8531112 w 9559929"/>
              <a:gd name="connsiteY1" fmla="*/ 853255 h 8492100"/>
              <a:gd name="connsiteX2" fmla="*/ 8531112 w 9559929"/>
              <a:gd name="connsiteY2" fmla="*/ 7679300 h 8492100"/>
              <a:gd name="connsiteX3" fmla="*/ 1101202 w 9559929"/>
              <a:gd name="connsiteY3" fmla="*/ 7679300 h 8492100"/>
              <a:gd name="connsiteX4" fmla="*/ 1101202 w 9559929"/>
              <a:gd name="connsiteY4" fmla="*/ 853255 h 8492100"/>
              <a:gd name="connsiteX0" fmla="*/ 964095 w 9422822"/>
              <a:gd name="connsiteY0" fmla="*/ 853255 h 8890636"/>
              <a:gd name="connsiteX1" fmla="*/ 8394005 w 9422822"/>
              <a:gd name="connsiteY1" fmla="*/ 853255 h 8890636"/>
              <a:gd name="connsiteX2" fmla="*/ 8394005 w 9422822"/>
              <a:gd name="connsiteY2" fmla="*/ 7679300 h 8890636"/>
              <a:gd name="connsiteX3" fmla="*/ 964095 w 9422822"/>
              <a:gd name="connsiteY3" fmla="*/ 7679300 h 8890636"/>
              <a:gd name="connsiteX4" fmla="*/ 964095 w 9422822"/>
              <a:gd name="connsiteY4" fmla="*/ 853255 h 8890636"/>
              <a:gd name="connsiteX0" fmla="*/ 1214462 w 9079814"/>
              <a:gd name="connsiteY0" fmla="*/ 1309143 h 8391956"/>
              <a:gd name="connsiteX1" fmla="*/ 8083934 w 9079814"/>
              <a:gd name="connsiteY1" fmla="*/ 483233 h 8391956"/>
              <a:gd name="connsiteX2" fmla="*/ 8083934 w 9079814"/>
              <a:gd name="connsiteY2" fmla="*/ 7309278 h 8391956"/>
              <a:gd name="connsiteX3" fmla="*/ 654024 w 9079814"/>
              <a:gd name="connsiteY3" fmla="*/ 7309278 h 8391956"/>
              <a:gd name="connsiteX4" fmla="*/ 1214462 w 9079814"/>
              <a:gd name="connsiteY4" fmla="*/ 1309143 h 8391956"/>
              <a:gd name="connsiteX0" fmla="*/ 1183779 w 8641033"/>
              <a:gd name="connsiteY0" fmla="*/ 382976 h 7080687"/>
              <a:gd name="connsiteX1" fmla="*/ 7389574 w 8641033"/>
              <a:gd name="connsiteY1" fmla="*/ 1238383 h 7080687"/>
              <a:gd name="connsiteX2" fmla="*/ 8053251 w 8641033"/>
              <a:gd name="connsiteY2" fmla="*/ 6383111 h 7080687"/>
              <a:gd name="connsiteX3" fmla="*/ 623341 w 8641033"/>
              <a:gd name="connsiteY3" fmla="*/ 6383111 h 7080687"/>
              <a:gd name="connsiteX4" fmla="*/ 1183779 w 8641033"/>
              <a:gd name="connsiteY4" fmla="*/ 382976 h 7080687"/>
              <a:gd name="connsiteX0" fmla="*/ 1451602 w 8478664"/>
              <a:gd name="connsiteY0" fmla="*/ 1516138 h 5896682"/>
              <a:gd name="connsiteX1" fmla="*/ 7244442 w 8478664"/>
              <a:gd name="connsiteY1" fmla="*/ 188784 h 5896682"/>
              <a:gd name="connsiteX2" fmla="*/ 7908119 w 8478664"/>
              <a:gd name="connsiteY2" fmla="*/ 5333512 h 5896682"/>
              <a:gd name="connsiteX3" fmla="*/ 478209 w 8478664"/>
              <a:gd name="connsiteY3" fmla="*/ 5333512 h 5896682"/>
              <a:gd name="connsiteX4" fmla="*/ 1451602 w 8478664"/>
              <a:gd name="connsiteY4" fmla="*/ 1516138 h 5896682"/>
              <a:gd name="connsiteX0" fmla="*/ 1437953 w 8332528"/>
              <a:gd name="connsiteY0" fmla="*/ 437049 h 4726996"/>
              <a:gd name="connsiteX1" fmla="*/ 6817839 w 8332528"/>
              <a:gd name="connsiteY1" fmla="*/ 510792 h 4726996"/>
              <a:gd name="connsiteX2" fmla="*/ 7894470 w 8332528"/>
              <a:gd name="connsiteY2" fmla="*/ 4254423 h 4726996"/>
              <a:gd name="connsiteX3" fmla="*/ 464560 w 8332528"/>
              <a:gd name="connsiteY3" fmla="*/ 4254423 h 4726996"/>
              <a:gd name="connsiteX4" fmla="*/ 1437953 w 8332528"/>
              <a:gd name="connsiteY4" fmla="*/ 437049 h 4726996"/>
              <a:gd name="connsiteX0" fmla="*/ 1437953 w 8360476"/>
              <a:gd name="connsiteY0" fmla="*/ 416316 h 4706263"/>
              <a:gd name="connsiteX1" fmla="*/ 6817839 w 8360476"/>
              <a:gd name="connsiteY1" fmla="*/ 490059 h 4706263"/>
              <a:gd name="connsiteX2" fmla="*/ 7894470 w 8360476"/>
              <a:gd name="connsiteY2" fmla="*/ 4233690 h 4706263"/>
              <a:gd name="connsiteX3" fmla="*/ 464560 w 8360476"/>
              <a:gd name="connsiteY3" fmla="*/ 4233690 h 4706263"/>
              <a:gd name="connsiteX4" fmla="*/ 1437953 w 8360476"/>
              <a:gd name="connsiteY4" fmla="*/ 416316 h 4706263"/>
              <a:gd name="connsiteX0" fmla="*/ 1441314 w 8395962"/>
              <a:gd name="connsiteY0" fmla="*/ 743499 h 5066076"/>
              <a:gd name="connsiteX1" fmla="*/ 6924438 w 8395962"/>
              <a:gd name="connsiteY1" fmla="*/ 301048 h 5066076"/>
              <a:gd name="connsiteX2" fmla="*/ 7897831 w 8395962"/>
              <a:gd name="connsiteY2" fmla="*/ 4560873 h 5066076"/>
              <a:gd name="connsiteX3" fmla="*/ 467921 w 8395962"/>
              <a:gd name="connsiteY3" fmla="*/ 4560873 h 5066076"/>
              <a:gd name="connsiteX4" fmla="*/ 1441314 w 8395962"/>
              <a:gd name="connsiteY4" fmla="*/ 743499 h 5066076"/>
              <a:gd name="connsiteX0" fmla="*/ 1121752 w 8045827"/>
              <a:gd name="connsiteY0" fmla="*/ 772556 h 5547063"/>
              <a:gd name="connsiteX1" fmla="*/ 6604876 w 8045827"/>
              <a:gd name="connsiteY1" fmla="*/ 330105 h 5547063"/>
              <a:gd name="connsiteX2" fmla="*/ 7578269 w 8045827"/>
              <a:gd name="connsiteY2" fmla="*/ 4589930 h 5547063"/>
              <a:gd name="connsiteX3" fmla="*/ 561314 w 8045827"/>
              <a:gd name="connsiteY3" fmla="*/ 5253607 h 5547063"/>
              <a:gd name="connsiteX4" fmla="*/ 1121752 w 8045827"/>
              <a:gd name="connsiteY4" fmla="*/ 772556 h 5547063"/>
              <a:gd name="connsiteX0" fmla="*/ 1120668 w 8002754"/>
              <a:gd name="connsiteY0" fmla="*/ 841640 h 5869224"/>
              <a:gd name="connsiteX1" fmla="*/ 6603792 w 8002754"/>
              <a:gd name="connsiteY1" fmla="*/ 399189 h 5869224"/>
              <a:gd name="connsiteX2" fmla="*/ 7562437 w 8002754"/>
              <a:gd name="connsiteY2" fmla="*/ 5248950 h 5869224"/>
              <a:gd name="connsiteX3" fmla="*/ 560230 w 8002754"/>
              <a:gd name="connsiteY3" fmla="*/ 5322691 h 5869224"/>
              <a:gd name="connsiteX4" fmla="*/ 1120668 w 8002754"/>
              <a:gd name="connsiteY4" fmla="*/ 841640 h 5869224"/>
              <a:gd name="connsiteX0" fmla="*/ 910522 w 8173652"/>
              <a:gd name="connsiteY0" fmla="*/ 1056452 h 5739067"/>
              <a:gd name="connsiteX1" fmla="*/ 6762356 w 8173652"/>
              <a:gd name="connsiteY1" fmla="*/ 289536 h 5739067"/>
              <a:gd name="connsiteX2" fmla="*/ 7721001 w 8173652"/>
              <a:gd name="connsiteY2" fmla="*/ 5139297 h 5739067"/>
              <a:gd name="connsiteX3" fmla="*/ 718794 w 8173652"/>
              <a:gd name="connsiteY3" fmla="*/ 5213038 h 5739067"/>
              <a:gd name="connsiteX4" fmla="*/ 910522 w 8173652"/>
              <a:gd name="connsiteY4" fmla="*/ 1056452 h 5739067"/>
              <a:gd name="connsiteX0" fmla="*/ 947363 w 8468729"/>
              <a:gd name="connsiteY0" fmla="*/ 557466 h 5197776"/>
              <a:gd name="connsiteX1" fmla="*/ 7462874 w 8468729"/>
              <a:gd name="connsiteY1" fmla="*/ 483724 h 5197776"/>
              <a:gd name="connsiteX2" fmla="*/ 7757842 w 8468729"/>
              <a:gd name="connsiteY2" fmla="*/ 4640311 h 5197776"/>
              <a:gd name="connsiteX3" fmla="*/ 755635 w 8468729"/>
              <a:gd name="connsiteY3" fmla="*/ 4714052 h 5197776"/>
              <a:gd name="connsiteX4" fmla="*/ 947363 w 8468729"/>
              <a:gd name="connsiteY4" fmla="*/ 557466 h 5197776"/>
              <a:gd name="connsiteX0" fmla="*/ 947363 w 8473504"/>
              <a:gd name="connsiteY0" fmla="*/ 611616 h 5251926"/>
              <a:gd name="connsiteX1" fmla="*/ 7462874 w 8473504"/>
              <a:gd name="connsiteY1" fmla="*/ 537874 h 5251926"/>
              <a:gd name="connsiteX2" fmla="*/ 7757842 w 8473504"/>
              <a:gd name="connsiteY2" fmla="*/ 4694461 h 5251926"/>
              <a:gd name="connsiteX3" fmla="*/ 755635 w 8473504"/>
              <a:gd name="connsiteY3" fmla="*/ 4768202 h 5251926"/>
              <a:gd name="connsiteX4" fmla="*/ 947363 w 8473504"/>
              <a:gd name="connsiteY4" fmla="*/ 611616 h 5251926"/>
              <a:gd name="connsiteX0" fmla="*/ 867097 w 8384082"/>
              <a:gd name="connsiteY0" fmla="*/ 639782 h 5615049"/>
              <a:gd name="connsiteX1" fmla="*/ 7382608 w 8384082"/>
              <a:gd name="connsiteY1" fmla="*/ 566040 h 5615049"/>
              <a:gd name="connsiteX2" fmla="*/ 7677576 w 8384082"/>
              <a:gd name="connsiteY2" fmla="*/ 4722627 h 5615049"/>
              <a:gd name="connsiteX3" fmla="*/ 808104 w 8384082"/>
              <a:gd name="connsiteY3" fmla="*/ 5283065 h 5615049"/>
              <a:gd name="connsiteX4" fmla="*/ 867097 w 8384082"/>
              <a:gd name="connsiteY4" fmla="*/ 639782 h 5615049"/>
              <a:gd name="connsiteX0" fmla="*/ 877606 w 8497711"/>
              <a:gd name="connsiteY0" fmla="*/ 604388 h 5687124"/>
              <a:gd name="connsiteX1" fmla="*/ 7393117 w 8497711"/>
              <a:gd name="connsiteY1" fmla="*/ 530646 h 5687124"/>
              <a:gd name="connsiteX2" fmla="*/ 7850317 w 8497711"/>
              <a:gd name="connsiteY2" fmla="*/ 4960078 h 5687124"/>
              <a:gd name="connsiteX3" fmla="*/ 818613 w 8497711"/>
              <a:gd name="connsiteY3" fmla="*/ 5247671 h 5687124"/>
              <a:gd name="connsiteX4" fmla="*/ 877606 w 8497711"/>
              <a:gd name="connsiteY4" fmla="*/ 604388 h 5687124"/>
              <a:gd name="connsiteX0" fmla="*/ 883057 w 8543904"/>
              <a:gd name="connsiteY0" fmla="*/ 659038 h 5746401"/>
              <a:gd name="connsiteX1" fmla="*/ 7489451 w 8543904"/>
              <a:gd name="connsiteY1" fmla="*/ 494329 h 5746401"/>
              <a:gd name="connsiteX2" fmla="*/ 7855768 w 8543904"/>
              <a:gd name="connsiteY2" fmla="*/ 5014728 h 5746401"/>
              <a:gd name="connsiteX3" fmla="*/ 824064 w 8543904"/>
              <a:gd name="connsiteY3" fmla="*/ 5302321 h 5746401"/>
              <a:gd name="connsiteX4" fmla="*/ 883057 w 8543904"/>
              <a:gd name="connsiteY4" fmla="*/ 659038 h 5746401"/>
              <a:gd name="connsiteX0" fmla="*/ 883057 w 8520622"/>
              <a:gd name="connsiteY0" fmla="*/ 706711 h 5794075"/>
              <a:gd name="connsiteX1" fmla="*/ 7489451 w 8520622"/>
              <a:gd name="connsiteY1" fmla="*/ 542002 h 5794075"/>
              <a:gd name="connsiteX2" fmla="*/ 7855768 w 8520622"/>
              <a:gd name="connsiteY2" fmla="*/ 5062401 h 5794075"/>
              <a:gd name="connsiteX3" fmla="*/ 824064 w 8520622"/>
              <a:gd name="connsiteY3" fmla="*/ 5349994 h 5794075"/>
              <a:gd name="connsiteX4" fmla="*/ 883057 w 8520622"/>
              <a:gd name="connsiteY4" fmla="*/ 706711 h 5794075"/>
              <a:gd name="connsiteX0" fmla="*/ 1092038 w 8329683"/>
              <a:gd name="connsiteY0" fmla="*/ 763405 h 5642087"/>
              <a:gd name="connsiteX1" fmla="*/ 7295946 w 8329683"/>
              <a:gd name="connsiteY1" fmla="*/ 403766 h 5642087"/>
              <a:gd name="connsiteX2" fmla="*/ 7662263 w 8329683"/>
              <a:gd name="connsiteY2" fmla="*/ 4924165 h 5642087"/>
              <a:gd name="connsiteX3" fmla="*/ 630559 w 8329683"/>
              <a:gd name="connsiteY3" fmla="*/ 5211758 h 5642087"/>
              <a:gd name="connsiteX4" fmla="*/ 1092038 w 8329683"/>
              <a:gd name="connsiteY4" fmla="*/ 763405 h 5642087"/>
              <a:gd name="connsiteX0" fmla="*/ 1087238 w 8324883"/>
              <a:gd name="connsiteY0" fmla="*/ 831592 h 5710274"/>
              <a:gd name="connsiteX1" fmla="*/ 7291146 w 8324883"/>
              <a:gd name="connsiteY1" fmla="*/ 471953 h 5710274"/>
              <a:gd name="connsiteX2" fmla="*/ 7657463 w 8324883"/>
              <a:gd name="connsiteY2" fmla="*/ 4992352 h 5710274"/>
              <a:gd name="connsiteX3" fmla="*/ 625759 w 8324883"/>
              <a:gd name="connsiteY3" fmla="*/ 5279945 h 5710274"/>
              <a:gd name="connsiteX4" fmla="*/ 1087238 w 8324883"/>
              <a:gd name="connsiteY4" fmla="*/ 831592 h 5710274"/>
              <a:gd name="connsiteX0" fmla="*/ 1065753 w 8093480"/>
              <a:gd name="connsiteY0" fmla="*/ 712662 h 5587521"/>
              <a:gd name="connsiteX1" fmla="*/ 6712373 w 8093480"/>
              <a:gd name="connsiteY1" fmla="*/ 427396 h 5587521"/>
              <a:gd name="connsiteX2" fmla="*/ 7635978 w 8093480"/>
              <a:gd name="connsiteY2" fmla="*/ 4873422 h 5587521"/>
              <a:gd name="connsiteX3" fmla="*/ 604274 w 8093480"/>
              <a:gd name="connsiteY3" fmla="*/ 5161015 h 5587521"/>
              <a:gd name="connsiteX4" fmla="*/ 1065753 w 8093480"/>
              <a:gd name="connsiteY4" fmla="*/ 712662 h 5587521"/>
              <a:gd name="connsiteX0" fmla="*/ 407206 w 7344328"/>
              <a:gd name="connsiteY0" fmla="*/ 757011 h 6284122"/>
              <a:gd name="connsiteX1" fmla="*/ 6053826 w 7344328"/>
              <a:gd name="connsiteY1" fmla="*/ 471745 h 6284122"/>
              <a:gd name="connsiteX2" fmla="*/ 6977431 w 7344328"/>
              <a:gd name="connsiteY2" fmla="*/ 4917771 h 6284122"/>
              <a:gd name="connsiteX3" fmla="*/ 1171761 w 7344328"/>
              <a:gd name="connsiteY3" fmla="*/ 6035862 h 6284122"/>
              <a:gd name="connsiteX4" fmla="*/ 407206 w 7344328"/>
              <a:gd name="connsiteY4" fmla="*/ 757011 h 6284122"/>
              <a:gd name="connsiteX0" fmla="*/ 403540 w 7325772"/>
              <a:gd name="connsiteY0" fmla="*/ 942677 h 6476318"/>
              <a:gd name="connsiteX1" fmla="*/ 6000623 w 7325772"/>
              <a:gd name="connsiteY1" fmla="*/ 384709 h 6476318"/>
              <a:gd name="connsiteX2" fmla="*/ 6973765 w 7325772"/>
              <a:gd name="connsiteY2" fmla="*/ 5103437 h 6476318"/>
              <a:gd name="connsiteX3" fmla="*/ 1168095 w 7325772"/>
              <a:gd name="connsiteY3" fmla="*/ 6221528 h 6476318"/>
              <a:gd name="connsiteX4" fmla="*/ 403540 w 7325772"/>
              <a:gd name="connsiteY4" fmla="*/ 942677 h 6476318"/>
              <a:gd name="connsiteX0" fmla="*/ 571793 w 6932181"/>
              <a:gd name="connsiteY0" fmla="*/ 1012663 h 6426845"/>
              <a:gd name="connsiteX1" fmla="*/ 5623971 w 6932181"/>
              <a:gd name="connsiteY1" fmla="*/ 343136 h 6426845"/>
              <a:gd name="connsiteX2" fmla="*/ 6597113 w 6932181"/>
              <a:gd name="connsiteY2" fmla="*/ 5061864 h 6426845"/>
              <a:gd name="connsiteX3" fmla="*/ 791443 w 6932181"/>
              <a:gd name="connsiteY3" fmla="*/ 6179955 h 6426845"/>
              <a:gd name="connsiteX4" fmla="*/ 571793 w 6932181"/>
              <a:gd name="connsiteY4" fmla="*/ 1012663 h 6426845"/>
              <a:gd name="connsiteX0" fmla="*/ 338503 w 6658176"/>
              <a:gd name="connsiteY0" fmla="*/ 995541 h 6042003"/>
              <a:gd name="connsiteX1" fmla="*/ 5390681 w 6658176"/>
              <a:gd name="connsiteY1" fmla="*/ 326014 h 6042003"/>
              <a:gd name="connsiteX2" fmla="*/ 6363823 w 6658176"/>
              <a:gd name="connsiteY2" fmla="*/ 5044742 h 6042003"/>
              <a:gd name="connsiteX3" fmla="*/ 1115441 w 6658176"/>
              <a:gd name="connsiteY3" fmla="*/ 5716595 h 6042003"/>
              <a:gd name="connsiteX4" fmla="*/ 338503 w 6658176"/>
              <a:gd name="connsiteY4" fmla="*/ 995541 h 6042003"/>
              <a:gd name="connsiteX0" fmla="*/ 337609 w 6636797"/>
              <a:gd name="connsiteY0" fmla="*/ 991869 h 6022172"/>
              <a:gd name="connsiteX1" fmla="*/ 5389787 w 6636797"/>
              <a:gd name="connsiteY1" fmla="*/ 322342 h 6022172"/>
              <a:gd name="connsiteX2" fmla="*/ 6338162 w 6636797"/>
              <a:gd name="connsiteY2" fmla="*/ 4991488 h 6022172"/>
              <a:gd name="connsiteX3" fmla="*/ 1114547 w 6636797"/>
              <a:gd name="connsiteY3" fmla="*/ 5712923 h 6022172"/>
              <a:gd name="connsiteX4" fmla="*/ 337609 w 6636797"/>
              <a:gd name="connsiteY4" fmla="*/ 991869 h 602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6797" h="6022172">
                <a:moveTo>
                  <a:pt x="337609" y="991869"/>
                </a:moveTo>
                <a:cubicBezTo>
                  <a:pt x="1050149" y="93439"/>
                  <a:pt x="4389695" y="-344261"/>
                  <a:pt x="5389787" y="322342"/>
                </a:cubicBezTo>
                <a:cubicBezTo>
                  <a:pt x="6389879" y="988945"/>
                  <a:pt x="7050702" y="4093058"/>
                  <a:pt x="6338162" y="4991488"/>
                </a:cubicBezTo>
                <a:cubicBezTo>
                  <a:pt x="5625622" y="5889918"/>
                  <a:pt x="2114639" y="6379526"/>
                  <a:pt x="1114547" y="5712923"/>
                </a:cubicBezTo>
                <a:cubicBezTo>
                  <a:pt x="114455" y="5046320"/>
                  <a:pt x="-374931" y="1890299"/>
                  <a:pt x="337609" y="991869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/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8" name="Shape 102"/>
          <p:cNvSpPr>
            <a:spLocks noGrp="1"/>
          </p:cNvSpPr>
          <p:nvPr>
            <p:ph type="pic" idx="14"/>
          </p:nvPr>
        </p:nvSpPr>
        <p:spPr>
          <a:xfrm>
            <a:off x="2531608" y="4102762"/>
            <a:ext cx="2387069" cy="2178441"/>
          </a:xfrm>
          <a:custGeom>
            <a:avLst/>
            <a:gdLst>
              <a:gd name="connsiteX0" fmla="*/ 0 w 7429910"/>
              <a:gd name="connsiteY0" fmla="*/ 0 h 6826045"/>
              <a:gd name="connsiteX1" fmla="*/ 7429910 w 7429910"/>
              <a:gd name="connsiteY1" fmla="*/ 0 h 6826045"/>
              <a:gd name="connsiteX2" fmla="*/ 7429910 w 7429910"/>
              <a:gd name="connsiteY2" fmla="*/ 6826045 h 6826045"/>
              <a:gd name="connsiteX3" fmla="*/ 0 w 7429910"/>
              <a:gd name="connsiteY3" fmla="*/ 6826045 h 6826045"/>
              <a:gd name="connsiteX4" fmla="*/ 0 w 7429910"/>
              <a:gd name="connsiteY4" fmla="*/ 0 h 6826045"/>
              <a:gd name="connsiteX0" fmla="*/ 0 w 9429135"/>
              <a:gd name="connsiteY0" fmla="*/ 0 h 6826045"/>
              <a:gd name="connsiteX1" fmla="*/ 7429910 w 9429135"/>
              <a:gd name="connsiteY1" fmla="*/ 0 h 6826045"/>
              <a:gd name="connsiteX2" fmla="*/ 7429910 w 9429135"/>
              <a:gd name="connsiteY2" fmla="*/ 6826045 h 6826045"/>
              <a:gd name="connsiteX3" fmla="*/ 0 w 9429135"/>
              <a:gd name="connsiteY3" fmla="*/ 6826045 h 6826045"/>
              <a:gd name="connsiteX4" fmla="*/ 0 w 9429135"/>
              <a:gd name="connsiteY4" fmla="*/ 0 h 6826045"/>
              <a:gd name="connsiteX0" fmla="*/ 0 w 8358648"/>
              <a:gd name="connsiteY0" fmla="*/ 853255 h 7679300"/>
              <a:gd name="connsiteX1" fmla="*/ 7429910 w 8358648"/>
              <a:gd name="connsiteY1" fmla="*/ 853255 h 7679300"/>
              <a:gd name="connsiteX2" fmla="*/ 7429910 w 8358648"/>
              <a:gd name="connsiteY2" fmla="*/ 7679300 h 7679300"/>
              <a:gd name="connsiteX3" fmla="*/ 0 w 8358648"/>
              <a:gd name="connsiteY3" fmla="*/ 7679300 h 7679300"/>
              <a:gd name="connsiteX4" fmla="*/ 0 w 8358648"/>
              <a:gd name="connsiteY4" fmla="*/ 853255 h 7679300"/>
              <a:gd name="connsiteX0" fmla="*/ 928738 w 9287386"/>
              <a:gd name="connsiteY0" fmla="*/ 853255 h 7679300"/>
              <a:gd name="connsiteX1" fmla="*/ 8358648 w 9287386"/>
              <a:gd name="connsiteY1" fmla="*/ 853255 h 7679300"/>
              <a:gd name="connsiteX2" fmla="*/ 8358648 w 9287386"/>
              <a:gd name="connsiteY2" fmla="*/ 7679300 h 7679300"/>
              <a:gd name="connsiteX3" fmla="*/ 928738 w 9287386"/>
              <a:gd name="connsiteY3" fmla="*/ 7679300 h 7679300"/>
              <a:gd name="connsiteX4" fmla="*/ 928738 w 9287386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632314"/>
              <a:gd name="connsiteY0" fmla="*/ 853255 h 7679300"/>
              <a:gd name="connsiteX1" fmla="*/ 8531112 w 9632314"/>
              <a:gd name="connsiteY1" fmla="*/ 853255 h 7679300"/>
              <a:gd name="connsiteX2" fmla="*/ 8531112 w 9632314"/>
              <a:gd name="connsiteY2" fmla="*/ 7679300 h 7679300"/>
              <a:gd name="connsiteX3" fmla="*/ 1101202 w 9632314"/>
              <a:gd name="connsiteY3" fmla="*/ 7679300 h 7679300"/>
              <a:gd name="connsiteX4" fmla="*/ 1101202 w 9632314"/>
              <a:gd name="connsiteY4" fmla="*/ 853255 h 7679300"/>
              <a:gd name="connsiteX0" fmla="*/ 1101202 w 9559929"/>
              <a:gd name="connsiteY0" fmla="*/ 853255 h 8492100"/>
              <a:gd name="connsiteX1" fmla="*/ 8531112 w 9559929"/>
              <a:gd name="connsiteY1" fmla="*/ 853255 h 8492100"/>
              <a:gd name="connsiteX2" fmla="*/ 8531112 w 9559929"/>
              <a:gd name="connsiteY2" fmla="*/ 7679300 h 8492100"/>
              <a:gd name="connsiteX3" fmla="*/ 1101202 w 9559929"/>
              <a:gd name="connsiteY3" fmla="*/ 7679300 h 8492100"/>
              <a:gd name="connsiteX4" fmla="*/ 1101202 w 9559929"/>
              <a:gd name="connsiteY4" fmla="*/ 853255 h 8492100"/>
              <a:gd name="connsiteX0" fmla="*/ 964095 w 9422822"/>
              <a:gd name="connsiteY0" fmla="*/ 853255 h 8890636"/>
              <a:gd name="connsiteX1" fmla="*/ 8394005 w 9422822"/>
              <a:gd name="connsiteY1" fmla="*/ 853255 h 8890636"/>
              <a:gd name="connsiteX2" fmla="*/ 8394005 w 9422822"/>
              <a:gd name="connsiteY2" fmla="*/ 7679300 h 8890636"/>
              <a:gd name="connsiteX3" fmla="*/ 964095 w 9422822"/>
              <a:gd name="connsiteY3" fmla="*/ 7679300 h 8890636"/>
              <a:gd name="connsiteX4" fmla="*/ 964095 w 9422822"/>
              <a:gd name="connsiteY4" fmla="*/ 853255 h 8890636"/>
              <a:gd name="connsiteX0" fmla="*/ 1214462 w 9079814"/>
              <a:gd name="connsiteY0" fmla="*/ 1309143 h 8391956"/>
              <a:gd name="connsiteX1" fmla="*/ 8083934 w 9079814"/>
              <a:gd name="connsiteY1" fmla="*/ 483233 h 8391956"/>
              <a:gd name="connsiteX2" fmla="*/ 8083934 w 9079814"/>
              <a:gd name="connsiteY2" fmla="*/ 7309278 h 8391956"/>
              <a:gd name="connsiteX3" fmla="*/ 654024 w 9079814"/>
              <a:gd name="connsiteY3" fmla="*/ 7309278 h 8391956"/>
              <a:gd name="connsiteX4" fmla="*/ 1214462 w 9079814"/>
              <a:gd name="connsiteY4" fmla="*/ 1309143 h 8391956"/>
              <a:gd name="connsiteX0" fmla="*/ 1183779 w 8641033"/>
              <a:gd name="connsiteY0" fmla="*/ 382976 h 7080687"/>
              <a:gd name="connsiteX1" fmla="*/ 7389574 w 8641033"/>
              <a:gd name="connsiteY1" fmla="*/ 1238383 h 7080687"/>
              <a:gd name="connsiteX2" fmla="*/ 8053251 w 8641033"/>
              <a:gd name="connsiteY2" fmla="*/ 6383111 h 7080687"/>
              <a:gd name="connsiteX3" fmla="*/ 623341 w 8641033"/>
              <a:gd name="connsiteY3" fmla="*/ 6383111 h 7080687"/>
              <a:gd name="connsiteX4" fmla="*/ 1183779 w 8641033"/>
              <a:gd name="connsiteY4" fmla="*/ 382976 h 7080687"/>
              <a:gd name="connsiteX0" fmla="*/ 1451602 w 8478664"/>
              <a:gd name="connsiteY0" fmla="*/ 1516138 h 5896682"/>
              <a:gd name="connsiteX1" fmla="*/ 7244442 w 8478664"/>
              <a:gd name="connsiteY1" fmla="*/ 188784 h 5896682"/>
              <a:gd name="connsiteX2" fmla="*/ 7908119 w 8478664"/>
              <a:gd name="connsiteY2" fmla="*/ 5333512 h 5896682"/>
              <a:gd name="connsiteX3" fmla="*/ 478209 w 8478664"/>
              <a:gd name="connsiteY3" fmla="*/ 5333512 h 5896682"/>
              <a:gd name="connsiteX4" fmla="*/ 1451602 w 8478664"/>
              <a:gd name="connsiteY4" fmla="*/ 1516138 h 5896682"/>
              <a:gd name="connsiteX0" fmla="*/ 1437953 w 8332528"/>
              <a:gd name="connsiteY0" fmla="*/ 437049 h 4726996"/>
              <a:gd name="connsiteX1" fmla="*/ 6817839 w 8332528"/>
              <a:gd name="connsiteY1" fmla="*/ 510792 h 4726996"/>
              <a:gd name="connsiteX2" fmla="*/ 7894470 w 8332528"/>
              <a:gd name="connsiteY2" fmla="*/ 4254423 h 4726996"/>
              <a:gd name="connsiteX3" fmla="*/ 464560 w 8332528"/>
              <a:gd name="connsiteY3" fmla="*/ 4254423 h 4726996"/>
              <a:gd name="connsiteX4" fmla="*/ 1437953 w 8332528"/>
              <a:gd name="connsiteY4" fmla="*/ 437049 h 4726996"/>
              <a:gd name="connsiteX0" fmla="*/ 1437953 w 8360476"/>
              <a:gd name="connsiteY0" fmla="*/ 416316 h 4706263"/>
              <a:gd name="connsiteX1" fmla="*/ 6817839 w 8360476"/>
              <a:gd name="connsiteY1" fmla="*/ 490059 h 4706263"/>
              <a:gd name="connsiteX2" fmla="*/ 7894470 w 8360476"/>
              <a:gd name="connsiteY2" fmla="*/ 4233690 h 4706263"/>
              <a:gd name="connsiteX3" fmla="*/ 464560 w 8360476"/>
              <a:gd name="connsiteY3" fmla="*/ 4233690 h 4706263"/>
              <a:gd name="connsiteX4" fmla="*/ 1437953 w 8360476"/>
              <a:gd name="connsiteY4" fmla="*/ 416316 h 4706263"/>
              <a:gd name="connsiteX0" fmla="*/ 1441314 w 8395962"/>
              <a:gd name="connsiteY0" fmla="*/ 743499 h 5066076"/>
              <a:gd name="connsiteX1" fmla="*/ 6924438 w 8395962"/>
              <a:gd name="connsiteY1" fmla="*/ 301048 h 5066076"/>
              <a:gd name="connsiteX2" fmla="*/ 7897831 w 8395962"/>
              <a:gd name="connsiteY2" fmla="*/ 4560873 h 5066076"/>
              <a:gd name="connsiteX3" fmla="*/ 467921 w 8395962"/>
              <a:gd name="connsiteY3" fmla="*/ 4560873 h 5066076"/>
              <a:gd name="connsiteX4" fmla="*/ 1441314 w 8395962"/>
              <a:gd name="connsiteY4" fmla="*/ 743499 h 5066076"/>
              <a:gd name="connsiteX0" fmla="*/ 1121752 w 8045827"/>
              <a:gd name="connsiteY0" fmla="*/ 772556 h 5547063"/>
              <a:gd name="connsiteX1" fmla="*/ 6604876 w 8045827"/>
              <a:gd name="connsiteY1" fmla="*/ 330105 h 5547063"/>
              <a:gd name="connsiteX2" fmla="*/ 7578269 w 8045827"/>
              <a:gd name="connsiteY2" fmla="*/ 4589930 h 5547063"/>
              <a:gd name="connsiteX3" fmla="*/ 561314 w 8045827"/>
              <a:gd name="connsiteY3" fmla="*/ 5253607 h 5547063"/>
              <a:gd name="connsiteX4" fmla="*/ 1121752 w 8045827"/>
              <a:gd name="connsiteY4" fmla="*/ 772556 h 5547063"/>
              <a:gd name="connsiteX0" fmla="*/ 1120668 w 8002754"/>
              <a:gd name="connsiteY0" fmla="*/ 841640 h 5869224"/>
              <a:gd name="connsiteX1" fmla="*/ 6603792 w 8002754"/>
              <a:gd name="connsiteY1" fmla="*/ 399189 h 5869224"/>
              <a:gd name="connsiteX2" fmla="*/ 7562437 w 8002754"/>
              <a:gd name="connsiteY2" fmla="*/ 5248950 h 5869224"/>
              <a:gd name="connsiteX3" fmla="*/ 560230 w 8002754"/>
              <a:gd name="connsiteY3" fmla="*/ 5322691 h 5869224"/>
              <a:gd name="connsiteX4" fmla="*/ 1120668 w 8002754"/>
              <a:gd name="connsiteY4" fmla="*/ 841640 h 5869224"/>
              <a:gd name="connsiteX0" fmla="*/ 910522 w 8173652"/>
              <a:gd name="connsiteY0" fmla="*/ 1056452 h 5739067"/>
              <a:gd name="connsiteX1" fmla="*/ 6762356 w 8173652"/>
              <a:gd name="connsiteY1" fmla="*/ 289536 h 5739067"/>
              <a:gd name="connsiteX2" fmla="*/ 7721001 w 8173652"/>
              <a:gd name="connsiteY2" fmla="*/ 5139297 h 5739067"/>
              <a:gd name="connsiteX3" fmla="*/ 718794 w 8173652"/>
              <a:gd name="connsiteY3" fmla="*/ 5213038 h 5739067"/>
              <a:gd name="connsiteX4" fmla="*/ 910522 w 8173652"/>
              <a:gd name="connsiteY4" fmla="*/ 1056452 h 5739067"/>
              <a:gd name="connsiteX0" fmla="*/ 947363 w 8468729"/>
              <a:gd name="connsiteY0" fmla="*/ 557466 h 5197776"/>
              <a:gd name="connsiteX1" fmla="*/ 7462874 w 8468729"/>
              <a:gd name="connsiteY1" fmla="*/ 483724 h 5197776"/>
              <a:gd name="connsiteX2" fmla="*/ 7757842 w 8468729"/>
              <a:gd name="connsiteY2" fmla="*/ 4640311 h 5197776"/>
              <a:gd name="connsiteX3" fmla="*/ 755635 w 8468729"/>
              <a:gd name="connsiteY3" fmla="*/ 4714052 h 5197776"/>
              <a:gd name="connsiteX4" fmla="*/ 947363 w 8468729"/>
              <a:gd name="connsiteY4" fmla="*/ 557466 h 5197776"/>
              <a:gd name="connsiteX0" fmla="*/ 947363 w 8473504"/>
              <a:gd name="connsiteY0" fmla="*/ 611616 h 5251926"/>
              <a:gd name="connsiteX1" fmla="*/ 7462874 w 8473504"/>
              <a:gd name="connsiteY1" fmla="*/ 537874 h 5251926"/>
              <a:gd name="connsiteX2" fmla="*/ 7757842 w 8473504"/>
              <a:gd name="connsiteY2" fmla="*/ 4694461 h 5251926"/>
              <a:gd name="connsiteX3" fmla="*/ 755635 w 8473504"/>
              <a:gd name="connsiteY3" fmla="*/ 4768202 h 5251926"/>
              <a:gd name="connsiteX4" fmla="*/ 947363 w 8473504"/>
              <a:gd name="connsiteY4" fmla="*/ 611616 h 5251926"/>
              <a:gd name="connsiteX0" fmla="*/ 867097 w 8384082"/>
              <a:gd name="connsiteY0" fmla="*/ 639782 h 5615049"/>
              <a:gd name="connsiteX1" fmla="*/ 7382608 w 8384082"/>
              <a:gd name="connsiteY1" fmla="*/ 566040 h 5615049"/>
              <a:gd name="connsiteX2" fmla="*/ 7677576 w 8384082"/>
              <a:gd name="connsiteY2" fmla="*/ 4722627 h 5615049"/>
              <a:gd name="connsiteX3" fmla="*/ 808104 w 8384082"/>
              <a:gd name="connsiteY3" fmla="*/ 5283065 h 5615049"/>
              <a:gd name="connsiteX4" fmla="*/ 867097 w 8384082"/>
              <a:gd name="connsiteY4" fmla="*/ 639782 h 5615049"/>
              <a:gd name="connsiteX0" fmla="*/ 877606 w 8497711"/>
              <a:gd name="connsiteY0" fmla="*/ 604388 h 5687124"/>
              <a:gd name="connsiteX1" fmla="*/ 7393117 w 8497711"/>
              <a:gd name="connsiteY1" fmla="*/ 530646 h 5687124"/>
              <a:gd name="connsiteX2" fmla="*/ 7850317 w 8497711"/>
              <a:gd name="connsiteY2" fmla="*/ 4960078 h 5687124"/>
              <a:gd name="connsiteX3" fmla="*/ 818613 w 8497711"/>
              <a:gd name="connsiteY3" fmla="*/ 5247671 h 5687124"/>
              <a:gd name="connsiteX4" fmla="*/ 877606 w 8497711"/>
              <a:gd name="connsiteY4" fmla="*/ 604388 h 5687124"/>
              <a:gd name="connsiteX0" fmla="*/ 883057 w 8543904"/>
              <a:gd name="connsiteY0" fmla="*/ 659038 h 5746401"/>
              <a:gd name="connsiteX1" fmla="*/ 7489451 w 8543904"/>
              <a:gd name="connsiteY1" fmla="*/ 494329 h 5746401"/>
              <a:gd name="connsiteX2" fmla="*/ 7855768 w 8543904"/>
              <a:gd name="connsiteY2" fmla="*/ 5014728 h 5746401"/>
              <a:gd name="connsiteX3" fmla="*/ 824064 w 8543904"/>
              <a:gd name="connsiteY3" fmla="*/ 5302321 h 5746401"/>
              <a:gd name="connsiteX4" fmla="*/ 883057 w 8543904"/>
              <a:gd name="connsiteY4" fmla="*/ 659038 h 5746401"/>
              <a:gd name="connsiteX0" fmla="*/ 883057 w 8520622"/>
              <a:gd name="connsiteY0" fmla="*/ 706711 h 5794075"/>
              <a:gd name="connsiteX1" fmla="*/ 7489451 w 8520622"/>
              <a:gd name="connsiteY1" fmla="*/ 542002 h 5794075"/>
              <a:gd name="connsiteX2" fmla="*/ 7855768 w 8520622"/>
              <a:gd name="connsiteY2" fmla="*/ 5062401 h 5794075"/>
              <a:gd name="connsiteX3" fmla="*/ 824064 w 8520622"/>
              <a:gd name="connsiteY3" fmla="*/ 5349994 h 5794075"/>
              <a:gd name="connsiteX4" fmla="*/ 883057 w 8520622"/>
              <a:gd name="connsiteY4" fmla="*/ 706711 h 5794075"/>
              <a:gd name="connsiteX0" fmla="*/ 1092038 w 8329683"/>
              <a:gd name="connsiteY0" fmla="*/ 763405 h 5642087"/>
              <a:gd name="connsiteX1" fmla="*/ 7295946 w 8329683"/>
              <a:gd name="connsiteY1" fmla="*/ 403766 h 5642087"/>
              <a:gd name="connsiteX2" fmla="*/ 7662263 w 8329683"/>
              <a:gd name="connsiteY2" fmla="*/ 4924165 h 5642087"/>
              <a:gd name="connsiteX3" fmla="*/ 630559 w 8329683"/>
              <a:gd name="connsiteY3" fmla="*/ 5211758 h 5642087"/>
              <a:gd name="connsiteX4" fmla="*/ 1092038 w 8329683"/>
              <a:gd name="connsiteY4" fmla="*/ 763405 h 5642087"/>
              <a:gd name="connsiteX0" fmla="*/ 1087238 w 8324883"/>
              <a:gd name="connsiteY0" fmla="*/ 831592 h 5710274"/>
              <a:gd name="connsiteX1" fmla="*/ 7291146 w 8324883"/>
              <a:gd name="connsiteY1" fmla="*/ 471953 h 5710274"/>
              <a:gd name="connsiteX2" fmla="*/ 7657463 w 8324883"/>
              <a:gd name="connsiteY2" fmla="*/ 4992352 h 5710274"/>
              <a:gd name="connsiteX3" fmla="*/ 625759 w 8324883"/>
              <a:gd name="connsiteY3" fmla="*/ 5279945 h 5710274"/>
              <a:gd name="connsiteX4" fmla="*/ 1087238 w 8324883"/>
              <a:gd name="connsiteY4" fmla="*/ 831592 h 5710274"/>
              <a:gd name="connsiteX0" fmla="*/ 1065753 w 8093480"/>
              <a:gd name="connsiteY0" fmla="*/ 712662 h 5587521"/>
              <a:gd name="connsiteX1" fmla="*/ 6712373 w 8093480"/>
              <a:gd name="connsiteY1" fmla="*/ 427396 h 5587521"/>
              <a:gd name="connsiteX2" fmla="*/ 7635978 w 8093480"/>
              <a:gd name="connsiteY2" fmla="*/ 4873422 h 5587521"/>
              <a:gd name="connsiteX3" fmla="*/ 604274 w 8093480"/>
              <a:gd name="connsiteY3" fmla="*/ 5161015 h 5587521"/>
              <a:gd name="connsiteX4" fmla="*/ 1065753 w 8093480"/>
              <a:gd name="connsiteY4" fmla="*/ 712662 h 5587521"/>
              <a:gd name="connsiteX0" fmla="*/ 407206 w 7344328"/>
              <a:gd name="connsiteY0" fmla="*/ 757011 h 6284122"/>
              <a:gd name="connsiteX1" fmla="*/ 6053826 w 7344328"/>
              <a:gd name="connsiteY1" fmla="*/ 471745 h 6284122"/>
              <a:gd name="connsiteX2" fmla="*/ 6977431 w 7344328"/>
              <a:gd name="connsiteY2" fmla="*/ 4917771 h 6284122"/>
              <a:gd name="connsiteX3" fmla="*/ 1171761 w 7344328"/>
              <a:gd name="connsiteY3" fmla="*/ 6035862 h 6284122"/>
              <a:gd name="connsiteX4" fmla="*/ 407206 w 7344328"/>
              <a:gd name="connsiteY4" fmla="*/ 757011 h 6284122"/>
              <a:gd name="connsiteX0" fmla="*/ 403540 w 7325772"/>
              <a:gd name="connsiteY0" fmla="*/ 942677 h 6476318"/>
              <a:gd name="connsiteX1" fmla="*/ 6000623 w 7325772"/>
              <a:gd name="connsiteY1" fmla="*/ 384709 h 6476318"/>
              <a:gd name="connsiteX2" fmla="*/ 6973765 w 7325772"/>
              <a:gd name="connsiteY2" fmla="*/ 5103437 h 6476318"/>
              <a:gd name="connsiteX3" fmla="*/ 1168095 w 7325772"/>
              <a:gd name="connsiteY3" fmla="*/ 6221528 h 6476318"/>
              <a:gd name="connsiteX4" fmla="*/ 403540 w 7325772"/>
              <a:gd name="connsiteY4" fmla="*/ 942677 h 6476318"/>
              <a:gd name="connsiteX0" fmla="*/ 571793 w 6932181"/>
              <a:gd name="connsiteY0" fmla="*/ 1012663 h 6426845"/>
              <a:gd name="connsiteX1" fmla="*/ 5623971 w 6932181"/>
              <a:gd name="connsiteY1" fmla="*/ 343136 h 6426845"/>
              <a:gd name="connsiteX2" fmla="*/ 6597113 w 6932181"/>
              <a:gd name="connsiteY2" fmla="*/ 5061864 h 6426845"/>
              <a:gd name="connsiteX3" fmla="*/ 791443 w 6932181"/>
              <a:gd name="connsiteY3" fmla="*/ 6179955 h 6426845"/>
              <a:gd name="connsiteX4" fmla="*/ 571793 w 6932181"/>
              <a:gd name="connsiteY4" fmla="*/ 1012663 h 6426845"/>
              <a:gd name="connsiteX0" fmla="*/ 338503 w 6658176"/>
              <a:gd name="connsiteY0" fmla="*/ 995541 h 6042003"/>
              <a:gd name="connsiteX1" fmla="*/ 5390681 w 6658176"/>
              <a:gd name="connsiteY1" fmla="*/ 326014 h 6042003"/>
              <a:gd name="connsiteX2" fmla="*/ 6363823 w 6658176"/>
              <a:gd name="connsiteY2" fmla="*/ 5044742 h 6042003"/>
              <a:gd name="connsiteX3" fmla="*/ 1115441 w 6658176"/>
              <a:gd name="connsiteY3" fmla="*/ 5716595 h 6042003"/>
              <a:gd name="connsiteX4" fmla="*/ 338503 w 6658176"/>
              <a:gd name="connsiteY4" fmla="*/ 995541 h 6042003"/>
              <a:gd name="connsiteX0" fmla="*/ 337609 w 6636797"/>
              <a:gd name="connsiteY0" fmla="*/ 991869 h 6022172"/>
              <a:gd name="connsiteX1" fmla="*/ 5389787 w 6636797"/>
              <a:gd name="connsiteY1" fmla="*/ 322342 h 6022172"/>
              <a:gd name="connsiteX2" fmla="*/ 6338162 w 6636797"/>
              <a:gd name="connsiteY2" fmla="*/ 4991488 h 6022172"/>
              <a:gd name="connsiteX3" fmla="*/ 1114547 w 6636797"/>
              <a:gd name="connsiteY3" fmla="*/ 5712923 h 6022172"/>
              <a:gd name="connsiteX4" fmla="*/ 337609 w 6636797"/>
              <a:gd name="connsiteY4" fmla="*/ 991869 h 602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6797" h="6022172">
                <a:moveTo>
                  <a:pt x="337609" y="991869"/>
                </a:moveTo>
                <a:cubicBezTo>
                  <a:pt x="1050149" y="93439"/>
                  <a:pt x="4389695" y="-344261"/>
                  <a:pt x="5389787" y="322342"/>
                </a:cubicBezTo>
                <a:cubicBezTo>
                  <a:pt x="6389879" y="988945"/>
                  <a:pt x="7050702" y="4093058"/>
                  <a:pt x="6338162" y="4991488"/>
                </a:cubicBezTo>
                <a:cubicBezTo>
                  <a:pt x="5625622" y="5889918"/>
                  <a:pt x="2114639" y="6379526"/>
                  <a:pt x="1114547" y="5712923"/>
                </a:cubicBezTo>
                <a:cubicBezTo>
                  <a:pt x="114455" y="5046320"/>
                  <a:pt x="-374931" y="1890299"/>
                  <a:pt x="337609" y="991869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/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13"/>
          <p:cNvSpPr>
            <a:spLocks noGrp="1"/>
          </p:cNvSpPr>
          <p:nvPr>
            <p:ph sz="quarter" idx="12"/>
          </p:nvPr>
        </p:nvSpPr>
        <p:spPr>
          <a:xfrm>
            <a:off x="3306764" y="1624013"/>
            <a:ext cx="5224462" cy="22479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70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93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1142485" y="1624013"/>
            <a:ext cx="6858000" cy="2247900"/>
          </a:xfrm>
          <a:prstGeom prst="rect">
            <a:avLst/>
          </a:prstGeom>
        </p:spPr>
        <p:txBody>
          <a:bodyPr lIns="64291" tIns="32146" rIns="64291" bIns="32146" anchor="b"/>
          <a:lstStyle>
            <a:lvl1pPr algn="ctr">
              <a:defRPr sz="31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1135171" y="4054475"/>
            <a:ext cx="6858000" cy="1655340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buNone/>
              <a:defRPr sz="1400">
                <a:solidFill>
                  <a:schemeClr val="bg2">
                    <a:lumMod val="10000"/>
                  </a:schemeClr>
                </a:solidFill>
              </a:defRPr>
            </a:lvl1pPr>
            <a:lvl2pPr marL="321457" indent="0" algn="ctr">
              <a:buNone/>
              <a:defRPr sz="1400"/>
            </a:lvl2pPr>
            <a:lvl3pPr marL="642915" indent="0" algn="ctr">
              <a:buNone/>
              <a:defRPr sz="1300"/>
            </a:lvl3pPr>
            <a:lvl4pPr marL="964372" indent="0" algn="ctr">
              <a:buNone/>
              <a:defRPr sz="1100"/>
            </a:lvl4pPr>
            <a:lvl5pPr marL="1285829" indent="0" algn="ctr">
              <a:buNone/>
              <a:defRPr sz="1100"/>
            </a:lvl5pPr>
            <a:lvl6pPr marL="1607287" indent="0" algn="ctr">
              <a:buNone/>
              <a:defRPr sz="1100"/>
            </a:lvl6pPr>
            <a:lvl7pPr marL="1928744" indent="0" algn="ctr">
              <a:buNone/>
              <a:defRPr sz="1100"/>
            </a:lvl7pPr>
            <a:lvl8pPr marL="2250201" indent="0" algn="ctr">
              <a:buNone/>
              <a:defRPr sz="1100"/>
            </a:lvl8pPr>
            <a:lvl9pPr marL="2571659" indent="0" algn="ctr">
              <a:buNone/>
              <a:defRPr sz="11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09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0"/>
          </p:nvPr>
        </p:nvSpPr>
        <p:spPr>
          <a:xfrm>
            <a:off x="608013" y="1624013"/>
            <a:ext cx="7923212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2276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Inhaltsplatzhalter 13"/>
          <p:cNvSpPr>
            <a:spLocks noGrp="1"/>
          </p:cNvSpPr>
          <p:nvPr>
            <p:ph sz="quarter" idx="11"/>
          </p:nvPr>
        </p:nvSpPr>
        <p:spPr>
          <a:xfrm>
            <a:off x="4660900" y="1624013"/>
            <a:ext cx="3870325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3"/>
          <p:cNvSpPr>
            <a:spLocks noGrp="1"/>
          </p:cNvSpPr>
          <p:nvPr>
            <p:ph sz="quarter" idx="12"/>
          </p:nvPr>
        </p:nvSpPr>
        <p:spPr>
          <a:xfrm>
            <a:off x="608013" y="1624013"/>
            <a:ext cx="3870325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908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2"/>
          <p:cNvSpPr>
            <a:spLocks noGrp="1"/>
          </p:cNvSpPr>
          <p:nvPr>
            <p:ph type="pic" idx="13"/>
          </p:nvPr>
        </p:nvSpPr>
        <p:spPr>
          <a:xfrm>
            <a:off x="1312245" y="1624013"/>
            <a:ext cx="6489416" cy="5742760"/>
          </a:xfrm>
          <a:prstGeom prst="flowChartConnector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/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4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490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2"/>
          <p:cNvSpPr>
            <a:spLocks noGrp="1"/>
          </p:cNvSpPr>
          <p:nvPr>
            <p:ph type="pic" idx="13"/>
          </p:nvPr>
        </p:nvSpPr>
        <p:spPr>
          <a:xfrm>
            <a:off x="592403" y="3065107"/>
            <a:ext cx="2387069" cy="2178441"/>
          </a:xfrm>
          <a:custGeom>
            <a:avLst/>
            <a:gdLst>
              <a:gd name="connsiteX0" fmla="*/ 0 w 7429910"/>
              <a:gd name="connsiteY0" fmla="*/ 0 h 6826045"/>
              <a:gd name="connsiteX1" fmla="*/ 7429910 w 7429910"/>
              <a:gd name="connsiteY1" fmla="*/ 0 h 6826045"/>
              <a:gd name="connsiteX2" fmla="*/ 7429910 w 7429910"/>
              <a:gd name="connsiteY2" fmla="*/ 6826045 h 6826045"/>
              <a:gd name="connsiteX3" fmla="*/ 0 w 7429910"/>
              <a:gd name="connsiteY3" fmla="*/ 6826045 h 6826045"/>
              <a:gd name="connsiteX4" fmla="*/ 0 w 7429910"/>
              <a:gd name="connsiteY4" fmla="*/ 0 h 6826045"/>
              <a:gd name="connsiteX0" fmla="*/ 0 w 9429135"/>
              <a:gd name="connsiteY0" fmla="*/ 0 h 6826045"/>
              <a:gd name="connsiteX1" fmla="*/ 7429910 w 9429135"/>
              <a:gd name="connsiteY1" fmla="*/ 0 h 6826045"/>
              <a:gd name="connsiteX2" fmla="*/ 7429910 w 9429135"/>
              <a:gd name="connsiteY2" fmla="*/ 6826045 h 6826045"/>
              <a:gd name="connsiteX3" fmla="*/ 0 w 9429135"/>
              <a:gd name="connsiteY3" fmla="*/ 6826045 h 6826045"/>
              <a:gd name="connsiteX4" fmla="*/ 0 w 9429135"/>
              <a:gd name="connsiteY4" fmla="*/ 0 h 6826045"/>
              <a:gd name="connsiteX0" fmla="*/ 0 w 8358648"/>
              <a:gd name="connsiteY0" fmla="*/ 853255 h 7679300"/>
              <a:gd name="connsiteX1" fmla="*/ 7429910 w 8358648"/>
              <a:gd name="connsiteY1" fmla="*/ 853255 h 7679300"/>
              <a:gd name="connsiteX2" fmla="*/ 7429910 w 8358648"/>
              <a:gd name="connsiteY2" fmla="*/ 7679300 h 7679300"/>
              <a:gd name="connsiteX3" fmla="*/ 0 w 8358648"/>
              <a:gd name="connsiteY3" fmla="*/ 7679300 h 7679300"/>
              <a:gd name="connsiteX4" fmla="*/ 0 w 8358648"/>
              <a:gd name="connsiteY4" fmla="*/ 853255 h 7679300"/>
              <a:gd name="connsiteX0" fmla="*/ 928738 w 9287386"/>
              <a:gd name="connsiteY0" fmla="*/ 853255 h 7679300"/>
              <a:gd name="connsiteX1" fmla="*/ 8358648 w 9287386"/>
              <a:gd name="connsiteY1" fmla="*/ 853255 h 7679300"/>
              <a:gd name="connsiteX2" fmla="*/ 8358648 w 9287386"/>
              <a:gd name="connsiteY2" fmla="*/ 7679300 h 7679300"/>
              <a:gd name="connsiteX3" fmla="*/ 928738 w 9287386"/>
              <a:gd name="connsiteY3" fmla="*/ 7679300 h 7679300"/>
              <a:gd name="connsiteX4" fmla="*/ 928738 w 9287386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632314"/>
              <a:gd name="connsiteY0" fmla="*/ 853255 h 7679300"/>
              <a:gd name="connsiteX1" fmla="*/ 8531112 w 9632314"/>
              <a:gd name="connsiteY1" fmla="*/ 853255 h 7679300"/>
              <a:gd name="connsiteX2" fmla="*/ 8531112 w 9632314"/>
              <a:gd name="connsiteY2" fmla="*/ 7679300 h 7679300"/>
              <a:gd name="connsiteX3" fmla="*/ 1101202 w 9632314"/>
              <a:gd name="connsiteY3" fmla="*/ 7679300 h 7679300"/>
              <a:gd name="connsiteX4" fmla="*/ 1101202 w 9632314"/>
              <a:gd name="connsiteY4" fmla="*/ 853255 h 7679300"/>
              <a:gd name="connsiteX0" fmla="*/ 1101202 w 9559929"/>
              <a:gd name="connsiteY0" fmla="*/ 853255 h 8492100"/>
              <a:gd name="connsiteX1" fmla="*/ 8531112 w 9559929"/>
              <a:gd name="connsiteY1" fmla="*/ 853255 h 8492100"/>
              <a:gd name="connsiteX2" fmla="*/ 8531112 w 9559929"/>
              <a:gd name="connsiteY2" fmla="*/ 7679300 h 8492100"/>
              <a:gd name="connsiteX3" fmla="*/ 1101202 w 9559929"/>
              <a:gd name="connsiteY3" fmla="*/ 7679300 h 8492100"/>
              <a:gd name="connsiteX4" fmla="*/ 1101202 w 9559929"/>
              <a:gd name="connsiteY4" fmla="*/ 853255 h 8492100"/>
              <a:gd name="connsiteX0" fmla="*/ 964095 w 9422822"/>
              <a:gd name="connsiteY0" fmla="*/ 853255 h 8890636"/>
              <a:gd name="connsiteX1" fmla="*/ 8394005 w 9422822"/>
              <a:gd name="connsiteY1" fmla="*/ 853255 h 8890636"/>
              <a:gd name="connsiteX2" fmla="*/ 8394005 w 9422822"/>
              <a:gd name="connsiteY2" fmla="*/ 7679300 h 8890636"/>
              <a:gd name="connsiteX3" fmla="*/ 964095 w 9422822"/>
              <a:gd name="connsiteY3" fmla="*/ 7679300 h 8890636"/>
              <a:gd name="connsiteX4" fmla="*/ 964095 w 9422822"/>
              <a:gd name="connsiteY4" fmla="*/ 853255 h 8890636"/>
              <a:gd name="connsiteX0" fmla="*/ 1214462 w 9079814"/>
              <a:gd name="connsiteY0" fmla="*/ 1309143 h 8391956"/>
              <a:gd name="connsiteX1" fmla="*/ 8083934 w 9079814"/>
              <a:gd name="connsiteY1" fmla="*/ 483233 h 8391956"/>
              <a:gd name="connsiteX2" fmla="*/ 8083934 w 9079814"/>
              <a:gd name="connsiteY2" fmla="*/ 7309278 h 8391956"/>
              <a:gd name="connsiteX3" fmla="*/ 654024 w 9079814"/>
              <a:gd name="connsiteY3" fmla="*/ 7309278 h 8391956"/>
              <a:gd name="connsiteX4" fmla="*/ 1214462 w 9079814"/>
              <a:gd name="connsiteY4" fmla="*/ 1309143 h 8391956"/>
              <a:gd name="connsiteX0" fmla="*/ 1183779 w 8641033"/>
              <a:gd name="connsiteY0" fmla="*/ 382976 h 7080687"/>
              <a:gd name="connsiteX1" fmla="*/ 7389574 w 8641033"/>
              <a:gd name="connsiteY1" fmla="*/ 1238383 h 7080687"/>
              <a:gd name="connsiteX2" fmla="*/ 8053251 w 8641033"/>
              <a:gd name="connsiteY2" fmla="*/ 6383111 h 7080687"/>
              <a:gd name="connsiteX3" fmla="*/ 623341 w 8641033"/>
              <a:gd name="connsiteY3" fmla="*/ 6383111 h 7080687"/>
              <a:gd name="connsiteX4" fmla="*/ 1183779 w 8641033"/>
              <a:gd name="connsiteY4" fmla="*/ 382976 h 7080687"/>
              <a:gd name="connsiteX0" fmla="*/ 1451602 w 8478664"/>
              <a:gd name="connsiteY0" fmla="*/ 1516138 h 5896682"/>
              <a:gd name="connsiteX1" fmla="*/ 7244442 w 8478664"/>
              <a:gd name="connsiteY1" fmla="*/ 188784 h 5896682"/>
              <a:gd name="connsiteX2" fmla="*/ 7908119 w 8478664"/>
              <a:gd name="connsiteY2" fmla="*/ 5333512 h 5896682"/>
              <a:gd name="connsiteX3" fmla="*/ 478209 w 8478664"/>
              <a:gd name="connsiteY3" fmla="*/ 5333512 h 5896682"/>
              <a:gd name="connsiteX4" fmla="*/ 1451602 w 8478664"/>
              <a:gd name="connsiteY4" fmla="*/ 1516138 h 5896682"/>
              <a:gd name="connsiteX0" fmla="*/ 1437953 w 8332528"/>
              <a:gd name="connsiteY0" fmla="*/ 437049 h 4726996"/>
              <a:gd name="connsiteX1" fmla="*/ 6817839 w 8332528"/>
              <a:gd name="connsiteY1" fmla="*/ 510792 h 4726996"/>
              <a:gd name="connsiteX2" fmla="*/ 7894470 w 8332528"/>
              <a:gd name="connsiteY2" fmla="*/ 4254423 h 4726996"/>
              <a:gd name="connsiteX3" fmla="*/ 464560 w 8332528"/>
              <a:gd name="connsiteY3" fmla="*/ 4254423 h 4726996"/>
              <a:gd name="connsiteX4" fmla="*/ 1437953 w 8332528"/>
              <a:gd name="connsiteY4" fmla="*/ 437049 h 4726996"/>
              <a:gd name="connsiteX0" fmla="*/ 1437953 w 8360476"/>
              <a:gd name="connsiteY0" fmla="*/ 416316 h 4706263"/>
              <a:gd name="connsiteX1" fmla="*/ 6817839 w 8360476"/>
              <a:gd name="connsiteY1" fmla="*/ 490059 h 4706263"/>
              <a:gd name="connsiteX2" fmla="*/ 7894470 w 8360476"/>
              <a:gd name="connsiteY2" fmla="*/ 4233690 h 4706263"/>
              <a:gd name="connsiteX3" fmla="*/ 464560 w 8360476"/>
              <a:gd name="connsiteY3" fmla="*/ 4233690 h 4706263"/>
              <a:gd name="connsiteX4" fmla="*/ 1437953 w 8360476"/>
              <a:gd name="connsiteY4" fmla="*/ 416316 h 4706263"/>
              <a:gd name="connsiteX0" fmla="*/ 1441314 w 8395962"/>
              <a:gd name="connsiteY0" fmla="*/ 743499 h 5066076"/>
              <a:gd name="connsiteX1" fmla="*/ 6924438 w 8395962"/>
              <a:gd name="connsiteY1" fmla="*/ 301048 h 5066076"/>
              <a:gd name="connsiteX2" fmla="*/ 7897831 w 8395962"/>
              <a:gd name="connsiteY2" fmla="*/ 4560873 h 5066076"/>
              <a:gd name="connsiteX3" fmla="*/ 467921 w 8395962"/>
              <a:gd name="connsiteY3" fmla="*/ 4560873 h 5066076"/>
              <a:gd name="connsiteX4" fmla="*/ 1441314 w 8395962"/>
              <a:gd name="connsiteY4" fmla="*/ 743499 h 5066076"/>
              <a:gd name="connsiteX0" fmla="*/ 1121752 w 8045827"/>
              <a:gd name="connsiteY0" fmla="*/ 772556 h 5547063"/>
              <a:gd name="connsiteX1" fmla="*/ 6604876 w 8045827"/>
              <a:gd name="connsiteY1" fmla="*/ 330105 h 5547063"/>
              <a:gd name="connsiteX2" fmla="*/ 7578269 w 8045827"/>
              <a:gd name="connsiteY2" fmla="*/ 4589930 h 5547063"/>
              <a:gd name="connsiteX3" fmla="*/ 561314 w 8045827"/>
              <a:gd name="connsiteY3" fmla="*/ 5253607 h 5547063"/>
              <a:gd name="connsiteX4" fmla="*/ 1121752 w 8045827"/>
              <a:gd name="connsiteY4" fmla="*/ 772556 h 5547063"/>
              <a:gd name="connsiteX0" fmla="*/ 1120668 w 8002754"/>
              <a:gd name="connsiteY0" fmla="*/ 841640 h 5869224"/>
              <a:gd name="connsiteX1" fmla="*/ 6603792 w 8002754"/>
              <a:gd name="connsiteY1" fmla="*/ 399189 h 5869224"/>
              <a:gd name="connsiteX2" fmla="*/ 7562437 w 8002754"/>
              <a:gd name="connsiteY2" fmla="*/ 5248950 h 5869224"/>
              <a:gd name="connsiteX3" fmla="*/ 560230 w 8002754"/>
              <a:gd name="connsiteY3" fmla="*/ 5322691 h 5869224"/>
              <a:gd name="connsiteX4" fmla="*/ 1120668 w 8002754"/>
              <a:gd name="connsiteY4" fmla="*/ 841640 h 5869224"/>
              <a:gd name="connsiteX0" fmla="*/ 910522 w 8173652"/>
              <a:gd name="connsiteY0" fmla="*/ 1056452 h 5739067"/>
              <a:gd name="connsiteX1" fmla="*/ 6762356 w 8173652"/>
              <a:gd name="connsiteY1" fmla="*/ 289536 h 5739067"/>
              <a:gd name="connsiteX2" fmla="*/ 7721001 w 8173652"/>
              <a:gd name="connsiteY2" fmla="*/ 5139297 h 5739067"/>
              <a:gd name="connsiteX3" fmla="*/ 718794 w 8173652"/>
              <a:gd name="connsiteY3" fmla="*/ 5213038 h 5739067"/>
              <a:gd name="connsiteX4" fmla="*/ 910522 w 8173652"/>
              <a:gd name="connsiteY4" fmla="*/ 1056452 h 5739067"/>
              <a:gd name="connsiteX0" fmla="*/ 947363 w 8468729"/>
              <a:gd name="connsiteY0" fmla="*/ 557466 h 5197776"/>
              <a:gd name="connsiteX1" fmla="*/ 7462874 w 8468729"/>
              <a:gd name="connsiteY1" fmla="*/ 483724 h 5197776"/>
              <a:gd name="connsiteX2" fmla="*/ 7757842 w 8468729"/>
              <a:gd name="connsiteY2" fmla="*/ 4640311 h 5197776"/>
              <a:gd name="connsiteX3" fmla="*/ 755635 w 8468729"/>
              <a:gd name="connsiteY3" fmla="*/ 4714052 h 5197776"/>
              <a:gd name="connsiteX4" fmla="*/ 947363 w 8468729"/>
              <a:gd name="connsiteY4" fmla="*/ 557466 h 5197776"/>
              <a:gd name="connsiteX0" fmla="*/ 947363 w 8473504"/>
              <a:gd name="connsiteY0" fmla="*/ 611616 h 5251926"/>
              <a:gd name="connsiteX1" fmla="*/ 7462874 w 8473504"/>
              <a:gd name="connsiteY1" fmla="*/ 537874 h 5251926"/>
              <a:gd name="connsiteX2" fmla="*/ 7757842 w 8473504"/>
              <a:gd name="connsiteY2" fmla="*/ 4694461 h 5251926"/>
              <a:gd name="connsiteX3" fmla="*/ 755635 w 8473504"/>
              <a:gd name="connsiteY3" fmla="*/ 4768202 h 5251926"/>
              <a:gd name="connsiteX4" fmla="*/ 947363 w 8473504"/>
              <a:gd name="connsiteY4" fmla="*/ 611616 h 5251926"/>
              <a:gd name="connsiteX0" fmla="*/ 867097 w 8384082"/>
              <a:gd name="connsiteY0" fmla="*/ 639782 h 5615049"/>
              <a:gd name="connsiteX1" fmla="*/ 7382608 w 8384082"/>
              <a:gd name="connsiteY1" fmla="*/ 566040 h 5615049"/>
              <a:gd name="connsiteX2" fmla="*/ 7677576 w 8384082"/>
              <a:gd name="connsiteY2" fmla="*/ 4722627 h 5615049"/>
              <a:gd name="connsiteX3" fmla="*/ 808104 w 8384082"/>
              <a:gd name="connsiteY3" fmla="*/ 5283065 h 5615049"/>
              <a:gd name="connsiteX4" fmla="*/ 867097 w 8384082"/>
              <a:gd name="connsiteY4" fmla="*/ 639782 h 5615049"/>
              <a:gd name="connsiteX0" fmla="*/ 877606 w 8497711"/>
              <a:gd name="connsiteY0" fmla="*/ 604388 h 5687124"/>
              <a:gd name="connsiteX1" fmla="*/ 7393117 w 8497711"/>
              <a:gd name="connsiteY1" fmla="*/ 530646 h 5687124"/>
              <a:gd name="connsiteX2" fmla="*/ 7850317 w 8497711"/>
              <a:gd name="connsiteY2" fmla="*/ 4960078 h 5687124"/>
              <a:gd name="connsiteX3" fmla="*/ 818613 w 8497711"/>
              <a:gd name="connsiteY3" fmla="*/ 5247671 h 5687124"/>
              <a:gd name="connsiteX4" fmla="*/ 877606 w 8497711"/>
              <a:gd name="connsiteY4" fmla="*/ 604388 h 5687124"/>
              <a:gd name="connsiteX0" fmla="*/ 883057 w 8543904"/>
              <a:gd name="connsiteY0" fmla="*/ 659038 h 5746401"/>
              <a:gd name="connsiteX1" fmla="*/ 7489451 w 8543904"/>
              <a:gd name="connsiteY1" fmla="*/ 494329 h 5746401"/>
              <a:gd name="connsiteX2" fmla="*/ 7855768 w 8543904"/>
              <a:gd name="connsiteY2" fmla="*/ 5014728 h 5746401"/>
              <a:gd name="connsiteX3" fmla="*/ 824064 w 8543904"/>
              <a:gd name="connsiteY3" fmla="*/ 5302321 h 5746401"/>
              <a:gd name="connsiteX4" fmla="*/ 883057 w 8543904"/>
              <a:gd name="connsiteY4" fmla="*/ 659038 h 5746401"/>
              <a:gd name="connsiteX0" fmla="*/ 883057 w 8520622"/>
              <a:gd name="connsiteY0" fmla="*/ 706711 h 5794075"/>
              <a:gd name="connsiteX1" fmla="*/ 7489451 w 8520622"/>
              <a:gd name="connsiteY1" fmla="*/ 542002 h 5794075"/>
              <a:gd name="connsiteX2" fmla="*/ 7855768 w 8520622"/>
              <a:gd name="connsiteY2" fmla="*/ 5062401 h 5794075"/>
              <a:gd name="connsiteX3" fmla="*/ 824064 w 8520622"/>
              <a:gd name="connsiteY3" fmla="*/ 5349994 h 5794075"/>
              <a:gd name="connsiteX4" fmla="*/ 883057 w 8520622"/>
              <a:gd name="connsiteY4" fmla="*/ 706711 h 5794075"/>
              <a:gd name="connsiteX0" fmla="*/ 1092038 w 8329683"/>
              <a:gd name="connsiteY0" fmla="*/ 763405 h 5642087"/>
              <a:gd name="connsiteX1" fmla="*/ 7295946 w 8329683"/>
              <a:gd name="connsiteY1" fmla="*/ 403766 h 5642087"/>
              <a:gd name="connsiteX2" fmla="*/ 7662263 w 8329683"/>
              <a:gd name="connsiteY2" fmla="*/ 4924165 h 5642087"/>
              <a:gd name="connsiteX3" fmla="*/ 630559 w 8329683"/>
              <a:gd name="connsiteY3" fmla="*/ 5211758 h 5642087"/>
              <a:gd name="connsiteX4" fmla="*/ 1092038 w 8329683"/>
              <a:gd name="connsiteY4" fmla="*/ 763405 h 5642087"/>
              <a:gd name="connsiteX0" fmla="*/ 1087238 w 8324883"/>
              <a:gd name="connsiteY0" fmla="*/ 831592 h 5710274"/>
              <a:gd name="connsiteX1" fmla="*/ 7291146 w 8324883"/>
              <a:gd name="connsiteY1" fmla="*/ 471953 h 5710274"/>
              <a:gd name="connsiteX2" fmla="*/ 7657463 w 8324883"/>
              <a:gd name="connsiteY2" fmla="*/ 4992352 h 5710274"/>
              <a:gd name="connsiteX3" fmla="*/ 625759 w 8324883"/>
              <a:gd name="connsiteY3" fmla="*/ 5279945 h 5710274"/>
              <a:gd name="connsiteX4" fmla="*/ 1087238 w 8324883"/>
              <a:gd name="connsiteY4" fmla="*/ 831592 h 5710274"/>
              <a:gd name="connsiteX0" fmla="*/ 1065753 w 8093480"/>
              <a:gd name="connsiteY0" fmla="*/ 712662 h 5587521"/>
              <a:gd name="connsiteX1" fmla="*/ 6712373 w 8093480"/>
              <a:gd name="connsiteY1" fmla="*/ 427396 h 5587521"/>
              <a:gd name="connsiteX2" fmla="*/ 7635978 w 8093480"/>
              <a:gd name="connsiteY2" fmla="*/ 4873422 h 5587521"/>
              <a:gd name="connsiteX3" fmla="*/ 604274 w 8093480"/>
              <a:gd name="connsiteY3" fmla="*/ 5161015 h 5587521"/>
              <a:gd name="connsiteX4" fmla="*/ 1065753 w 8093480"/>
              <a:gd name="connsiteY4" fmla="*/ 712662 h 5587521"/>
              <a:gd name="connsiteX0" fmla="*/ 407206 w 7344328"/>
              <a:gd name="connsiteY0" fmla="*/ 757011 h 6284122"/>
              <a:gd name="connsiteX1" fmla="*/ 6053826 w 7344328"/>
              <a:gd name="connsiteY1" fmla="*/ 471745 h 6284122"/>
              <a:gd name="connsiteX2" fmla="*/ 6977431 w 7344328"/>
              <a:gd name="connsiteY2" fmla="*/ 4917771 h 6284122"/>
              <a:gd name="connsiteX3" fmla="*/ 1171761 w 7344328"/>
              <a:gd name="connsiteY3" fmla="*/ 6035862 h 6284122"/>
              <a:gd name="connsiteX4" fmla="*/ 407206 w 7344328"/>
              <a:gd name="connsiteY4" fmla="*/ 757011 h 6284122"/>
              <a:gd name="connsiteX0" fmla="*/ 403540 w 7325772"/>
              <a:gd name="connsiteY0" fmla="*/ 942677 h 6476318"/>
              <a:gd name="connsiteX1" fmla="*/ 6000623 w 7325772"/>
              <a:gd name="connsiteY1" fmla="*/ 384709 h 6476318"/>
              <a:gd name="connsiteX2" fmla="*/ 6973765 w 7325772"/>
              <a:gd name="connsiteY2" fmla="*/ 5103437 h 6476318"/>
              <a:gd name="connsiteX3" fmla="*/ 1168095 w 7325772"/>
              <a:gd name="connsiteY3" fmla="*/ 6221528 h 6476318"/>
              <a:gd name="connsiteX4" fmla="*/ 403540 w 7325772"/>
              <a:gd name="connsiteY4" fmla="*/ 942677 h 6476318"/>
              <a:gd name="connsiteX0" fmla="*/ 571793 w 6932181"/>
              <a:gd name="connsiteY0" fmla="*/ 1012663 h 6426845"/>
              <a:gd name="connsiteX1" fmla="*/ 5623971 w 6932181"/>
              <a:gd name="connsiteY1" fmla="*/ 343136 h 6426845"/>
              <a:gd name="connsiteX2" fmla="*/ 6597113 w 6932181"/>
              <a:gd name="connsiteY2" fmla="*/ 5061864 h 6426845"/>
              <a:gd name="connsiteX3" fmla="*/ 791443 w 6932181"/>
              <a:gd name="connsiteY3" fmla="*/ 6179955 h 6426845"/>
              <a:gd name="connsiteX4" fmla="*/ 571793 w 6932181"/>
              <a:gd name="connsiteY4" fmla="*/ 1012663 h 6426845"/>
              <a:gd name="connsiteX0" fmla="*/ 338503 w 6658176"/>
              <a:gd name="connsiteY0" fmla="*/ 995541 h 6042003"/>
              <a:gd name="connsiteX1" fmla="*/ 5390681 w 6658176"/>
              <a:gd name="connsiteY1" fmla="*/ 326014 h 6042003"/>
              <a:gd name="connsiteX2" fmla="*/ 6363823 w 6658176"/>
              <a:gd name="connsiteY2" fmla="*/ 5044742 h 6042003"/>
              <a:gd name="connsiteX3" fmla="*/ 1115441 w 6658176"/>
              <a:gd name="connsiteY3" fmla="*/ 5716595 h 6042003"/>
              <a:gd name="connsiteX4" fmla="*/ 338503 w 6658176"/>
              <a:gd name="connsiteY4" fmla="*/ 995541 h 6042003"/>
              <a:gd name="connsiteX0" fmla="*/ 337609 w 6636797"/>
              <a:gd name="connsiteY0" fmla="*/ 991869 h 6022172"/>
              <a:gd name="connsiteX1" fmla="*/ 5389787 w 6636797"/>
              <a:gd name="connsiteY1" fmla="*/ 322342 h 6022172"/>
              <a:gd name="connsiteX2" fmla="*/ 6338162 w 6636797"/>
              <a:gd name="connsiteY2" fmla="*/ 4991488 h 6022172"/>
              <a:gd name="connsiteX3" fmla="*/ 1114547 w 6636797"/>
              <a:gd name="connsiteY3" fmla="*/ 5712923 h 6022172"/>
              <a:gd name="connsiteX4" fmla="*/ 337609 w 6636797"/>
              <a:gd name="connsiteY4" fmla="*/ 991869 h 602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6797" h="6022172">
                <a:moveTo>
                  <a:pt x="337609" y="991869"/>
                </a:moveTo>
                <a:cubicBezTo>
                  <a:pt x="1050149" y="93439"/>
                  <a:pt x="4389695" y="-344261"/>
                  <a:pt x="5389787" y="322342"/>
                </a:cubicBezTo>
                <a:cubicBezTo>
                  <a:pt x="6389879" y="988945"/>
                  <a:pt x="7050702" y="4093058"/>
                  <a:pt x="6338162" y="4991488"/>
                </a:cubicBezTo>
                <a:cubicBezTo>
                  <a:pt x="5625622" y="5889918"/>
                  <a:pt x="2114639" y="6379526"/>
                  <a:pt x="1114547" y="5712923"/>
                </a:cubicBezTo>
                <a:cubicBezTo>
                  <a:pt x="114455" y="5046320"/>
                  <a:pt x="-374931" y="1890299"/>
                  <a:pt x="337609" y="991869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/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8" name="Shape 102"/>
          <p:cNvSpPr>
            <a:spLocks noGrp="1"/>
          </p:cNvSpPr>
          <p:nvPr>
            <p:ph type="pic" idx="14"/>
          </p:nvPr>
        </p:nvSpPr>
        <p:spPr>
          <a:xfrm>
            <a:off x="2531608" y="4102762"/>
            <a:ext cx="2387069" cy="2178441"/>
          </a:xfrm>
          <a:custGeom>
            <a:avLst/>
            <a:gdLst>
              <a:gd name="connsiteX0" fmla="*/ 0 w 7429910"/>
              <a:gd name="connsiteY0" fmla="*/ 0 h 6826045"/>
              <a:gd name="connsiteX1" fmla="*/ 7429910 w 7429910"/>
              <a:gd name="connsiteY1" fmla="*/ 0 h 6826045"/>
              <a:gd name="connsiteX2" fmla="*/ 7429910 w 7429910"/>
              <a:gd name="connsiteY2" fmla="*/ 6826045 h 6826045"/>
              <a:gd name="connsiteX3" fmla="*/ 0 w 7429910"/>
              <a:gd name="connsiteY3" fmla="*/ 6826045 h 6826045"/>
              <a:gd name="connsiteX4" fmla="*/ 0 w 7429910"/>
              <a:gd name="connsiteY4" fmla="*/ 0 h 6826045"/>
              <a:gd name="connsiteX0" fmla="*/ 0 w 9429135"/>
              <a:gd name="connsiteY0" fmla="*/ 0 h 6826045"/>
              <a:gd name="connsiteX1" fmla="*/ 7429910 w 9429135"/>
              <a:gd name="connsiteY1" fmla="*/ 0 h 6826045"/>
              <a:gd name="connsiteX2" fmla="*/ 7429910 w 9429135"/>
              <a:gd name="connsiteY2" fmla="*/ 6826045 h 6826045"/>
              <a:gd name="connsiteX3" fmla="*/ 0 w 9429135"/>
              <a:gd name="connsiteY3" fmla="*/ 6826045 h 6826045"/>
              <a:gd name="connsiteX4" fmla="*/ 0 w 9429135"/>
              <a:gd name="connsiteY4" fmla="*/ 0 h 6826045"/>
              <a:gd name="connsiteX0" fmla="*/ 0 w 8358648"/>
              <a:gd name="connsiteY0" fmla="*/ 853255 h 7679300"/>
              <a:gd name="connsiteX1" fmla="*/ 7429910 w 8358648"/>
              <a:gd name="connsiteY1" fmla="*/ 853255 h 7679300"/>
              <a:gd name="connsiteX2" fmla="*/ 7429910 w 8358648"/>
              <a:gd name="connsiteY2" fmla="*/ 7679300 h 7679300"/>
              <a:gd name="connsiteX3" fmla="*/ 0 w 8358648"/>
              <a:gd name="connsiteY3" fmla="*/ 7679300 h 7679300"/>
              <a:gd name="connsiteX4" fmla="*/ 0 w 8358648"/>
              <a:gd name="connsiteY4" fmla="*/ 853255 h 7679300"/>
              <a:gd name="connsiteX0" fmla="*/ 928738 w 9287386"/>
              <a:gd name="connsiteY0" fmla="*/ 853255 h 7679300"/>
              <a:gd name="connsiteX1" fmla="*/ 8358648 w 9287386"/>
              <a:gd name="connsiteY1" fmla="*/ 853255 h 7679300"/>
              <a:gd name="connsiteX2" fmla="*/ 8358648 w 9287386"/>
              <a:gd name="connsiteY2" fmla="*/ 7679300 h 7679300"/>
              <a:gd name="connsiteX3" fmla="*/ 928738 w 9287386"/>
              <a:gd name="connsiteY3" fmla="*/ 7679300 h 7679300"/>
              <a:gd name="connsiteX4" fmla="*/ 928738 w 9287386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632314"/>
              <a:gd name="connsiteY0" fmla="*/ 853255 h 7679300"/>
              <a:gd name="connsiteX1" fmla="*/ 8531112 w 9632314"/>
              <a:gd name="connsiteY1" fmla="*/ 853255 h 7679300"/>
              <a:gd name="connsiteX2" fmla="*/ 8531112 w 9632314"/>
              <a:gd name="connsiteY2" fmla="*/ 7679300 h 7679300"/>
              <a:gd name="connsiteX3" fmla="*/ 1101202 w 9632314"/>
              <a:gd name="connsiteY3" fmla="*/ 7679300 h 7679300"/>
              <a:gd name="connsiteX4" fmla="*/ 1101202 w 9632314"/>
              <a:gd name="connsiteY4" fmla="*/ 853255 h 7679300"/>
              <a:gd name="connsiteX0" fmla="*/ 1101202 w 9559929"/>
              <a:gd name="connsiteY0" fmla="*/ 853255 h 8492100"/>
              <a:gd name="connsiteX1" fmla="*/ 8531112 w 9559929"/>
              <a:gd name="connsiteY1" fmla="*/ 853255 h 8492100"/>
              <a:gd name="connsiteX2" fmla="*/ 8531112 w 9559929"/>
              <a:gd name="connsiteY2" fmla="*/ 7679300 h 8492100"/>
              <a:gd name="connsiteX3" fmla="*/ 1101202 w 9559929"/>
              <a:gd name="connsiteY3" fmla="*/ 7679300 h 8492100"/>
              <a:gd name="connsiteX4" fmla="*/ 1101202 w 9559929"/>
              <a:gd name="connsiteY4" fmla="*/ 853255 h 8492100"/>
              <a:gd name="connsiteX0" fmla="*/ 964095 w 9422822"/>
              <a:gd name="connsiteY0" fmla="*/ 853255 h 8890636"/>
              <a:gd name="connsiteX1" fmla="*/ 8394005 w 9422822"/>
              <a:gd name="connsiteY1" fmla="*/ 853255 h 8890636"/>
              <a:gd name="connsiteX2" fmla="*/ 8394005 w 9422822"/>
              <a:gd name="connsiteY2" fmla="*/ 7679300 h 8890636"/>
              <a:gd name="connsiteX3" fmla="*/ 964095 w 9422822"/>
              <a:gd name="connsiteY3" fmla="*/ 7679300 h 8890636"/>
              <a:gd name="connsiteX4" fmla="*/ 964095 w 9422822"/>
              <a:gd name="connsiteY4" fmla="*/ 853255 h 8890636"/>
              <a:gd name="connsiteX0" fmla="*/ 1214462 w 9079814"/>
              <a:gd name="connsiteY0" fmla="*/ 1309143 h 8391956"/>
              <a:gd name="connsiteX1" fmla="*/ 8083934 w 9079814"/>
              <a:gd name="connsiteY1" fmla="*/ 483233 h 8391956"/>
              <a:gd name="connsiteX2" fmla="*/ 8083934 w 9079814"/>
              <a:gd name="connsiteY2" fmla="*/ 7309278 h 8391956"/>
              <a:gd name="connsiteX3" fmla="*/ 654024 w 9079814"/>
              <a:gd name="connsiteY3" fmla="*/ 7309278 h 8391956"/>
              <a:gd name="connsiteX4" fmla="*/ 1214462 w 9079814"/>
              <a:gd name="connsiteY4" fmla="*/ 1309143 h 8391956"/>
              <a:gd name="connsiteX0" fmla="*/ 1183779 w 8641033"/>
              <a:gd name="connsiteY0" fmla="*/ 382976 h 7080687"/>
              <a:gd name="connsiteX1" fmla="*/ 7389574 w 8641033"/>
              <a:gd name="connsiteY1" fmla="*/ 1238383 h 7080687"/>
              <a:gd name="connsiteX2" fmla="*/ 8053251 w 8641033"/>
              <a:gd name="connsiteY2" fmla="*/ 6383111 h 7080687"/>
              <a:gd name="connsiteX3" fmla="*/ 623341 w 8641033"/>
              <a:gd name="connsiteY3" fmla="*/ 6383111 h 7080687"/>
              <a:gd name="connsiteX4" fmla="*/ 1183779 w 8641033"/>
              <a:gd name="connsiteY4" fmla="*/ 382976 h 7080687"/>
              <a:gd name="connsiteX0" fmla="*/ 1451602 w 8478664"/>
              <a:gd name="connsiteY0" fmla="*/ 1516138 h 5896682"/>
              <a:gd name="connsiteX1" fmla="*/ 7244442 w 8478664"/>
              <a:gd name="connsiteY1" fmla="*/ 188784 h 5896682"/>
              <a:gd name="connsiteX2" fmla="*/ 7908119 w 8478664"/>
              <a:gd name="connsiteY2" fmla="*/ 5333512 h 5896682"/>
              <a:gd name="connsiteX3" fmla="*/ 478209 w 8478664"/>
              <a:gd name="connsiteY3" fmla="*/ 5333512 h 5896682"/>
              <a:gd name="connsiteX4" fmla="*/ 1451602 w 8478664"/>
              <a:gd name="connsiteY4" fmla="*/ 1516138 h 5896682"/>
              <a:gd name="connsiteX0" fmla="*/ 1437953 w 8332528"/>
              <a:gd name="connsiteY0" fmla="*/ 437049 h 4726996"/>
              <a:gd name="connsiteX1" fmla="*/ 6817839 w 8332528"/>
              <a:gd name="connsiteY1" fmla="*/ 510792 h 4726996"/>
              <a:gd name="connsiteX2" fmla="*/ 7894470 w 8332528"/>
              <a:gd name="connsiteY2" fmla="*/ 4254423 h 4726996"/>
              <a:gd name="connsiteX3" fmla="*/ 464560 w 8332528"/>
              <a:gd name="connsiteY3" fmla="*/ 4254423 h 4726996"/>
              <a:gd name="connsiteX4" fmla="*/ 1437953 w 8332528"/>
              <a:gd name="connsiteY4" fmla="*/ 437049 h 4726996"/>
              <a:gd name="connsiteX0" fmla="*/ 1437953 w 8360476"/>
              <a:gd name="connsiteY0" fmla="*/ 416316 h 4706263"/>
              <a:gd name="connsiteX1" fmla="*/ 6817839 w 8360476"/>
              <a:gd name="connsiteY1" fmla="*/ 490059 h 4706263"/>
              <a:gd name="connsiteX2" fmla="*/ 7894470 w 8360476"/>
              <a:gd name="connsiteY2" fmla="*/ 4233690 h 4706263"/>
              <a:gd name="connsiteX3" fmla="*/ 464560 w 8360476"/>
              <a:gd name="connsiteY3" fmla="*/ 4233690 h 4706263"/>
              <a:gd name="connsiteX4" fmla="*/ 1437953 w 8360476"/>
              <a:gd name="connsiteY4" fmla="*/ 416316 h 4706263"/>
              <a:gd name="connsiteX0" fmla="*/ 1441314 w 8395962"/>
              <a:gd name="connsiteY0" fmla="*/ 743499 h 5066076"/>
              <a:gd name="connsiteX1" fmla="*/ 6924438 w 8395962"/>
              <a:gd name="connsiteY1" fmla="*/ 301048 h 5066076"/>
              <a:gd name="connsiteX2" fmla="*/ 7897831 w 8395962"/>
              <a:gd name="connsiteY2" fmla="*/ 4560873 h 5066076"/>
              <a:gd name="connsiteX3" fmla="*/ 467921 w 8395962"/>
              <a:gd name="connsiteY3" fmla="*/ 4560873 h 5066076"/>
              <a:gd name="connsiteX4" fmla="*/ 1441314 w 8395962"/>
              <a:gd name="connsiteY4" fmla="*/ 743499 h 5066076"/>
              <a:gd name="connsiteX0" fmla="*/ 1121752 w 8045827"/>
              <a:gd name="connsiteY0" fmla="*/ 772556 h 5547063"/>
              <a:gd name="connsiteX1" fmla="*/ 6604876 w 8045827"/>
              <a:gd name="connsiteY1" fmla="*/ 330105 h 5547063"/>
              <a:gd name="connsiteX2" fmla="*/ 7578269 w 8045827"/>
              <a:gd name="connsiteY2" fmla="*/ 4589930 h 5547063"/>
              <a:gd name="connsiteX3" fmla="*/ 561314 w 8045827"/>
              <a:gd name="connsiteY3" fmla="*/ 5253607 h 5547063"/>
              <a:gd name="connsiteX4" fmla="*/ 1121752 w 8045827"/>
              <a:gd name="connsiteY4" fmla="*/ 772556 h 5547063"/>
              <a:gd name="connsiteX0" fmla="*/ 1120668 w 8002754"/>
              <a:gd name="connsiteY0" fmla="*/ 841640 h 5869224"/>
              <a:gd name="connsiteX1" fmla="*/ 6603792 w 8002754"/>
              <a:gd name="connsiteY1" fmla="*/ 399189 h 5869224"/>
              <a:gd name="connsiteX2" fmla="*/ 7562437 w 8002754"/>
              <a:gd name="connsiteY2" fmla="*/ 5248950 h 5869224"/>
              <a:gd name="connsiteX3" fmla="*/ 560230 w 8002754"/>
              <a:gd name="connsiteY3" fmla="*/ 5322691 h 5869224"/>
              <a:gd name="connsiteX4" fmla="*/ 1120668 w 8002754"/>
              <a:gd name="connsiteY4" fmla="*/ 841640 h 5869224"/>
              <a:gd name="connsiteX0" fmla="*/ 910522 w 8173652"/>
              <a:gd name="connsiteY0" fmla="*/ 1056452 h 5739067"/>
              <a:gd name="connsiteX1" fmla="*/ 6762356 w 8173652"/>
              <a:gd name="connsiteY1" fmla="*/ 289536 h 5739067"/>
              <a:gd name="connsiteX2" fmla="*/ 7721001 w 8173652"/>
              <a:gd name="connsiteY2" fmla="*/ 5139297 h 5739067"/>
              <a:gd name="connsiteX3" fmla="*/ 718794 w 8173652"/>
              <a:gd name="connsiteY3" fmla="*/ 5213038 h 5739067"/>
              <a:gd name="connsiteX4" fmla="*/ 910522 w 8173652"/>
              <a:gd name="connsiteY4" fmla="*/ 1056452 h 5739067"/>
              <a:gd name="connsiteX0" fmla="*/ 947363 w 8468729"/>
              <a:gd name="connsiteY0" fmla="*/ 557466 h 5197776"/>
              <a:gd name="connsiteX1" fmla="*/ 7462874 w 8468729"/>
              <a:gd name="connsiteY1" fmla="*/ 483724 h 5197776"/>
              <a:gd name="connsiteX2" fmla="*/ 7757842 w 8468729"/>
              <a:gd name="connsiteY2" fmla="*/ 4640311 h 5197776"/>
              <a:gd name="connsiteX3" fmla="*/ 755635 w 8468729"/>
              <a:gd name="connsiteY3" fmla="*/ 4714052 h 5197776"/>
              <a:gd name="connsiteX4" fmla="*/ 947363 w 8468729"/>
              <a:gd name="connsiteY4" fmla="*/ 557466 h 5197776"/>
              <a:gd name="connsiteX0" fmla="*/ 947363 w 8473504"/>
              <a:gd name="connsiteY0" fmla="*/ 611616 h 5251926"/>
              <a:gd name="connsiteX1" fmla="*/ 7462874 w 8473504"/>
              <a:gd name="connsiteY1" fmla="*/ 537874 h 5251926"/>
              <a:gd name="connsiteX2" fmla="*/ 7757842 w 8473504"/>
              <a:gd name="connsiteY2" fmla="*/ 4694461 h 5251926"/>
              <a:gd name="connsiteX3" fmla="*/ 755635 w 8473504"/>
              <a:gd name="connsiteY3" fmla="*/ 4768202 h 5251926"/>
              <a:gd name="connsiteX4" fmla="*/ 947363 w 8473504"/>
              <a:gd name="connsiteY4" fmla="*/ 611616 h 5251926"/>
              <a:gd name="connsiteX0" fmla="*/ 867097 w 8384082"/>
              <a:gd name="connsiteY0" fmla="*/ 639782 h 5615049"/>
              <a:gd name="connsiteX1" fmla="*/ 7382608 w 8384082"/>
              <a:gd name="connsiteY1" fmla="*/ 566040 h 5615049"/>
              <a:gd name="connsiteX2" fmla="*/ 7677576 w 8384082"/>
              <a:gd name="connsiteY2" fmla="*/ 4722627 h 5615049"/>
              <a:gd name="connsiteX3" fmla="*/ 808104 w 8384082"/>
              <a:gd name="connsiteY3" fmla="*/ 5283065 h 5615049"/>
              <a:gd name="connsiteX4" fmla="*/ 867097 w 8384082"/>
              <a:gd name="connsiteY4" fmla="*/ 639782 h 5615049"/>
              <a:gd name="connsiteX0" fmla="*/ 877606 w 8497711"/>
              <a:gd name="connsiteY0" fmla="*/ 604388 h 5687124"/>
              <a:gd name="connsiteX1" fmla="*/ 7393117 w 8497711"/>
              <a:gd name="connsiteY1" fmla="*/ 530646 h 5687124"/>
              <a:gd name="connsiteX2" fmla="*/ 7850317 w 8497711"/>
              <a:gd name="connsiteY2" fmla="*/ 4960078 h 5687124"/>
              <a:gd name="connsiteX3" fmla="*/ 818613 w 8497711"/>
              <a:gd name="connsiteY3" fmla="*/ 5247671 h 5687124"/>
              <a:gd name="connsiteX4" fmla="*/ 877606 w 8497711"/>
              <a:gd name="connsiteY4" fmla="*/ 604388 h 5687124"/>
              <a:gd name="connsiteX0" fmla="*/ 883057 w 8543904"/>
              <a:gd name="connsiteY0" fmla="*/ 659038 h 5746401"/>
              <a:gd name="connsiteX1" fmla="*/ 7489451 w 8543904"/>
              <a:gd name="connsiteY1" fmla="*/ 494329 h 5746401"/>
              <a:gd name="connsiteX2" fmla="*/ 7855768 w 8543904"/>
              <a:gd name="connsiteY2" fmla="*/ 5014728 h 5746401"/>
              <a:gd name="connsiteX3" fmla="*/ 824064 w 8543904"/>
              <a:gd name="connsiteY3" fmla="*/ 5302321 h 5746401"/>
              <a:gd name="connsiteX4" fmla="*/ 883057 w 8543904"/>
              <a:gd name="connsiteY4" fmla="*/ 659038 h 5746401"/>
              <a:gd name="connsiteX0" fmla="*/ 883057 w 8520622"/>
              <a:gd name="connsiteY0" fmla="*/ 706711 h 5794075"/>
              <a:gd name="connsiteX1" fmla="*/ 7489451 w 8520622"/>
              <a:gd name="connsiteY1" fmla="*/ 542002 h 5794075"/>
              <a:gd name="connsiteX2" fmla="*/ 7855768 w 8520622"/>
              <a:gd name="connsiteY2" fmla="*/ 5062401 h 5794075"/>
              <a:gd name="connsiteX3" fmla="*/ 824064 w 8520622"/>
              <a:gd name="connsiteY3" fmla="*/ 5349994 h 5794075"/>
              <a:gd name="connsiteX4" fmla="*/ 883057 w 8520622"/>
              <a:gd name="connsiteY4" fmla="*/ 706711 h 5794075"/>
              <a:gd name="connsiteX0" fmla="*/ 1092038 w 8329683"/>
              <a:gd name="connsiteY0" fmla="*/ 763405 h 5642087"/>
              <a:gd name="connsiteX1" fmla="*/ 7295946 w 8329683"/>
              <a:gd name="connsiteY1" fmla="*/ 403766 h 5642087"/>
              <a:gd name="connsiteX2" fmla="*/ 7662263 w 8329683"/>
              <a:gd name="connsiteY2" fmla="*/ 4924165 h 5642087"/>
              <a:gd name="connsiteX3" fmla="*/ 630559 w 8329683"/>
              <a:gd name="connsiteY3" fmla="*/ 5211758 h 5642087"/>
              <a:gd name="connsiteX4" fmla="*/ 1092038 w 8329683"/>
              <a:gd name="connsiteY4" fmla="*/ 763405 h 5642087"/>
              <a:gd name="connsiteX0" fmla="*/ 1087238 w 8324883"/>
              <a:gd name="connsiteY0" fmla="*/ 831592 h 5710274"/>
              <a:gd name="connsiteX1" fmla="*/ 7291146 w 8324883"/>
              <a:gd name="connsiteY1" fmla="*/ 471953 h 5710274"/>
              <a:gd name="connsiteX2" fmla="*/ 7657463 w 8324883"/>
              <a:gd name="connsiteY2" fmla="*/ 4992352 h 5710274"/>
              <a:gd name="connsiteX3" fmla="*/ 625759 w 8324883"/>
              <a:gd name="connsiteY3" fmla="*/ 5279945 h 5710274"/>
              <a:gd name="connsiteX4" fmla="*/ 1087238 w 8324883"/>
              <a:gd name="connsiteY4" fmla="*/ 831592 h 5710274"/>
              <a:gd name="connsiteX0" fmla="*/ 1065753 w 8093480"/>
              <a:gd name="connsiteY0" fmla="*/ 712662 h 5587521"/>
              <a:gd name="connsiteX1" fmla="*/ 6712373 w 8093480"/>
              <a:gd name="connsiteY1" fmla="*/ 427396 h 5587521"/>
              <a:gd name="connsiteX2" fmla="*/ 7635978 w 8093480"/>
              <a:gd name="connsiteY2" fmla="*/ 4873422 h 5587521"/>
              <a:gd name="connsiteX3" fmla="*/ 604274 w 8093480"/>
              <a:gd name="connsiteY3" fmla="*/ 5161015 h 5587521"/>
              <a:gd name="connsiteX4" fmla="*/ 1065753 w 8093480"/>
              <a:gd name="connsiteY4" fmla="*/ 712662 h 5587521"/>
              <a:gd name="connsiteX0" fmla="*/ 407206 w 7344328"/>
              <a:gd name="connsiteY0" fmla="*/ 757011 h 6284122"/>
              <a:gd name="connsiteX1" fmla="*/ 6053826 w 7344328"/>
              <a:gd name="connsiteY1" fmla="*/ 471745 h 6284122"/>
              <a:gd name="connsiteX2" fmla="*/ 6977431 w 7344328"/>
              <a:gd name="connsiteY2" fmla="*/ 4917771 h 6284122"/>
              <a:gd name="connsiteX3" fmla="*/ 1171761 w 7344328"/>
              <a:gd name="connsiteY3" fmla="*/ 6035862 h 6284122"/>
              <a:gd name="connsiteX4" fmla="*/ 407206 w 7344328"/>
              <a:gd name="connsiteY4" fmla="*/ 757011 h 6284122"/>
              <a:gd name="connsiteX0" fmla="*/ 403540 w 7325772"/>
              <a:gd name="connsiteY0" fmla="*/ 942677 h 6476318"/>
              <a:gd name="connsiteX1" fmla="*/ 6000623 w 7325772"/>
              <a:gd name="connsiteY1" fmla="*/ 384709 h 6476318"/>
              <a:gd name="connsiteX2" fmla="*/ 6973765 w 7325772"/>
              <a:gd name="connsiteY2" fmla="*/ 5103437 h 6476318"/>
              <a:gd name="connsiteX3" fmla="*/ 1168095 w 7325772"/>
              <a:gd name="connsiteY3" fmla="*/ 6221528 h 6476318"/>
              <a:gd name="connsiteX4" fmla="*/ 403540 w 7325772"/>
              <a:gd name="connsiteY4" fmla="*/ 942677 h 6476318"/>
              <a:gd name="connsiteX0" fmla="*/ 571793 w 6932181"/>
              <a:gd name="connsiteY0" fmla="*/ 1012663 h 6426845"/>
              <a:gd name="connsiteX1" fmla="*/ 5623971 w 6932181"/>
              <a:gd name="connsiteY1" fmla="*/ 343136 h 6426845"/>
              <a:gd name="connsiteX2" fmla="*/ 6597113 w 6932181"/>
              <a:gd name="connsiteY2" fmla="*/ 5061864 h 6426845"/>
              <a:gd name="connsiteX3" fmla="*/ 791443 w 6932181"/>
              <a:gd name="connsiteY3" fmla="*/ 6179955 h 6426845"/>
              <a:gd name="connsiteX4" fmla="*/ 571793 w 6932181"/>
              <a:gd name="connsiteY4" fmla="*/ 1012663 h 6426845"/>
              <a:gd name="connsiteX0" fmla="*/ 338503 w 6658176"/>
              <a:gd name="connsiteY0" fmla="*/ 995541 h 6042003"/>
              <a:gd name="connsiteX1" fmla="*/ 5390681 w 6658176"/>
              <a:gd name="connsiteY1" fmla="*/ 326014 h 6042003"/>
              <a:gd name="connsiteX2" fmla="*/ 6363823 w 6658176"/>
              <a:gd name="connsiteY2" fmla="*/ 5044742 h 6042003"/>
              <a:gd name="connsiteX3" fmla="*/ 1115441 w 6658176"/>
              <a:gd name="connsiteY3" fmla="*/ 5716595 h 6042003"/>
              <a:gd name="connsiteX4" fmla="*/ 338503 w 6658176"/>
              <a:gd name="connsiteY4" fmla="*/ 995541 h 6042003"/>
              <a:gd name="connsiteX0" fmla="*/ 337609 w 6636797"/>
              <a:gd name="connsiteY0" fmla="*/ 991869 h 6022172"/>
              <a:gd name="connsiteX1" fmla="*/ 5389787 w 6636797"/>
              <a:gd name="connsiteY1" fmla="*/ 322342 h 6022172"/>
              <a:gd name="connsiteX2" fmla="*/ 6338162 w 6636797"/>
              <a:gd name="connsiteY2" fmla="*/ 4991488 h 6022172"/>
              <a:gd name="connsiteX3" fmla="*/ 1114547 w 6636797"/>
              <a:gd name="connsiteY3" fmla="*/ 5712923 h 6022172"/>
              <a:gd name="connsiteX4" fmla="*/ 337609 w 6636797"/>
              <a:gd name="connsiteY4" fmla="*/ 991869 h 602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6797" h="6022172">
                <a:moveTo>
                  <a:pt x="337609" y="991869"/>
                </a:moveTo>
                <a:cubicBezTo>
                  <a:pt x="1050149" y="93439"/>
                  <a:pt x="4389695" y="-344261"/>
                  <a:pt x="5389787" y="322342"/>
                </a:cubicBezTo>
                <a:cubicBezTo>
                  <a:pt x="6389879" y="988945"/>
                  <a:pt x="7050702" y="4093058"/>
                  <a:pt x="6338162" y="4991488"/>
                </a:cubicBezTo>
                <a:cubicBezTo>
                  <a:pt x="5625622" y="5889918"/>
                  <a:pt x="2114639" y="6379526"/>
                  <a:pt x="1114547" y="5712923"/>
                </a:cubicBezTo>
                <a:cubicBezTo>
                  <a:pt x="114455" y="5046320"/>
                  <a:pt x="-374931" y="1890299"/>
                  <a:pt x="337609" y="991869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/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Inhaltsplatzhalter 13"/>
          <p:cNvSpPr>
            <a:spLocks noGrp="1"/>
          </p:cNvSpPr>
          <p:nvPr>
            <p:ph sz="quarter" idx="12"/>
          </p:nvPr>
        </p:nvSpPr>
        <p:spPr>
          <a:xfrm>
            <a:off x="3306764" y="1624013"/>
            <a:ext cx="5224462" cy="22479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73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2"/>
          <p:cNvSpPr>
            <a:spLocks noGrp="1"/>
          </p:cNvSpPr>
          <p:nvPr>
            <p:ph type="pic" idx="13"/>
          </p:nvPr>
        </p:nvSpPr>
        <p:spPr>
          <a:xfrm>
            <a:off x="-990730" y="3240157"/>
            <a:ext cx="6608328" cy="4010607"/>
          </a:xfrm>
          <a:prstGeom prst="ellips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13"/>
          <p:cNvSpPr>
            <a:spLocks noGrp="1"/>
          </p:cNvSpPr>
          <p:nvPr>
            <p:ph sz="quarter" idx="12"/>
          </p:nvPr>
        </p:nvSpPr>
        <p:spPr>
          <a:xfrm>
            <a:off x="3306764" y="1624013"/>
            <a:ext cx="5224462" cy="22479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30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13"/>
          <p:cNvSpPr>
            <a:spLocks noGrp="1"/>
          </p:cNvSpPr>
          <p:nvPr>
            <p:ph sz="quarter" idx="12"/>
          </p:nvPr>
        </p:nvSpPr>
        <p:spPr>
          <a:xfrm>
            <a:off x="2500685" y="1624013"/>
            <a:ext cx="4198289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5306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2"/>
          <p:cNvSpPr>
            <a:spLocks noGrp="1"/>
          </p:cNvSpPr>
          <p:nvPr>
            <p:ph type="pic" idx="13"/>
          </p:nvPr>
        </p:nvSpPr>
        <p:spPr>
          <a:xfrm>
            <a:off x="628427" y="1624013"/>
            <a:ext cx="3856261" cy="5801156"/>
          </a:xfrm>
          <a:custGeom>
            <a:avLst/>
            <a:gdLst>
              <a:gd name="connsiteX0" fmla="*/ 0 w 9578447"/>
              <a:gd name="connsiteY0" fmla="*/ 4265780 h 8531560"/>
              <a:gd name="connsiteX1" fmla="*/ 4789224 w 9578447"/>
              <a:gd name="connsiteY1" fmla="*/ 0 h 8531560"/>
              <a:gd name="connsiteX2" fmla="*/ 9578448 w 9578447"/>
              <a:gd name="connsiteY2" fmla="*/ 4265780 h 8531560"/>
              <a:gd name="connsiteX3" fmla="*/ 4789224 w 9578447"/>
              <a:gd name="connsiteY3" fmla="*/ 8531560 h 8531560"/>
              <a:gd name="connsiteX4" fmla="*/ 0 w 9578447"/>
              <a:gd name="connsiteY4" fmla="*/ 4265780 h 8531560"/>
              <a:gd name="connsiteX0" fmla="*/ 0 w 7844898"/>
              <a:gd name="connsiteY0" fmla="*/ 4266423 h 8532937"/>
              <a:gd name="connsiteX1" fmla="*/ 4789224 w 7844898"/>
              <a:gd name="connsiteY1" fmla="*/ 643 h 8532937"/>
              <a:gd name="connsiteX2" fmla="*/ 7844898 w 7844898"/>
              <a:gd name="connsiteY2" fmla="*/ 4514073 h 8532937"/>
              <a:gd name="connsiteX3" fmla="*/ 4789224 w 7844898"/>
              <a:gd name="connsiteY3" fmla="*/ 8532203 h 8532937"/>
              <a:gd name="connsiteX4" fmla="*/ 0 w 7844898"/>
              <a:gd name="connsiteY4" fmla="*/ 4266423 h 8532937"/>
              <a:gd name="connsiteX0" fmla="*/ 0 w 5844648"/>
              <a:gd name="connsiteY0" fmla="*/ 4332791 h 8532292"/>
              <a:gd name="connsiteX1" fmla="*/ 2788974 w 5844648"/>
              <a:gd name="connsiteY1" fmla="*/ 336 h 8532292"/>
              <a:gd name="connsiteX2" fmla="*/ 5844648 w 5844648"/>
              <a:gd name="connsiteY2" fmla="*/ 4513766 h 8532292"/>
              <a:gd name="connsiteX3" fmla="*/ 2788974 w 5844648"/>
              <a:gd name="connsiteY3" fmla="*/ 8531896 h 8532292"/>
              <a:gd name="connsiteX4" fmla="*/ 0 w 5844648"/>
              <a:gd name="connsiteY4" fmla="*/ 4332791 h 8532292"/>
              <a:gd name="connsiteX0" fmla="*/ 0 w 5958948"/>
              <a:gd name="connsiteY0" fmla="*/ 4332791 h 8532292"/>
              <a:gd name="connsiteX1" fmla="*/ 2903274 w 5958948"/>
              <a:gd name="connsiteY1" fmla="*/ 336 h 8532292"/>
              <a:gd name="connsiteX2" fmla="*/ 5958948 w 5958948"/>
              <a:gd name="connsiteY2" fmla="*/ 4513766 h 8532292"/>
              <a:gd name="connsiteX3" fmla="*/ 2903274 w 5958948"/>
              <a:gd name="connsiteY3" fmla="*/ 8531896 h 8532292"/>
              <a:gd name="connsiteX4" fmla="*/ 0 w 5958948"/>
              <a:gd name="connsiteY4" fmla="*/ 4332791 h 8532292"/>
              <a:gd name="connsiteX0" fmla="*/ 0 w 5958948"/>
              <a:gd name="connsiteY0" fmla="*/ 4266015 h 8465516"/>
              <a:gd name="connsiteX1" fmla="*/ 2912799 w 5958948"/>
              <a:gd name="connsiteY1" fmla="*/ 235 h 8465516"/>
              <a:gd name="connsiteX2" fmla="*/ 5958948 w 5958948"/>
              <a:gd name="connsiteY2" fmla="*/ 4446990 h 8465516"/>
              <a:gd name="connsiteX3" fmla="*/ 2903274 w 5958948"/>
              <a:gd name="connsiteY3" fmla="*/ 8465120 h 8465516"/>
              <a:gd name="connsiteX4" fmla="*/ 0 w 5958948"/>
              <a:gd name="connsiteY4" fmla="*/ 4266015 h 8465516"/>
              <a:gd name="connsiteX0" fmla="*/ 0 w 5958948"/>
              <a:gd name="connsiteY0" fmla="*/ 4268105 h 8467606"/>
              <a:gd name="connsiteX1" fmla="*/ 2912799 w 5958948"/>
              <a:gd name="connsiteY1" fmla="*/ 2325 h 8467606"/>
              <a:gd name="connsiteX2" fmla="*/ 5958948 w 5958948"/>
              <a:gd name="connsiteY2" fmla="*/ 4449080 h 8467606"/>
              <a:gd name="connsiteX3" fmla="*/ 2903274 w 5958948"/>
              <a:gd name="connsiteY3" fmla="*/ 8467210 h 8467606"/>
              <a:gd name="connsiteX4" fmla="*/ 0 w 5958948"/>
              <a:gd name="connsiteY4" fmla="*/ 4268105 h 846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8948" h="8467606">
                <a:moveTo>
                  <a:pt x="0" y="4268105"/>
                </a:moveTo>
                <a:cubicBezTo>
                  <a:pt x="1587" y="2857291"/>
                  <a:pt x="1757716" y="-94513"/>
                  <a:pt x="2912799" y="2325"/>
                </a:cubicBezTo>
                <a:cubicBezTo>
                  <a:pt x="4067882" y="99163"/>
                  <a:pt x="5958948" y="2093155"/>
                  <a:pt x="5958948" y="4449080"/>
                </a:cubicBezTo>
                <a:cubicBezTo>
                  <a:pt x="5958948" y="6805005"/>
                  <a:pt x="3896432" y="8497373"/>
                  <a:pt x="2903274" y="8467210"/>
                </a:cubicBezTo>
                <a:cubicBezTo>
                  <a:pt x="1910116" y="8437048"/>
                  <a:pt x="-1587" y="5678919"/>
                  <a:pt x="0" y="4268105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</a:lstStyle>
          <a:p>
            <a:pPr lvl="2"/>
            <a:r>
              <a:rPr lang="de-DE" dirty="0"/>
              <a:t>Bild</a:t>
            </a:r>
            <a:endParaRPr dirty="0"/>
          </a:p>
        </p:txBody>
      </p:sp>
      <p:sp>
        <p:nvSpPr>
          <p:cNvPr id="8" name="Flussdiagramm: Verbindungsstelle 7"/>
          <p:cNvSpPr/>
          <p:nvPr userDrawn="1"/>
        </p:nvSpPr>
        <p:spPr>
          <a:xfrm>
            <a:off x="4850170" y="4333657"/>
            <a:ext cx="1497600" cy="1339200"/>
          </a:xfrm>
          <a:prstGeom prst="flowChartConnector">
            <a:avLst/>
          </a:prstGeom>
          <a:solidFill>
            <a:schemeClr val="tx1">
              <a:alpha val="84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778891" y="4943699"/>
            <a:ext cx="1646411" cy="1107281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lnSpc>
                <a:spcPts val="984"/>
              </a:lnSpc>
              <a:spcBef>
                <a:spcPts val="0"/>
              </a:spcBef>
              <a:spcAft>
                <a:spcPts val="422"/>
              </a:spcAft>
              <a:buNone/>
              <a:defRPr sz="11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0" name="Flussdiagramm: Verbindungsstelle 9"/>
          <p:cNvSpPr/>
          <p:nvPr userDrawn="1"/>
        </p:nvSpPr>
        <p:spPr>
          <a:xfrm>
            <a:off x="6149953" y="5186523"/>
            <a:ext cx="1378800" cy="1285200"/>
          </a:xfrm>
          <a:prstGeom prst="flowChartConnector">
            <a:avLst/>
          </a:prstGeom>
          <a:solidFill>
            <a:schemeClr val="tx1">
              <a:lumMod val="50000"/>
              <a:alpha val="9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Ellipse 10"/>
          <p:cNvSpPr/>
          <p:nvPr userDrawn="1"/>
        </p:nvSpPr>
        <p:spPr>
          <a:xfrm>
            <a:off x="5023080" y="1806539"/>
            <a:ext cx="1695600" cy="1404000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6200097" y="5698157"/>
            <a:ext cx="1341891" cy="839884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lnSpc>
                <a:spcPts val="984"/>
              </a:lnSpc>
              <a:spcBef>
                <a:spcPts val="0"/>
              </a:spcBef>
              <a:spcAft>
                <a:spcPts val="422"/>
              </a:spcAft>
              <a:buNone/>
              <a:defRPr sz="11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Sonstiges</a:t>
            </a:r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>
          <a:xfrm>
            <a:off x="589306" y="290513"/>
            <a:ext cx="6778282" cy="1326059"/>
          </a:xfrm>
          <a:prstGeom prst="rect">
            <a:avLst/>
          </a:prstGeom>
        </p:spPr>
        <p:txBody>
          <a:bodyPr vert="horz" lIns="64291" tIns="32146" rIns="64291" bIns="32146" rtlCol="0" anchor="ctr">
            <a:noAutofit/>
          </a:bodyPr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5050900" y="2202030"/>
            <a:ext cx="1646411" cy="611771"/>
          </a:xfrm>
          <a:prstGeom prst="rect">
            <a:avLst/>
          </a:prstGeom>
        </p:spPr>
        <p:txBody>
          <a:bodyPr lIns="64291" tIns="32146" rIns="64291" bIns="32146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accent3">
                    <a:lumMod val="50000"/>
                  </a:schemeClr>
                </a:solidFill>
                <a:latin typeface="BradleyHand ITC" panose="02000803030000020004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99298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2"/>
          <p:cNvSpPr>
            <a:spLocks noGrp="1"/>
          </p:cNvSpPr>
          <p:nvPr>
            <p:ph type="pic" idx="13"/>
          </p:nvPr>
        </p:nvSpPr>
        <p:spPr>
          <a:xfrm>
            <a:off x="628427" y="1624013"/>
            <a:ext cx="3856261" cy="5801156"/>
          </a:xfrm>
          <a:custGeom>
            <a:avLst/>
            <a:gdLst>
              <a:gd name="connsiteX0" fmla="*/ 0 w 9578447"/>
              <a:gd name="connsiteY0" fmla="*/ 4265780 h 8531560"/>
              <a:gd name="connsiteX1" fmla="*/ 4789224 w 9578447"/>
              <a:gd name="connsiteY1" fmla="*/ 0 h 8531560"/>
              <a:gd name="connsiteX2" fmla="*/ 9578448 w 9578447"/>
              <a:gd name="connsiteY2" fmla="*/ 4265780 h 8531560"/>
              <a:gd name="connsiteX3" fmla="*/ 4789224 w 9578447"/>
              <a:gd name="connsiteY3" fmla="*/ 8531560 h 8531560"/>
              <a:gd name="connsiteX4" fmla="*/ 0 w 9578447"/>
              <a:gd name="connsiteY4" fmla="*/ 4265780 h 8531560"/>
              <a:gd name="connsiteX0" fmla="*/ 0 w 7844898"/>
              <a:gd name="connsiteY0" fmla="*/ 4266423 h 8532937"/>
              <a:gd name="connsiteX1" fmla="*/ 4789224 w 7844898"/>
              <a:gd name="connsiteY1" fmla="*/ 643 h 8532937"/>
              <a:gd name="connsiteX2" fmla="*/ 7844898 w 7844898"/>
              <a:gd name="connsiteY2" fmla="*/ 4514073 h 8532937"/>
              <a:gd name="connsiteX3" fmla="*/ 4789224 w 7844898"/>
              <a:gd name="connsiteY3" fmla="*/ 8532203 h 8532937"/>
              <a:gd name="connsiteX4" fmla="*/ 0 w 7844898"/>
              <a:gd name="connsiteY4" fmla="*/ 4266423 h 8532937"/>
              <a:gd name="connsiteX0" fmla="*/ 0 w 5844648"/>
              <a:gd name="connsiteY0" fmla="*/ 4332791 h 8532292"/>
              <a:gd name="connsiteX1" fmla="*/ 2788974 w 5844648"/>
              <a:gd name="connsiteY1" fmla="*/ 336 h 8532292"/>
              <a:gd name="connsiteX2" fmla="*/ 5844648 w 5844648"/>
              <a:gd name="connsiteY2" fmla="*/ 4513766 h 8532292"/>
              <a:gd name="connsiteX3" fmla="*/ 2788974 w 5844648"/>
              <a:gd name="connsiteY3" fmla="*/ 8531896 h 8532292"/>
              <a:gd name="connsiteX4" fmla="*/ 0 w 5844648"/>
              <a:gd name="connsiteY4" fmla="*/ 4332791 h 8532292"/>
              <a:gd name="connsiteX0" fmla="*/ 0 w 5958948"/>
              <a:gd name="connsiteY0" fmla="*/ 4332791 h 8532292"/>
              <a:gd name="connsiteX1" fmla="*/ 2903274 w 5958948"/>
              <a:gd name="connsiteY1" fmla="*/ 336 h 8532292"/>
              <a:gd name="connsiteX2" fmla="*/ 5958948 w 5958948"/>
              <a:gd name="connsiteY2" fmla="*/ 4513766 h 8532292"/>
              <a:gd name="connsiteX3" fmla="*/ 2903274 w 5958948"/>
              <a:gd name="connsiteY3" fmla="*/ 8531896 h 8532292"/>
              <a:gd name="connsiteX4" fmla="*/ 0 w 5958948"/>
              <a:gd name="connsiteY4" fmla="*/ 4332791 h 8532292"/>
              <a:gd name="connsiteX0" fmla="*/ 0 w 5958948"/>
              <a:gd name="connsiteY0" fmla="*/ 4266015 h 8465516"/>
              <a:gd name="connsiteX1" fmla="*/ 2912799 w 5958948"/>
              <a:gd name="connsiteY1" fmla="*/ 235 h 8465516"/>
              <a:gd name="connsiteX2" fmla="*/ 5958948 w 5958948"/>
              <a:gd name="connsiteY2" fmla="*/ 4446990 h 8465516"/>
              <a:gd name="connsiteX3" fmla="*/ 2903274 w 5958948"/>
              <a:gd name="connsiteY3" fmla="*/ 8465120 h 8465516"/>
              <a:gd name="connsiteX4" fmla="*/ 0 w 5958948"/>
              <a:gd name="connsiteY4" fmla="*/ 4266015 h 8465516"/>
              <a:gd name="connsiteX0" fmla="*/ 0 w 5958948"/>
              <a:gd name="connsiteY0" fmla="*/ 4268105 h 8467606"/>
              <a:gd name="connsiteX1" fmla="*/ 2912799 w 5958948"/>
              <a:gd name="connsiteY1" fmla="*/ 2325 h 8467606"/>
              <a:gd name="connsiteX2" fmla="*/ 5958948 w 5958948"/>
              <a:gd name="connsiteY2" fmla="*/ 4449080 h 8467606"/>
              <a:gd name="connsiteX3" fmla="*/ 2903274 w 5958948"/>
              <a:gd name="connsiteY3" fmla="*/ 8467210 h 8467606"/>
              <a:gd name="connsiteX4" fmla="*/ 0 w 5958948"/>
              <a:gd name="connsiteY4" fmla="*/ 4268105 h 846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8948" h="8467606">
                <a:moveTo>
                  <a:pt x="0" y="4268105"/>
                </a:moveTo>
                <a:cubicBezTo>
                  <a:pt x="1587" y="2857291"/>
                  <a:pt x="1757716" y="-94513"/>
                  <a:pt x="2912799" y="2325"/>
                </a:cubicBezTo>
                <a:cubicBezTo>
                  <a:pt x="4067882" y="99163"/>
                  <a:pt x="5958948" y="2093155"/>
                  <a:pt x="5958948" y="4449080"/>
                </a:cubicBezTo>
                <a:cubicBezTo>
                  <a:pt x="5958948" y="6805005"/>
                  <a:pt x="3896432" y="8497373"/>
                  <a:pt x="2903274" y="8467210"/>
                </a:cubicBezTo>
                <a:cubicBezTo>
                  <a:pt x="1910116" y="8437048"/>
                  <a:pt x="-1587" y="5678919"/>
                  <a:pt x="0" y="4268105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/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Flussdiagramm: Verbindungsstelle 11"/>
          <p:cNvSpPr/>
          <p:nvPr userDrawn="1"/>
        </p:nvSpPr>
        <p:spPr>
          <a:xfrm>
            <a:off x="6353511" y="2820367"/>
            <a:ext cx="1912793" cy="1805377"/>
          </a:xfrm>
          <a:prstGeom prst="flowChartConnector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203930" y="3269278"/>
            <a:ext cx="2102860" cy="1492727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lnSpc>
                <a:spcPts val="984"/>
              </a:lnSpc>
              <a:spcBef>
                <a:spcPts val="0"/>
              </a:spcBef>
              <a:spcAft>
                <a:spcPts val="422"/>
              </a:spcAft>
              <a:buNone/>
              <a:defRPr sz="11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5" name="Flussdiagramm: Verbindungsstelle 14"/>
          <p:cNvSpPr/>
          <p:nvPr userDrawn="1"/>
        </p:nvSpPr>
        <p:spPr>
          <a:xfrm>
            <a:off x="4767778" y="3943444"/>
            <a:ext cx="1852716" cy="1733240"/>
          </a:xfrm>
          <a:prstGeom prst="flowChartConnector">
            <a:avLst/>
          </a:prstGeom>
          <a:solidFill>
            <a:schemeClr val="tx1">
              <a:alpha val="9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Ellipse 15"/>
          <p:cNvSpPr/>
          <p:nvPr userDrawn="1"/>
        </p:nvSpPr>
        <p:spPr>
          <a:xfrm>
            <a:off x="4603206" y="1678261"/>
            <a:ext cx="2017288" cy="1789334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4632554" y="4335922"/>
            <a:ext cx="2006641" cy="1220286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lnSpc>
                <a:spcPts val="984"/>
              </a:lnSpc>
              <a:spcBef>
                <a:spcPts val="0"/>
              </a:spcBef>
              <a:spcAft>
                <a:spcPts val="422"/>
              </a:spcAft>
              <a:buNone/>
              <a:defRPr sz="11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Sonstiges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4621308" y="2083277"/>
            <a:ext cx="1958767" cy="779674"/>
          </a:xfrm>
          <a:prstGeom prst="rect">
            <a:avLst/>
          </a:prstGeom>
        </p:spPr>
        <p:txBody>
          <a:bodyPr lIns="64291" tIns="32146" rIns="64291" bIns="32146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accent3">
                    <a:lumMod val="50000"/>
                  </a:schemeClr>
                </a:solidFill>
                <a:latin typeface="BradleyHand ITC" panose="02000803030000020004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189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2"/>
          <p:cNvSpPr>
            <a:spLocks noGrp="1"/>
          </p:cNvSpPr>
          <p:nvPr>
            <p:ph type="pic" idx="13"/>
          </p:nvPr>
        </p:nvSpPr>
        <p:spPr>
          <a:xfrm>
            <a:off x="-990730" y="3240157"/>
            <a:ext cx="6608328" cy="4010607"/>
          </a:xfrm>
          <a:prstGeom prst="ellips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13"/>
          <p:cNvSpPr>
            <a:spLocks noGrp="1"/>
          </p:cNvSpPr>
          <p:nvPr>
            <p:ph sz="quarter" idx="12"/>
          </p:nvPr>
        </p:nvSpPr>
        <p:spPr>
          <a:xfrm>
            <a:off x="3306764" y="1624013"/>
            <a:ext cx="5224462" cy="22479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34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338388" y="3481705"/>
            <a:ext cx="46672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608013" y="1624013"/>
            <a:ext cx="7923212" cy="5574238"/>
          </a:xfrm>
          <a:custGeom>
            <a:avLst/>
            <a:gdLst>
              <a:gd name="connsiteX0" fmla="*/ 0 w 7362825"/>
              <a:gd name="connsiteY0" fmla="*/ 0 h 6086475"/>
              <a:gd name="connsiteX1" fmla="*/ 7362825 w 7362825"/>
              <a:gd name="connsiteY1" fmla="*/ 0 h 6086475"/>
              <a:gd name="connsiteX2" fmla="*/ 7362825 w 7362825"/>
              <a:gd name="connsiteY2" fmla="*/ 6086475 h 6086475"/>
              <a:gd name="connsiteX3" fmla="*/ 0 w 7362825"/>
              <a:gd name="connsiteY3" fmla="*/ 6086475 h 6086475"/>
              <a:gd name="connsiteX4" fmla="*/ 0 w 7362825"/>
              <a:gd name="connsiteY4" fmla="*/ 0 h 6086475"/>
              <a:gd name="connsiteX0" fmla="*/ 0 w 7362825"/>
              <a:gd name="connsiteY0" fmla="*/ 0 h 6086475"/>
              <a:gd name="connsiteX1" fmla="*/ 7353300 w 7362825"/>
              <a:gd name="connsiteY1" fmla="*/ 0 h 6086475"/>
              <a:gd name="connsiteX2" fmla="*/ 7362825 w 7362825"/>
              <a:gd name="connsiteY2" fmla="*/ 6086475 h 6086475"/>
              <a:gd name="connsiteX3" fmla="*/ 0 w 7362825"/>
              <a:gd name="connsiteY3" fmla="*/ 6086475 h 6086475"/>
              <a:gd name="connsiteX4" fmla="*/ 0 w 7362825"/>
              <a:gd name="connsiteY4" fmla="*/ 0 h 6086475"/>
              <a:gd name="connsiteX0" fmla="*/ 0 w 8277832"/>
              <a:gd name="connsiteY0" fmla="*/ 0 h 6086475"/>
              <a:gd name="connsiteX1" fmla="*/ 7353300 w 8277832"/>
              <a:gd name="connsiteY1" fmla="*/ 0 h 6086475"/>
              <a:gd name="connsiteX2" fmla="*/ 7362825 w 8277832"/>
              <a:gd name="connsiteY2" fmla="*/ 6086475 h 6086475"/>
              <a:gd name="connsiteX3" fmla="*/ 0 w 8277832"/>
              <a:gd name="connsiteY3" fmla="*/ 6086475 h 6086475"/>
              <a:gd name="connsiteX4" fmla="*/ 0 w 8277832"/>
              <a:gd name="connsiteY4" fmla="*/ 0 h 6086475"/>
              <a:gd name="connsiteX0" fmla="*/ 919758 w 9197590"/>
              <a:gd name="connsiteY0" fmla="*/ 0 h 6086475"/>
              <a:gd name="connsiteX1" fmla="*/ 8273058 w 9197590"/>
              <a:gd name="connsiteY1" fmla="*/ 0 h 6086475"/>
              <a:gd name="connsiteX2" fmla="*/ 8282583 w 9197590"/>
              <a:gd name="connsiteY2" fmla="*/ 6086475 h 6086475"/>
              <a:gd name="connsiteX3" fmla="*/ 919758 w 9197590"/>
              <a:gd name="connsiteY3" fmla="*/ 6086475 h 6086475"/>
              <a:gd name="connsiteX4" fmla="*/ 919758 w 9197590"/>
              <a:gd name="connsiteY4" fmla="*/ 0 h 6086475"/>
              <a:gd name="connsiteX0" fmla="*/ 919758 w 9197590"/>
              <a:gd name="connsiteY0" fmla="*/ 760809 h 6847284"/>
              <a:gd name="connsiteX1" fmla="*/ 8273058 w 9197590"/>
              <a:gd name="connsiteY1" fmla="*/ 760809 h 6847284"/>
              <a:gd name="connsiteX2" fmla="*/ 8282583 w 9197590"/>
              <a:gd name="connsiteY2" fmla="*/ 6847284 h 6847284"/>
              <a:gd name="connsiteX3" fmla="*/ 919758 w 9197590"/>
              <a:gd name="connsiteY3" fmla="*/ 6847284 h 6847284"/>
              <a:gd name="connsiteX4" fmla="*/ 919758 w 9197590"/>
              <a:gd name="connsiteY4" fmla="*/ 760809 h 6847284"/>
              <a:gd name="connsiteX0" fmla="*/ 919758 w 9197590"/>
              <a:gd name="connsiteY0" fmla="*/ 760809 h 7608093"/>
              <a:gd name="connsiteX1" fmla="*/ 8273058 w 9197590"/>
              <a:gd name="connsiteY1" fmla="*/ 760809 h 7608093"/>
              <a:gd name="connsiteX2" fmla="*/ 8282583 w 9197590"/>
              <a:gd name="connsiteY2" fmla="*/ 6847284 h 7608093"/>
              <a:gd name="connsiteX3" fmla="*/ 919758 w 9197590"/>
              <a:gd name="connsiteY3" fmla="*/ 6847284 h 7608093"/>
              <a:gd name="connsiteX4" fmla="*/ 919758 w 9197590"/>
              <a:gd name="connsiteY4" fmla="*/ 760809 h 760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7590" h="7608093">
                <a:moveTo>
                  <a:pt x="919758" y="760809"/>
                </a:moveTo>
                <a:cubicBezTo>
                  <a:pt x="2145308" y="-253603"/>
                  <a:pt x="7045920" y="-253604"/>
                  <a:pt x="8273058" y="760809"/>
                </a:cubicBezTo>
                <a:cubicBezTo>
                  <a:pt x="9500196" y="1775222"/>
                  <a:pt x="9508133" y="5832872"/>
                  <a:pt x="8282583" y="6847284"/>
                </a:cubicBezTo>
                <a:cubicBezTo>
                  <a:pt x="7057033" y="7861696"/>
                  <a:pt x="2146896" y="7861697"/>
                  <a:pt x="919758" y="6847284"/>
                </a:cubicBezTo>
                <a:cubicBezTo>
                  <a:pt x="-307380" y="5832871"/>
                  <a:pt x="-305792" y="1775221"/>
                  <a:pt x="919758" y="760809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32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3"/>
          <p:cNvSpPr>
            <a:spLocks noGrp="1"/>
          </p:cNvSpPr>
          <p:nvPr>
            <p:ph sz="quarter" idx="12"/>
          </p:nvPr>
        </p:nvSpPr>
        <p:spPr>
          <a:xfrm>
            <a:off x="3306763" y="1618081"/>
            <a:ext cx="2524125" cy="4691285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6334" h="4691285">
                <a:moveTo>
                  <a:pt x="5" y="2162764"/>
                </a:moveTo>
                <a:cubicBezTo>
                  <a:pt x="2655" y="1380886"/>
                  <a:pt x="958137" y="-3968"/>
                  <a:pt x="1439191" y="8"/>
                </a:cubicBezTo>
                <a:cubicBezTo>
                  <a:pt x="1920245" y="3984"/>
                  <a:pt x="2888979" y="1404740"/>
                  <a:pt x="2886329" y="2186618"/>
                </a:cubicBezTo>
                <a:cubicBezTo>
                  <a:pt x="2883679" y="2968496"/>
                  <a:pt x="1904343" y="4695255"/>
                  <a:pt x="1423289" y="4691279"/>
                </a:cubicBezTo>
                <a:cubicBezTo>
                  <a:pt x="942235" y="4687303"/>
                  <a:pt x="-2645" y="2944642"/>
                  <a:pt x="5" y="2162764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13"/>
          <p:cNvSpPr>
            <a:spLocks noGrp="1"/>
          </p:cNvSpPr>
          <p:nvPr>
            <p:ph sz="quarter" idx="13"/>
          </p:nvPr>
        </p:nvSpPr>
        <p:spPr>
          <a:xfrm>
            <a:off x="608013" y="1656657"/>
            <a:ext cx="2484108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3"/>
          <p:cNvSpPr>
            <a:spLocks noGrp="1"/>
          </p:cNvSpPr>
          <p:nvPr>
            <p:ph sz="quarter" idx="14"/>
          </p:nvPr>
        </p:nvSpPr>
        <p:spPr>
          <a:xfrm>
            <a:off x="6047118" y="4054475"/>
            <a:ext cx="2484107" cy="221740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3" h="4212521">
                <a:moveTo>
                  <a:pt x="216772" y="355961"/>
                </a:moveTo>
                <a:cubicBezTo>
                  <a:pt x="474006" y="-96668"/>
                  <a:pt x="2208083" y="-154503"/>
                  <a:pt x="2628835" y="397740"/>
                </a:cubicBezTo>
                <a:cubicBezTo>
                  <a:pt x="3049587" y="949983"/>
                  <a:pt x="3039437" y="3348014"/>
                  <a:pt x="2704917" y="3998670"/>
                </a:cubicBezTo>
                <a:cubicBezTo>
                  <a:pt x="2461077" y="4416114"/>
                  <a:pt x="892446" y="4095217"/>
                  <a:pt x="412594" y="4086950"/>
                </a:cubicBezTo>
                <a:cubicBezTo>
                  <a:pt x="-68460" y="4082974"/>
                  <a:pt x="-122293" y="994687"/>
                  <a:pt x="216772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302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13"/>
          <p:cNvSpPr>
            <a:spLocks noGrp="1"/>
          </p:cNvSpPr>
          <p:nvPr>
            <p:ph sz="quarter" idx="13"/>
          </p:nvPr>
        </p:nvSpPr>
        <p:spPr>
          <a:xfrm>
            <a:off x="608012" y="1656657"/>
            <a:ext cx="380098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13"/>
          <p:cNvSpPr>
            <a:spLocks noGrp="1"/>
          </p:cNvSpPr>
          <p:nvPr>
            <p:ph sz="quarter" idx="14"/>
          </p:nvPr>
        </p:nvSpPr>
        <p:spPr>
          <a:xfrm>
            <a:off x="648029" y="4130466"/>
            <a:ext cx="380072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13"/>
          <p:cNvSpPr>
            <a:spLocks noGrp="1"/>
          </p:cNvSpPr>
          <p:nvPr>
            <p:ph sz="quarter" idx="15"/>
          </p:nvPr>
        </p:nvSpPr>
        <p:spPr>
          <a:xfrm>
            <a:off x="4696568" y="4054475"/>
            <a:ext cx="380072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13"/>
          <p:cNvSpPr>
            <a:spLocks noGrp="1"/>
          </p:cNvSpPr>
          <p:nvPr>
            <p:ph sz="quarter" idx="16"/>
          </p:nvPr>
        </p:nvSpPr>
        <p:spPr>
          <a:xfrm>
            <a:off x="4696568" y="1658936"/>
            <a:ext cx="380072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5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2"/>
          <p:cNvSpPr>
            <a:spLocks noGrp="1"/>
          </p:cNvSpPr>
          <p:nvPr>
            <p:ph type="pic" idx="13"/>
          </p:nvPr>
        </p:nvSpPr>
        <p:spPr>
          <a:xfrm>
            <a:off x="628427" y="1624013"/>
            <a:ext cx="3856261" cy="5801156"/>
          </a:xfrm>
          <a:custGeom>
            <a:avLst/>
            <a:gdLst>
              <a:gd name="connsiteX0" fmla="*/ 0 w 9578447"/>
              <a:gd name="connsiteY0" fmla="*/ 4265780 h 8531560"/>
              <a:gd name="connsiteX1" fmla="*/ 4789224 w 9578447"/>
              <a:gd name="connsiteY1" fmla="*/ 0 h 8531560"/>
              <a:gd name="connsiteX2" fmla="*/ 9578448 w 9578447"/>
              <a:gd name="connsiteY2" fmla="*/ 4265780 h 8531560"/>
              <a:gd name="connsiteX3" fmla="*/ 4789224 w 9578447"/>
              <a:gd name="connsiteY3" fmla="*/ 8531560 h 8531560"/>
              <a:gd name="connsiteX4" fmla="*/ 0 w 9578447"/>
              <a:gd name="connsiteY4" fmla="*/ 4265780 h 8531560"/>
              <a:gd name="connsiteX0" fmla="*/ 0 w 7844898"/>
              <a:gd name="connsiteY0" fmla="*/ 4266423 h 8532937"/>
              <a:gd name="connsiteX1" fmla="*/ 4789224 w 7844898"/>
              <a:gd name="connsiteY1" fmla="*/ 643 h 8532937"/>
              <a:gd name="connsiteX2" fmla="*/ 7844898 w 7844898"/>
              <a:gd name="connsiteY2" fmla="*/ 4514073 h 8532937"/>
              <a:gd name="connsiteX3" fmla="*/ 4789224 w 7844898"/>
              <a:gd name="connsiteY3" fmla="*/ 8532203 h 8532937"/>
              <a:gd name="connsiteX4" fmla="*/ 0 w 7844898"/>
              <a:gd name="connsiteY4" fmla="*/ 4266423 h 8532937"/>
              <a:gd name="connsiteX0" fmla="*/ 0 w 5844648"/>
              <a:gd name="connsiteY0" fmla="*/ 4332791 h 8532292"/>
              <a:gd name="connsiteX1" fmla="*/ 2788974 w 5844648"/>
              <a:gd name="connsiteY1" fmla="*/ 336 h 8532292"/>
              <a:gd name="connsiteX2" fmla="*/ 5844648 w 5844648"/>
              <a:gd name="connsiteY2" fmla="*/ 4513766 h 8532292"/>
              <a:gd name="connsiteX3" fmla="*/ 2788974 w 5844648"/>
              <a:gd name="connsiteY3" fmla="*/ 8531896 h 8532292"/>
              <a:gd name="connsiteX4" fmla="*/ 0 w 5844648"/>
              <a:gd name="connsiteY4" fmla="*/ 4332791 h 8532292"/>
              <a:gd name="connsiteX0" fmla="*/ 0 w 5958948"/>
              <a:gd name="connsiteY0" fmla="*/ 4332791 h 8532292"/>
              <a:gd name="connsiteX1" fmla="*/ 2903274 w 5958948"/>
              <a:gd name="connsiteY1" fmla="*/ 336 h 8532292"/>
              <a:gd name="connsiteX2" fmla="*/ 5958948 w 5958948"/>
              <a:gd name="connsiteY2" fmla="*/ 4513766 h 8532292"/>
              <a:gd name="connsiteX3" fmla="*/ 2903274 w 5958948"/>
              <a:gd name="connsiteY3" fmla="*/ 8531896 h 8532292"/>
              <a:gd name="connsiteX4" fmla="*/ 0 w 5958948"/>
              <a:gd name="connsiteY4" fmla="*/ 4332791 h 8532292"/>
              <a:gd name="connsiteX0" fmla="*/ 0 w 5958948"/>
              <a:gd name="connsiteY0" fmla="*/ 4266015 h 8465516"/>
              <a:gd name="connsiteX1" fmla="*/ 2912799 w 5958948"/>
              <a:gd name="connsiteY1" fmla="*/ 235 h 8465516"/>
              <a:gd name="connsiteX2" fmla="*/ 5958948 w 5958948"/>
              <a:gd name="connsiteY2" fmla="*/ 4446990 h 8465516"/>
              <a:gd name="connsiteX3" fmla="*/ 2903274 w 5958948"/>
              <a:gd name="connsiteY3" fmla="*/ 8465120 h 8465516"/>
              <a:gd name="connsiteX4" fmla="*/ 0 w 5958948"/>
              <a:gd name="connsiteY4" fmla="*/ 4266015 h 8465516"/>
              <a:gd name="connsiteX0" fmla="*/ 0 w 5958948"/>
              <a:gd name="connsiteY0" fmla="*/ 4268105 h 8467606"/>
              <a:gd name="connsiteX1" fmla="*/ 2912799 w 5958948"/>
              <a:gd name="connsiteY1" fmla="*/ 2325 h 8467606"/>
              <a:gd name="connsiteX2" fmla="*/ 5958948 w 5958948"/>
              <a:gd name="connsiteY2" fmla="*/ 4449080 h 8467606"/>
              <a:gd name="connsiteX3" fmla="*/ 2903274 w 5958948"/>
              <a:gd name="connsiteY3" fmla="*/ 8467210 h 8467606"/>
              <a:gd name="connsiteX4" fmla="*/ 0 w 5958948"/>
              <a:gd name="connsiteY4" fmla="*/ 4268105 h 846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8948" h="8467606">
                <a:moveTo>
                  <a:pt x="0" y="4268105"/>
                </a:moveTo>
                <a:cubicBezTo>
                  <a:pt x="1587" y="2857291"/>
                  <a:pt x="1757716" y="-94513"/>
                  <a:pt x="2912799" y="2325"/>
                </a:cubicBezTo>
                <a:cubicBezTo>
                  <a:pt x="4067882" y="99163"/>
                  <a:pt x="5958948" y="2093155"/>
                  <a:pt x="5958948" y="4449080"/>
                </a:cubicBezTo>
                <a:cubicBezTo>
                  <a:pt x="5958948" y="6805005"/>
                  <a:pt x="3896432" y="8497373"/>
                  <a:pt x="2903274" y="8467210"/>
                </a:cubicBezTo>
                <a:cubicBezTo>
                  <a:pt x="1910116" y="8437048"/>
                  <a:pt x="-1587" y="5678919"/>
                  <a:pt x="0" y="4268105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</a:lstStyle>
          <a:p>
            <a:pPr lvl="2"/>
            <a:r>
              <a:rPr lang="de-DE" dirty="0"/>
              <a:t>Bild</a:t>
            </a:r>
            <a:endParaRPr dirty="0"/>
          </a:p>
        </p:txBody>
      </p:sp>
      <p:sp>
        <p:nvSpPr>
          <p:cNvPr id="8" name="Flussdiagramm: Verbindungsstelle 7"/>
          <p:cNvSpPr/>
          <p:nvPr userDrawn="1"/>
        </p:nvSpPr>
        <p:spPr>
          <a:xfrm>
            <a:off x="4850170" y="4333657"/>
            <a:ext cx="1497600" cy="1339200"/>
          </a:xfrm>
          <a:prstGeom prst="flowChartConnector">
            <a:avLst/>
          </a:prstGeom>
          <a:solidFill>
            <a:schemeClr val="tx1">
              <a:alpha val="84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778891" y="4943699"/>
            <a:ext cx="1646411" cy="1107281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lnSpc>
                <a:spcPts val="984"/>
              </a:lnSpc>
              <a:spcBef>
                <a:spcPts val="0"/>
              </a:spcBef>
              <a:spcAft>
                <a:spcPts val="422"/>
              </a:spcAft>
              <a:buNone/>
              <a:defRPr sz="11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0" name="Flussdiagramm: Verbindungsstelle 9"/>
          <p:cNvSpPr/>
          <p:nvPr userDrawn="1"/>
        </p:nvSpPr>
        <p:spPr>
          <a:xfrm>
            <a:off x="6149953" y="5186523"/>
            <a:ext cx="1378800" cy="1285200"/>
          </a:xfrm>
          <a:prstGeom prst="flowChartConnector">
            <a:avLst/>
          </a:prstGeom>
          <a:solidFill>
            <a:schemeClr val="tx1">
              <a:lumMod val="50000"/>
              <a:alpha val="9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Ellipse 10"/>
          <p:cNvSpPr/>
          <p:nvPr userDrawn="1"/>
        </p:nvSpPr>
        <p:spPr>
          <a:xfrm>
            <a:off x="5023080" y="1806539"/>
            <a:ext cx="1695600" cy="1404000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6200097" y="5698157"/>
            <a:ext cx="1341891" cy="839884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lnSpc>
                <a:spcPts val="984"/>
              </a:lnSpc>
              <a:spcBef>
                <a:spcPts val="0"/>
              </a:spcBef>
              <a:spcAft>
                <a:spcPts val="422"/>
              </a:spcAft>
              <a:buNone/>
              <a:defRPr sz="11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Sonstiges</a:t>
            </a:r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>
          <a:xfrm>
            <a:off x="589306" y="280988"/>
            <a:ext cx="6602069" cy="1326059"/>
          </a:xfrm>
          <a:prstGeom prst="rect">
            <a:avLst/>
          </a:prstGeom>
        </p:spPr>
        <p:txBody>
          <a:bodyPr vert="horz" lIns="64291" tIns="32146" rIns="64291" bIns="32146" rtlCol="0" anchor="ctr">
            <a:noAutofit/>
          </a:bodyPr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5050900" y="2202030"/>
            <a:ext cx="1646411" cy="611771"/>
          </a:xfrm>
          <a:prstGeom prst="rect">
            <a:avLst/>
          </a:prstGeom>
        </p:spPr>
        <p:txBody>
          <a:bodyPr lIns="64291" tIns="32146" rIns="64291" bIns="32146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accent3">
                    <a:lumMod val="50000"/>
                  </a:schemeClr>
                </a:solidFill>
                <a:latin typeface="BradleyHand ITC" panose="02000803030000020004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02968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891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71" y="1056778"/>
            <a:ext cx="1179986" cy="839279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1142485" y="1624013"/>
            <a:ext cx="6858000" cy="2247900"/>
          </a:xfrm>
          <a:prstGeom prst="rect">
            <a:avLst/>
          </a:prstGeom>
        </p:spPr>
        <p:txBody>
          <a:bodyPr lIns="64291" tIns="32146" rIns="64291" bIns="32146" anchor="b"/>
          <a:lstStyle>
            <a:lvl1pPr algn="ctr">
              <a:defRPr sz="31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1135171" y="4054475"/>
            <a:ext cx="6858000" cy="1655340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  <a:lvl2pPr marL="321457" indent="0" algn="ctr">
              <a:buNone/>
              <a:defRPr sz="1400"/>
            </a:lvl2pPr>
            <a:lvl3pPr marL="642915" indent="0" algn="ctr">
              <a:buNone/>
              <a:defRPr sz="1300"/>
            </a:lvl3pPr>
            <a:lvl4pPr marL="964372" indent="0" algn="ctr">
              <a:buNone/>
              <a:defRPr sz="1100"/>
            </a:lvl4pPr>
            <a:lvl5pPr marL="1285829" indent="0" algn="ctr">
              <a:buNone/>
              <a:defRPr sz="1100"/>
            </a:lvl5pPr>
            <a:lvl6pPr marL="1607287" indent="0" algn="ctr">
              <a:buNone/>
              <a:defRPr sz="1100"/>
            </a:lvl6pPr>
            <a:lvl7pPr marL="1928744" indent="0" algn="ctr">
              <a:buNone/>
              <a:defRPr sz="1100"/>
            </a:lvl7pPr>
            <a:lvl8pPr marL="2250201" indent="0" algn="ctr">
              <a:buNone/>
              <a:defRPr sz="1100"/>
            </a:lvl8pPr>
            <a:lvl9pPr marL="2571659" indent="0" algn="ctr">
              <a:buNone/>
              <a:defRPr sz="11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08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0"/>
          </p:nvPr>
        </p:nvSpPr>
        <p:spPr>
          <a:xfrm>
            <a:off x="608013" y="1624013"/>
            <a:ext cx="7923212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6381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Inhaltsplatzhalter 13"/>
          <p:cNvSpPr>
            <a:spLocks noGrp="1"/>
          </p:cNvSpPr>
          <p:nvPr>
            <p:ph sz="quarter" idx="11"/>
          </p:nvPr>
        </p:nvSpPr>
        <p:spPr>
          <a:xfrm>
            <a:off x="4660900" y="1624013"/>
            <a:ext cx="3870325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3"/>
          <p:cNvSpPr>
            <a:spLocks noGrp="1"/>
          </p:cNvSpPr>
          <p:nvPr>
            <p:ph sz="quarter" idx="12"/>
          </p:nvPr>
        </p:nvSpPr>
        <p:spPr>
          <a:xfrm>
            <a:off x="608013" y="1624013"/>
            <a:ext cx="3870325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9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2"/>
          <p:cNvSpPr>
            <a:spLocks noGrp="1"/>
          </p:cNvSpPr>
          <p:nvPr>
            <p:ph type="pic" idx="13"/>
          </p:nvPr>
        </p:nvSpPr>
        <p:spPr>
          <a:xfrm>
            <a:off x="1312245" y="1624013"/>
            <a:ext cx="6489416" cy="5742760"/>
          </a:xfrm>
          <a:prstGeom prst="flowChartConnector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>
                <a:solidFill>
                  <a:srgbClr val="FFFFFF"/>
                </a:solidFill>
              </a:defRPr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4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7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2"/>
          <p:cNvSpPr>
            <a:spLocks noGrp="1"/>
          </p:cNvSpPr>
          <p:nvPr>
            <p:ph type="pic" idx="13"/>
          </p:nvPr>
        </p:nvSpPr>
        <p:spPr>
          <a:xfrm>
            <a:off x="592403" y="3065107"/>
            <a:ext cx="2387069" cy="2178441"/>
          </a:xfrm>
          <a:custGeom>
            <a:avLst/>
            <a:gdLst>
              <a:gd name="connsiteX0" fmla="*/ 0 w 7429910"/>
              <a:gd name="connsiteY0" fmla="*/ 0 h 6826045"/>
              <a:gd name="connsiteX1" fmla="*/ 7429910 w 7429910"/>
              <a:gd name="connsiteY1" fmla="*/ 0 h 6826045"/>
              <a:gd name="connsiteX2" fmla="*/ 7429910 w 7429910"/>
              <a:gd name="connsiteY2" fmla="*/ 6826045 h 6826045"/>
              <a:gd name="connsiteX3" fmla="*/ 0 w 7429910"/>
              <a:gd name="connsiteY3" fmla="*/ 6826045 h 6826045"/>
              <a:gd name="connsiteX4" fmla="*/ 0 w 7429910"/>
              <a:gd name="connsiteY4" fmla="*/ 0 h 6826045"/>
              <a:gd name="connsiteX0" fmla="*/ 0 w 9429135"/>
              <a:gd name="connsiteY0" fmla="*/ 0 h 6826045"/>
              <a:gd name="connsiteX1" fmla="*/ 7429910 w 9429135"/>
              <a:gd name="connsiteY1" fmla="*/ 0 h 6826045"/>
              <a:gd name="connsiteX2" fmla="*/ 7429910 w 9429135"/>
              <a:gd name="connsiteY2" fmla="*/ 6826045 h 6826045"/>
              <a:gd name="connsiteX3" fmla="*/ 0 w 9429135"/>
              <a:gd name="connsiteY3" fmla="*/ 6826045 h 6826045"/>
              <a:gd name="connsiteX4" fmla="*/ 0 w 9429135"/>
              <a:gd name="connsiteY4" fmla="*/ 0 h 6826045"/>
              <a:gd name="connsiteX0" fmla="*/ 0 w 8358648"/>
              <a:gd name="connsiteY0" fmla="*/ 853255 h 7679300"/>
              <a:gd name="connsiteX1" fmla="*/ 7429910 w 8358648"/>
              <a:gd name="connsiteY1" fmla="*/ 853255 h 7679300"/>
              <a:gd name="connsiteX2" fmla="*/ 7429910 w 8358648"/>
              <a:gd name="connsiteY2" fmla="*/ 7679300 h 7679300"/>
              <a:gd name="connsiteX3" fmla="*/ 0 w 8358648"/>
              <a:gd name="connsiteY3" fmla="*/ 7679300 h 7679300"/>
              <a:gd name="connsiteX4" fmla="*/ 0 w 8358648"/>
              <a:gd name="connsiteY4" fmla="*/ 853255 h 7679300"/>
              <a:gd name="connsiteX0" fmla="*/ 928738 w 9287386"/>
              <a:gd name="connsiteY0" fmla="*/ 853255 h 7679300"/>
              <a:gd name="connsiteX1" fmla="*/ 8358648 w 9287386"/>
              <a:gd name="connsiteY1" fmla="*/ 853255 h 7679300"/>
              <a:gd name="connsiteX2" fmla="*/ 8358648 w 9287386"/>
              <a:gd name="connsiteY2" fmla="*/ 7679300 h 7679300"/>
              <a:gd name="connsiteX3" fmla="*/ 928738 w 9287386"/>
              <a:gd name="connsiteY3" fmla="*/ 7679300 h 7679300"/>
              <a:gd name="connsiteX4" fmla="*/ 928738 w 9287386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632314"/>
              <a:gd name="connsiteY0" fmla="*/ 853255 h 7679300"/>
              <a:gd name="connsiteX1" fmla="*/ 8531112 w 9632314"/>
              <a:gd name="connsiteY1" fmla="*/ 853255 h 7679300"/>
              <a:gd name="connsiteX2" fmla="*/ 8531112 w 9632314"/>
              <a:gd name="connsiteY2" fmla="*/ 7679300 h 7679300"/>
              <a:gd name="connsiteX3" fmla="*/ 1101202 w 9632314"/>
              <a:gd name="connsiteY3" fmla="*/ 7679300 h 7679300"/>
              <a:gd name="connsiteX4" fmla="*/ 1101202 w 9632314"/>
              <a:gd name="connsiteY4" fmla="*/ 853255 h 7679300"/>
              <a:gd name="connsiteX0" fmla="*/ 1101202 w 9559929"/>
              <a:gd name="connsiteY0" fmla="*/ 853255 h 8492100"/>
              <a:gd name="connsiteX1" fmla="*/ 8531112 w 9559929"/>
              <a:gd name="connsiteY1" fmla="*/ 853255 h 8492100"/>
              <a:gd name="connsiteX2" fmla="*/ 8531112 w 9559929"/>
              <a:gd name="connsiteY2" fmla="*/ 7679300 h 8492100"/>
              <a:gd name="connsiteX3" fmla="*/ 1101202 w 9559929"/>
              <a:gd name="connsiteY3" fmla="*/ 7679300 h 8492100"/>
              <a:gd name="connsiteX4" fmla="*/ 1101202 w 9559929"/>
              <a:gd name="connsiteY4" fmla="*/ 853255 h 8492100"/>
              <a:gd name="connsiteX0" fmla="*/ 964095 w 9422822"/>
              <a:gd name="connsiteY0" fmla="*/ 853255 h 8890636"/>
              <a:gd name="connsiteX1" fmla="*/ 8394005 w 9422822"/>
              <a:gd name="connsiteY1" fmla="*/ 853255 h 8890636"/>
              <a:gd name="connsiteX2" fmla="*/ 8394005 w 9422822"/>
              <a:gd name="connsiteY2" fmla="*/ 7679300 h 8890636"/>
              <a:gd name="connsiteX3" fmla="*/ 964095 w 9422822"/>
              <a:gd name="connsiteY3" fmla="*/ 7679300 h 8890636"/>
              <a:gd name="connsiteX4" fmla="*/ 964095 w 9422822"/>
              <a:gd name="connsiteY4" fmla="*/ 853255 h 8890636"/>
              <a:gd name="connsiteX0" fmla="*/ 1214462 w 9079814"/>
              <a:gd name="connsiteY0" fmla="*/ 1309143 h 8391956"/>
              <a:gd name="connsiteX1" fmla="*/ 8083934 w 9079814"/>
              <a:gd name="connsiteY1" fmla="*/ 483233 h 8391956"/>
              <a:gd name="connsiteX2" fmla="*/ 8083934 w 9079814"/>
              <a:gd name="connsiteY2" fmla="*/ 7309278 h 8391956"/>
              <a:gd name="connsiteX3" fmla="*/ 654024 w 9079814"/>
              <a:gd name="connsiteY3" fmla="*/ 7309278 h 8391956"/>
              <a:gd name="connsiteX4" fmla="*/ 1214462 w 9079814"/>
              <a:gd name="connsiteY4" fmla="*/ 1309143 h 8391956"/>
              <a:gd name="connsiteX0" fmla="*/ 1183779 w 8641033"/>
              <a:gd name="connsiteY0" fmla="*/ 382976 h 7080687"/>
              <a:gd name="connsiteX1" fmla="*/ 7389574 w 8641033"/>
              <a:gd name="connsiteY1" fmla="*/ 1238383 h 7080687"/>
              <a:gd name="connsiteX2" fmla="*/ 8053251 w 8641033"/>
              <a:gd name="connsiteY2" fmla="*/ 6383111 h 7080687"/>
              <a:gd name="connsiteX3" fmla="*/ 623341 w 8641033"/>
              <a:gd name="connsiteY3" fmla="*/ 6383111 h 7080687"/>
              <a:gd name="connsiteX4" fmla="*/ 1183779 w 8641033"/>
              <a:gd name="connsiteY4" fmla="*/ 382976 h 7080687"/>
              <a:gd name="connsiteX0" fmla="*/ 1451602 w 8478664"/>
              <a:gd name="connsiteY0" fmla="*/ 1516138 h 5896682"/>
              <a:gd name="connsiteX1" fmla="*/ 7244442 w 8478664"/>
              <a:gd name="connsiteY1" fmla="*/ 188784 h 5896682"/>
              <a:gd name="connsiteX2" fmla="*/ 7908119 w 8478664"/>
              <a:gd name="connsiteY2" fmla="*/ 5333512 h 5896682"/>
              <a:gd name="connsiteX3" fmla="*/ 478209 w 8478664"/>
              <a:gd name="connsiteY3" fmla="*/ 5333512 h 5896682"/>
              <a:gd name="connsiteX4" fmla="*/ 1451602 w 8478664"/>
              <a:gd name="connsiteY4" fmla="*/ 1516138 h 5896682"/>
              <a:gd name="connsiteX0" fmla="*/ 1437953 w 8332528"/>
              <a:gd name="connsiteY0" fmla="*/ 437049 h 4726996"/>
              <a:gd name="connsiteX1" fmla="*/ 6817839 w 8332528"/>
              <a:gd name="connsiteY1" fmla="*/ 510792 h 4726996"/>
              <a:gd name="connsiteX2" fmla="*/ 7894470 w 8332528"/>
              <a:gd name="connsiteY2" fmla="*/ 4254423 h 4726996"/>
              <a:gd name="connsiteX3" fmla="*/ 464560 w 8332528"/>
              <a:gd name="connsiteY3" fmla="*/ 4254423 h 4726996"/>
              <a:gd name="connsiteX4" fmla="*/ 1437953 w 8332528"/>
              <a:gd name="connsiteY4" fmla="*/ 437049 h 4726996"/>
              <a:gd name="connsiteX0" fmla="*/ 1437953 w 8360476"/>
              <a:gd name="connsiteY0" fmla="*/ 416316 h 4706263"/>
              <a:gd name="connsiteX1" fmla="*/ 6817839 w 8360476"/>
              <a:gd name="connsiteY1" fmla="*/ 490059 h 4706263"/>
              <a:gd name="connsiteX2" fmla="*/ 7894470 w 8360476"/>
              <a:gd name="connsiteY2" fmla="*/ 4233690 h 4706263"/>
              <a:gd name="connsiteX3" fmla="*/ 464560 w 8360476"/>
              <a:gd name="connsiteY3" fmla="*/ 4233690 h 4706263"/>
              <a:gd name="connsiteX4" fmla="*/ 1437953 w 8360476"/>
              <a:gd name="connsiteY4" fmla="*/ 416316 h 4706263"/>
              <a:gd name="connsiteX0" fmla="*/ 1441314 w 8395962"/>
              <a:gd name="connsiteY0" fmla="*/ 743499 h 5066076"/>
              <a:gd name="connsiteX1" fmla="*/ 6924438 w 8395962"/>
              <a:gd name="connsiteY1" fmla="*/ 301048 h 5066076"/>
              <a:gd name="connsiteX2" fmla="*/ 7897831 w 8395962"/>
              <a:gd name="connsiteY2" fmla="*/ 4560873 h 5066076"/>
              <a:gd name="connsiteX3" fmla="*/ 467921 w 8395962"/>
              <a:gd name="connsiteY3" fmla="*/ 4560873 h 5066076"/>
              <a:gd name="connsiteX4" fmla="*/ 1441314 w 8395962"/>
              <a:gd name="connsiteY4" fmla="*/ 743499 h 5066076"/>
              <a:gd name="connsiteX0" fmla="*/ 1121752 w 8045827"/>
              <a:gd name="connsiteY0" fmla="*/ 772556 h 5547063"/>
              <a:gd name="connsiteX1" fmla="*/ 6604876 w 8045827"/>
              <a:gd name="connsiteY1" fmla="*/ 330105 h 5547063"/>
              <a:gd name="connsiteX2" fmla="*/ 7578269 w 8045827"/>
              <a:gd name="connsiteY2" fmla="*/ 4589930 h 5547063"/>
              <a:gd name="connsiteX3" fmla="*/ 561314 w 8045827"/>
              <a:gd name="connsiteY3" fmla="*/ 5253607 h 5547063"/>
              <a:gd name="connsiteX4" fmla="*/ 1121752 w 8045827"/>
              <a:gd name="connsiteY4" fmla="*/ 772556 h 5547063"/>
              <a:gd name="connsiteX0" fmla="*/ 1120668 w 8002754"/>
              <a:gd name="connsiteY0" fmla="*/ 841640 h 5869224"/>
              <a:gd name="connsiteX1" fmla="*/ 6603792 w 8002754"/>
              <a:gd name="connsiteY1" fmla="*/ 399189 h 5869224"/>
              <a:gd name="connsiteX2" fmla="*/ 7562437 w 8002754"/>
              <a:gd name="connsiteY2" fmla="*/ 5248950 h 5869224"/>
              <a:gd name="connsiteX3" fmla="*/ 560230 w 8002754"/>
              <a:gd name="connsiteY3" fmla="*/ 5322691 h 5869224"/>
              <a:gd name="connsiteX4" fmla="*/ 1120668 w 8002754"/>
              <a:gd name="connsiteY4" fmla="*/ 841640 h 5869224"/>
              <a:gd name="connsiteX0" fmla="*/ 910522 w 8173652"/>
              <a:gd name="connsiteY0" fmla="*/ 1056452 h 5739067"/>
              <a:gd name="connsiteX1" fmla="*/ 6762356 w 8173652"/>
              <a:gd name="connsiteY1" fmla="*/ 289536 h 5739067"/>
              <a:gd name="connsiteX2" fmla="*/ 7721001 w 8173652"/>
              <a:gd name="connsiteY2" fmla="*/ 5139297 h 5739067"/>
              <a:gd name="connsiteX3" fmla="*/ 718794 w 8173652"/>
              <a:gd name="connsiteY3" fmla="*/ 5213038 h 5739067"/>
              <a:gd name="connsiteX4" fmla="*/ 910522 w 8173652"/>
              <a:gd name="connsiteY4" fmla="*/ 1056452 h 5739067"/>
              <a:gd name="connsiteX0" fmla="*/ 947363 w 8468729"/>
              <a:gd name="connsiteY0" fmla="*/ 557466 h 5197776"/>
              <a:gd name="connsiteX1" fmla="*/ 7462874 w 8468729"/>
              <a:gd name="connsiteY1" fmla="*/ 483724 h 5197776"/>
              <a:gd name="connsiteX2" fmla="*/ 7757842 w 8468729"/>
              <a:gd name="connsiteY2" fmla="*/ 4640311 h 5197776"/>
              <a:gd name="connsiteX3" fmla="*/ 755635 w 8468729"/>
              <a:gd name="connsiteY3" fmla="*/ 4714052 h 5197776"/>
              <a:gd name="connsiteX4" fmla="*/ 947363 w 8468729"/>
              <a:gd name="connsiteY4" fmla="*/ 557466 h 5197776"/>
              <a:gd name="connsiteX0" fmla="*/ 947363 w 8473504"/>
              <a:gd name="connsiteY0" fmla="*/ 611616 h 5251926"/>
              <a:gd name="connsiteX1" fmla="*/ 7462874 w 8473504"/>
              <a:gd name="connsiteY1" fmla="*/ 537874 h 5251926"/>
              <a:gd name="connsiteX2" fmla="*/ 7757842 w 8473504"/>
              <a:gd name="connsiteY2" fmla="*/ 4694461 h 5251926"/>
              <a:gd name="connsiteX3" fmla="*/ 755635 w 8473504"/>
              <a:gd name="connsiteY3" fmla="*/ 4768202 h 5251926"/>
              <a:gd name="connsiteX4" fmla="*/ 947363 w 8473504"/>
              <a:gd name="connsiteY4" fmla="*/ 611616 h 5251926"/>
              <a:gd name="connsiteX0" fmla="*/ 867097 w 8384082"/>
              <a:gd name="connsiteY0" fmla="*/ 639782 h 5615049"/>
              <a:gd name="connsiteX1" fmla="*/ 7382608 w 8384082"/>
              <a:gd name="connsiteY1" fmla="*/ 566040 h 5615049"/>
              <a:gd name="connsiteX2" fmla="*/ 7677576 w 8384082"/>
              <a:gd name="connsiteY2" fmla="*/ 4722627 h 5615049"/>
              <a:gd name="connsiteX3" fmla="*/ 808104 w 8384082"/>
              <a:gd name="connsiteY3" fmla="*/ 5283065 h 5615049"/>
              <a:gd name="connsiteX4" fmla="*/ 867097 w 8384082"/>
              <a:gd name="connsiteY4" fmla="*/ 639782 h 5615049"/>
              <a:gd name="connsiteX0" fmla="*/ 877606 w 8497711"/>
              <a:gd name="connsiteY0" fmla="*/ 604388 h 5687124"/>
              <a:gd name="connsiteX1" fmla="*/ 7393117 w 8497711"/>
              <a:gd name="connsiteY1" fmla="*/ 530646 h 5687124"/>
              <a:gd name="connsiteX2" fmla="*/ 7850317 w 8497711"/>
              <a:gd name="connsiteY2" fmla="*/ 4960078 h 5687124"/>
              <a:gd name="connsiteX3" fmla="*/ 818613 w 8497711"/>
              <a:gd name="connsiteY3" fmla="*/ 5247671 h 5687124"/>
              <a:gd name="connsiteX4" fmla="*/ 877606 w 8497711"/>
              <a:gd name="connsiteY4" fmla="*/ 604388 h 5687124"/>
              <a:gd name="connsiteX0" fmla="*/ 883057 w 8543904"/>
              <a:gd name="connsiteY0" fmla="*/ 659038 h 5746401"/>
              <a:gd name="connsiteX1" fmla="*/ 7489451 w 8543904"/>
              <a:gd name="connsiteY1" fmla="*/ 494329 h 5746401"/>
              <a:gd name="connsiteX2" fmla="*/ 7855768 w 8543904"/>
              <a:gd name="connsiteY2" fmla="*/ 5014728 h 5746401"/>
              <a:gd name="connsiteX3" fmla="*/ 824064 w 8543904"/>
              <a:gd name="connsiteY3" fmla="*/ 5302321 h 5746401"/>
              <a:gd name="connsiteX4" fmla="*/ 883057 w 8543904"/>
              <a:gd name="connsiteY4" fmla="*/ 659038 h 5746401"/>
              <a:gd name="connsiteX0" fmla="*/ 883057 w 8520622"/>
              <a:gd name="connsiteY0" fmla="*/ 706711 h 5794075"/>
              <a:gd name="connsiteX1" fmla="*/ 7489451 w 8520622"/>
              <a:gd name="connsiteY1" fmla="*/ 542002 h 5794075"/>
              <a:gd name="connsiteX2" fmla="*/ 7855768 w 8520622"/>
              <a:gd name="connsiteY2" fmla="*/ 5062401 h 5794075"/>
              <a:gd name="connsiteX3" fmla="*/ 824064 w 8520622"/>
              <a:gd name="connsiteY3" fmla="*/ 5349994 h 5794075"/>
              <a:gd name="connsiteX4" fmla="*/ 883057 w 8520622"/>
              <a:gd name="connsiteY4" fmla="*/ 706711 h 5794075"/>
              <a:gd name="connsiteX0" fmla="*/ 1092038 w 8329683"/>
              <a:gd name="connsiteY0" fmla="*/ 763405 h 5642087"/>
              <a:gd name="connsiteX1" fmla="*/ 7295946 w 8329683"/>
              <a:gd name="connsiteY1" fmla="*/ 403766 h 5642087"/>
              <a:gd name="connsiteX2" fmla="*/ 7662263 w 8329683"/>
              <a:gd name="connsiteY2" fmla="*/ 4924165 h 5642087"/>
              <a:gd name="connsiteX3" fmla="*/ 630559 w 8329683"/>
              <a:gd name="connsiteY3" fmla="*/ 5211758 h 5642087"/>
              <a:gd name="connsiteX4" fmla="*/ 1092038 w 8329683"/>
              <a:gd name="connsiteY4" fmla="*/ 763405 h 5642087"/>
              <a:gd name="connsiteX0" fmla="*/ 1087238 w 8324883"/>
              <a:gd name="connsiteY0" fmla="*/ 831592 h 5710274"/>
              <a:gd name="connsiteX1" fmla="*/ 7291146 w 8324883"/>
              <a:gd name="connsiteY1" fmla="*/ 471953 h 5710274"/>
              <a:gd name="connsiteX2" fmla="*/ 7657463 w 8324883"/>
              <a:gd name="connsiteY2" fmla="*/ 4992352 h 5710274"/>
              <a:gd name="connsiteX3" fmla="*/ 625759 w 8324883"/>
              <a:gd name="connsiteY3" fmla="*/ 5279945 h 5710274"/>
              <a:gd name="connsiteX4" fmla="*/ 1087238 w 8324883"/>
              <a:gd name="connsiteY4" fmla="*/ 831592 h 5710274"/>
              <a:gd name="connsiteX0" fmla="*/ 1065753 w 8093480"/>
              <a:gd name="connsiteY0" fmla="*/ 712662 h 5587521"/>
              <a:gd name="connsiteX1" fmla="*/ 6712373 w 8093480"/>
              <a:gd name="connsiteY1" fmla="*/ 427396 h 5587521"/>
              <a:gd name="connsiteX2" fmla="*/ 7635978 w 8093480"/>
              <a:gd name="connsiteY2" fmla="*/ 4873422 h 5587521"/>
              <a:gd name="connsiteX3" fmla="*/ 604274 w 8093480"/>
              <a:gd name="connsiteY3" fmla="*/ 5161015 h 5587521"/>
              <a:gd name="connsiteX4" fmla="*/ 1065753 w 8093480"/>
              <a:gd name="connsiteY4" fmla="*/ 712662 h 5587521"/>
              <a:gd name="connsiteX0" fmla="*/ 407206 w 7344328"/>
              <a:gd name="connsiteY0" fmla="*/ 757011 h 6284122"/>
              <a:gd name="connsiteX1" fmla="*/ 6053826 w 7344328"/>
              <a:gd name="connsiteY1" fmla="*/ 471745 h 6284122"/>
              <a:gd name="connsiteX2" fmla="*/ 6977431 w 7344328"/>
              <a:gd name="connsiteY2" fmla="*/ 4917771 h 6284122"/>
              <a:gd name="connsiteX3" fmla="*/ 1171761 w 7344328"/>
              <a:gd name="connsiteY3" fmla="*/ 6035862 h 6284122"/>
              <a:gd name="connsiteX4" fmla="*/ 407206 w 7344328"/>
              <a:gd name="connsiteY4" fmla="*/ 757011 h 6284122"/>
              <a:gd name="connsiteX0" fmla="*/ 403540 w 7325772"/>
              <a:gd name="connsiteY0" fmla="*/ 942677 h 6476318"/>
              <a:gd name="connsiteX1" fmla="*/ 6000623 w 7325772"/>
              <a:gd name="connsiteY1" fmla="*/ 384709 h 6476318"/>
              <a:gd name="connsiteX2" fmla="*/ 6973765 w 7325772"/>
              <a:gd name="connsiteY2" fmla="*/ 5103437 h 6476318"/>
              <a:gd name="connsiteX3" fmla="*/ 1168095 w 7325772"/>
              <a:gd name="connsiteY3" fmla="*/ 6221528 h 6476318"/>
              <a:gd name="connsiteX4" fmla="*/ 403540 w 7325772"/>
              <a:gd name="connsiteY4" fmla="*/ 942677 h 6476318"/>
              <a:gd name="connsiteX0" fmla="*/ 571793 w 6932181"/>
              <a:gd name="connsiteY0" fmla="*/ 1012663 h 6426845"/>
              <a:gd name="connsiteX1" fmla="*/ 5623971 w 6932181"/>
              <a:gd name="connsiteY1" fmla="*/ 343136 h 6426845"/>
              <a:gd name="connsiteX2" fmla="*/ 6597113 w 6932181"/>
              <a:gd name="connsiteY2" fmla="*/ 5061864 h 6426845"/>
              <a:gd name="connsiteX3" fmla="*/ 791443 w 6932181"/>
              <a:gd name="connsiteY3" fmla="*/ 6179955 h 6426845"/>
              <a:gd name="connsiteX4" fmla="*/ 571793 w 6932181"/>
              <a:gd name="connsiteY4" fmla="*/ 1012663 h 6426845"/>
              <a:gd name="connsiteX0" fmla="*/ 338503 w 6658176"/>
              <a:gd name="connsiteY0" fmla="*/ 995541 h 6042003"/>
              <a:gd name="connsiteX1" fmla="*/ 5390681 w 6658176"/>
              <a:gd name="connsiteY1" fmla="*/ 326014 h 6042003"/>
              <a:gd name="connsiteX2" fmla="*/ 6363823 w 6658176"/>
              <a:gd name="connsiteY2" fmla="*/ 5044742 h 6042003"/>
              <a:gd name="connsiteX3" fmla="*/ 1115441 w 6658176"/>
              <a:gd name="connsiteY3" fmla="*/ 5716595 h 6042003"/>
              <a:gd name="connsiteX4" fmla="*/ 338503 w 6658176"/>
              <a:gd name="connsiteY4" fmla="*/ 995541 h 6042003"/>
              <a:gd name="connsiteX0" fmla="*/ 337609 w 6636797"/>
              <a:gd name="connsiteY0" fmla="*/ 991869 h 6022172"/>
              <a:gd name="connsiteX1" fmla="*/ 5389787 w 6636797"/>
              <a:gd name="connsiteY1" fmla="*/ 322342 h 6022172"/>
              <a:gd name="connsiteX2" fmla="*/ 6338162 w 6636797"/>
              <a:gd name="connsiteY2" fmla="*/ 4991488 h 6022172"/>
              <a:gd name="connsiteX3" fmla="*/ 1114547 w 6636797"/>
              <a:gd name="connsiteY3" fmla="*/ 5712923 h 6022172"/>
              <a:gd name="connsiteX4" fmla="*/ 337609 w 6636797"/>
              <a:gd name="connsiteY4" fmla="*/ 991869 h 602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6797" h="6022172">
                <a:moveTo>
                  <a:pt x="337609" y="991869"/>
                </a:moveTo>
                <a:cubicBezTo>
                  <a:pt x="1050149" y="93439"/>
                  <a:pt x="4389695" y="-344261"/>
                  <a:pt x="5389787" y="322342"/>
                </a:cubicBezTo>
                <a:cubicBezTo>
                  <a:pt x="6389879" y="988945"/>
                  <a:pt x="7050702" y="4093058"/>
                  <a:pt x="6338162" y="4991488"/>
                </a:cubicBezTo>
                <a:cubicBezTo>
                  <a:pt x="5625622" y="5889918"/>
                  <a:pt x="2114639" y="6379526"/>
                  <a:pt x="1114547" y="5712923"/>
                </a:cubicBezTo>
                <a:cubicBezTo>
                  <a:pt x="114455" y="5046320"/>
                  <a:pt x="-374931" y="1890299"/>
                  <a:pt x="337609" y="991869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>
                <a:solidFill>
                  <a:srgbClr val="FFFFFF"/>
                </a:solidFill>
              </a:defRPr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8" name="Shape 102"/>
          <p:cNvSpPr>
            <a:spLocks noGrp="1"/>
          </p:cNvSpPr>
          <p:nvPr>
            <p:ph type="pic" idx="14"/>
          </p:nvPr>
        </p:nvSpPr>
        <p:spPr>
          <a:xfrm>
            <a:off x="2531608" y="4102762"/>
            <a:ext cx="2387069" cy="2178441"/>
          </a:xfrm>
          <a:custGeom>
            <a:avLst/>
            <a:gdLst>
              <a:gd name="connsiteX0" fmla="*/ 0 w 7429910"/>
              <a:gd name="connsiteY0" fmla="*/ 0 h 6826045"/>
              <a:gd name="connsiteX1" fmla="*/ 7429910 w 7429910"/>
              <a:gd name="connsiteY1" fmla="*/ 0 h 6826045"/>
              <a:gd name="connsiteX2" fmla="*/ 7429910 w 7429910"/>
              <a:gd name="connsiteY2" fmla="*/ 6826045 h 6826045"/>
              <a:gd name="connsiteX3" fmla="*/ 0 w 7429910"/>
              <a:gd name="connsiteY3" fmla="*/ 6826045 h 6826045"/>
              <a:gd name="connsiteX4" fmla="*/ 0 w 7429910"/>
              <a:gd name="connsiteY4" fmla="*/ 0 h 6826045"/>
              <a:gd name="connsiteX0" fmla="*/ 0 w 9429135"/>
              <a:gd name="connsiteY0" fmla="*/ 0 h 6826045"/>
              <a:gd name="connsiteX1" fmla="*/ 7429910 w 9429135"/>
              <a:gd name="connsiteY1" fmla="*/ 0 h 6826045"/>
              <a:gd name="connsiteX2" fmla="*/ 7429910 w 9429135"/>
              <a:gd name="connsiteY2" fmla="*/ 6826045 h 6826045"/>
              <a:gd name="connsiteX3" fmla="*/ 0 w 9429135"/>
              <a:gd name="connsiteY3" fmla="*/ 6826045 h 6826045"/>
              <a:gd name="connsiteX4" fmla="*/ 0 w 9429135"/>
              <a:gd name="connsiteY4" fmla="*/ 0 h 6826045"/>
              <a:gd name="connsiteX0" fmla="*/ 0 w 8358648"/>
              <a:gd name="connsiteY0" fmla="*/ 853255 h 7679300"/>
              <a:gd name="connsiteX1" fmla="*/ 7429910 w 8358648"/>
              <a:gd name="connsiteY1" fmla="*/ 853255 h 7679300"/>
              <a:gd name="connsiteX2" fmla="*/ 7429910 w 8358648"/>
              <a:gd name="connsiteY2" fmla="*/ 7679300 h 7679300"/>
              <a:gd name="connsiteX3" fmla="*/ 0 w 8358648"/>
              <a:gd name="connsiteY3" fmla="*/ 7679300 h 7679300"/>
              <a:gd name="connsiteX4" fmla="*/ 0 w 8358648"/>
              <a:gd name="connsiteY4" fmla="*/ 853255 h 7679300"/>
              <a:gd name="connsiteX0" fmla="*/ 928738 w 9287386"/>
              <a:gd name="connsiteY0" fmla="*/ 853255 h 7679300"/>
              <a:gd name="connsiteX1" fmla="*/ 8358648 w 9287386"/>
              <a:gd name="connsiteY1" fmla="*/ 853255 h 7679300"/>
              <a:gd name="connsiteX2" fmla="*/ 8358648 w 9287386"/>
              <a:gd name="connsiteY2" fmla="*/ 7679300 h 7679300"/>
              <a:gd name="connsiteX3" fmla="*/ 928738 w 9287386"/>
              <a:gd name="connsiteY3" fmla="*/ 7679300 h 7679300"/>
              <a:gd name="connsiteX4" fmla="*/ 928738 w 9287386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459850"/>
              <a:gd name="connsiteY0" fmla="*/ 853255 h 7679300"/>
              <a:gd name="connsiteX1" fmla="*/ 8531112 w 9459850"/>
              <a:gd name="connsiteY1" fmla="*/ 853255 h 7679300"/>
              <a:gd name="connsiteX2" fmla="*/ 8531112 w 9459850"/>
              <a:gd name="connsiteY2" fmla="*/ 7679300 h 7679300"/>
              <a:gd name="connsiteX3" fmla="*/ 1101202 w 9459850"/>
              <a:gd name="connsiteY3" fmla="*/ 7679300 h 7679300"/>
              <a:gd name="connsiteX4" fmla="*/ 1101202 w 9459850"/>
              <a:gd name="connsiteY4" fmla="*/ 853255 h 7679300"/>
              <a:gd name="connsiteX0" fmla="*/ 1101202 w 9632314"/>
              <a:gd name="connsiteY0" fmla="*/ 853255 h 7679300"/>
              <a:gd name="connsiteX1" fmla="*/ 8531112 w 9632314"/>
              <a:gd name="connsiteY1" fmla="*/ 853255 h 7679300"/>
              <a:gd name="connsiteX2" fmla="*/ 8531112 w 9632314"/>
              <a:gd name="connsiteY2" fmla="*/ 7679300 h 7679300"/>
              <a:gd name="connsiteX3" fmla="*/ 1101202 w 9632314"/>
              <a:gd name="connsiteY3" fmla="*/ 7679300 h 7679300"/>
              <a:gd name="connsiteX4" fmla="*/ 1101202 w 9632314"/>
              <a:gd name="connsiteY4" fmla="*/ 853255 h 7679300"/>
              <a:gd name="connsiteX0" fmla="*/ 1101202 w 9559929"/>
              <a:gd name="connsiteY0" fmla="*/ 853255 h 8492100"/>
              <a:gd name="connsiteX1" fmla="*/ 8531112 w 9559929"/>
              <a:gd name="connsiteY1" fmla="*/ 853255 h 8492100"/>
              <a:gd name="connsiteX2" fmla="*/ 8531112 w 9559929"/>
              <a:gd name="connsiteY2" fmla="*/ 7679300 h 8492100"/>
              <a:gd name="connsiteX3" fmla="*/ 1101202 w 9559929"/>
              <a:gd name="connsiteY3" fmla="*/ 7679300 h 8492100"/>
              <a:gd name="connsiteX4" fmla="*/ 1101202 w 9559929"/>
              <a:gd name="connsiteY4" fmla="*/ 853255 h 8492100"/>
              <a:gd name="connsiteX0" fmla="*/ 964095 w 9422822"/>
              <a:gd name="connsiteY0" fmla="*/ 853255 h 8890636"/>
              <a:gd name="connsiteX1" fmla="*/ 8394005 w 9422822"/>
              <a:gd name="connsiteY1" fmla="*/ 853255 h 8890636"/>
              <a:gd name="connsiteX2" fmla="*/ 8394005 w 9422822"/>
              <a:gd name="connsiteY2" fmla="*/ 7679300 h 8890636"/>
              <a:gd name="connsiteX3" fmla="*/ 964095 w 9422822"/>
              <a:gd name="connsiteY3" fmla="*/ 7679300 h 8890636"/>
              <a:gd name="connsiteX4" fmla="*/ 964095 w 9422822"/>
              <a:gd name="connsiteY4" fmla="*/ 853255 h 8890636"/>
              <a:gd name="connsiteX0" fmla="*/ 1214462 w 9079814"/>
              <a:gd name="connsiteY0" fmla="*/ 1309143 h 8391956"/>
              <a:gd name="connsiteX1" fmla="*/ 8083934 w 9079814"/>
              <a:gd name="connsiteY1" fmla="*/ 483233 h 8391956"/>
              <a:gd name="connsiteX2" fmla="*/ 8083934 w 9079814"/>
              <a:gd name="connsiteY2" fmla="*/ 7309278 h 8391956"/>
              <a:gd name="connsiteX3" fmla="*/ 654024 w 9079814"/>
              <a:gd name="connsiteY3" fmla="*/ 7309278 h 8391956"/>
              <a:gd name="connsiteX4" fmla="*/ 1214462 w 9079814"/>
              <a:gd name="connsiteY4" fmla="*/ 1309143 h 8391956"/>
              <a:gd name="connsiteX0" fmla="*/ 1183779 w 8641033"/>
              <a:gd name="connsiteY0" fmla="*/ 382976 h 7080687"/>
              <a:gd name="connsiteX1" fmla="*/ 7389574 w 8641033"/>
              <a:gd name="connsiteY1" fmla="*/ 1238383 h 7080687"/>
              <a:gd name="connsiteX2" fmla="*/ 8053251 w 8641033"/>
              <a:gd name="connsiteY2" fmla="*/ 6383111 h 7080687"/>
              <a:gd name="connsiteX3" fmla="*/ 623341 w 8641033"/>
              <a:gd name="connsiteY3" fmla="*/ 6383111 h 7080687"/>
              <a:gd name="connsiteX4" fmla="*/ 1183779 w 8641033"/>
              <a:gd name="connsiteY4" fmla="*/ 382976 h 7080687"/>
              <a:gd name="connsiteX0" fmla="*/ 1451602 w 8478664"/>
              <a:gd name="connsiteY0" fmla="*/ 1516138 h 5896682"/>
              <a:gd name="connsiteX1" fmla="*/ 7244442 w 8478664"/>
              <a:gd name="connsiteY1" fmla="*/ 188784 h 5896682"/>
              <a:gd name="connsiteX2" fmla="*/ 7908119 w 8478664"/>
              <a:gd name="connsiteY2" fmla="*/ 5333512 h 5896682"/>
              <a:gd name="connsiteX3" fmla="*/ 478209 w 8478664"/>
              <a:gd name="connsiteY3" fmla="*/ 5333512 h 5896682"/>
              <a:gd name="connsiteX4" fmla="*/ 1451602 w 8478664"/>
              <a:gd name="connsiteY4" fmla="*/ 1516138 h 5896682"/>
              <a:gd name="connsiteX0" fmla="*/ 1437953 w 8332528"/>
              <a:gd name="connsiteY0" fmla="*/ 437049 h 4726996"/>
              <a:gd name="connsiteX1" fmla="*/ 6817839 w 8332528"/>
              <a:gd name="connsiteY1" fmla="*/ 510792 h 4726996"/>
              <a:gd name="connsiteX2" fmla="*/ 7894470 w 8332528"/>
              <a:gd name="connsiteY2" fmla="*/ 4254423 h 4726996"/>
              <a:gd name="connsiteX3" fmla="*/ 464560 w 8332528"/>
              <a:gd name="connsiteY3" fmla="*/ 4254423 h 4726996"/>
              <a:gd name="connsiteX4" fmla="*/ 1437953 w 8332528"/>
              <a:gd name="connsiteY4" fmla="*/ 437049 h 4726996"/>
              <a:gd name="connsiteX0" fmla="*/ 1437953 w 8360476"/>
              <a:gd name="connsiteY0" fmla="*/ 416316 h 4706263"/>
              <a:gd name="connsiteX1" fmla="*/ 6817839 w 8360476"/>
              <a:gd name="connsiteY1" fmla="*/ 490059 h 4706263"/>
              <a:gd name="connsiteX2" fmla="*/ 7894470 w 8360476"/>
              <a:gd name="connsiteY2" fmla="*/ 4233690 h 4706263"/>
              <a:gd name="connsiteX3" fmla="*/ 464560 w 8360476"/>
              <a:gd name="connsiteY3" fmla="*/ 4233690 h 4706263"/>
              <a:gd name="connsiteX4" fmla="*/ 1437953 w 8360476"/>
              <a:gd name="connsiteY4" fmla="*/ 416316 h 4706263"/>
              <a:gd name="connsiteX0" fmla="*/ 1441314 w 8395962"/>
              <a:gd name="connsiteY0" fmla="*/ 743499 h 5066076"/>
              <a:gd name="connsiteX1" fmla="*/ 6924438 w 8395962"/>
              <a:gd name="connsiteY1" fmla="*/ 301048 h 5066076"/>
              <a:gd name="connsiteX2" fmla="*/ 7897831 w 8395962"/>
              <a:gd name="connsiteY2" fmla="*/ 4560873 h 5066076"/>
              <a:gd name="connsiteX3" fmla="*/ 467921 w 8395962"/>
              <a:gd name="connsiteY3" fmla="*/ 4560873 h 5066076"/>
              <a:gd name="connsiteX4" fmla="*/ 1441314 w 8395962"/>
              <a:gd name="connsiteY4" fmla="*/ 743499 h 5066076"/>
              <a:gd name="connsiteX0" fmla="*/ 1121752 w 8045827"/>
              <a:gd name="connsiteY0" fmla="*/ 772556 h 5547063"/>
              <a:gd name="connsiteX1" fmla="*/ 6604876 w 8045827"/>
              <a:gd name="connsiteY1" fmla="*/ 330105 h 5547063"/>
              <a:gd name="connsiteX2" fmla="*/ 7578269 w 8045827"/>
              <a:gd name="connsiteY2" fmla="*/ 4589930 h 5547063"/>
              <a:gd name="connsiteX3" fmla="*/ 561314 w 8045827"/>
              <a:gd name="connsiteY3" fmla="*/ 5253607 h 5547063"/>
              <a:gd name="connsiteX4" fmla="*/ 1121752 w 8045827"/>
              <a:gd name="connsiteY4" fmla="*/ 772556 h 5547063"/>
              <a:gd name="connsiteX0" fmla="*/ 1120668 w 8002754"/>
              <a:gd name="connsiteY0" fmla="*/ 841640 h 5869224"/>
              <a:gd name="connsiteX1" fmla="*/ 6603792 w 8002754"/>
              <a:gd name="connsiteY1" fmla="*/ 399189 h 5869224"/>
              <a:gd name="connsiteX2" fmla="*/ 7562437 w 8002754"/>
              <a:gd name="connsiteY2" fmla="*/ 5248950 h 5869224"/>
              <a:gd name="connsiteX3" fmla="*/ 560230 w 8002754"/>
              <a:gd name="connsiteY3" fmla="*/ 5322691 h 5869224"/>
              <a:gd name="connsiteX4" fmla="*/ 1120668 w 8002754"/>
              <a:gd name="connsiteY4" fmla="*/ 841640 h 5869224"/>
              <a:gd name="connsiteX0" fmla="*/ 910522 w 8173652"/>
              <a:gd name="connsiteY0" fmla="*/ 1056452 h 5739067"/>
              <a:gd name="connsiteX1" fmla="*/ 6762356 w 8173652"/>
              <a:gd name="connsiteY1" fmla="*/ 289536 h 5739067"/>
              <a:gd name="connsiteX2" fmla="*/ 7721001 w 8173652"/>
              <a:gd name="connsiteY2" fmla="*/ 5139297 h 5739067"/>
              <a:gd name="connsiteX3" fmla="*/ 718794 w 8173652"/>
              <a:gd name="connsiteY3" fmla="*/ 5213038 h 5739067"/>
              <a:gd name="connsiteX4" fmla="*/ 910522 w 8173652"/>
              <a:gd name="connsiteY4" fmla="*/ 1056452 h 5739067"/>
              <a:gd name="connsiteX0" fmla="*/ 947363 w 8468729"/>
              <a:gd name="connsiteY0" fmla="*/ 557466 h 5197776"/>
              <a:gd name="connsiteX1" fmla="*/ 7462874 w 8468729"/>
              <a:gd name="connsiteY1" fmla="*/ 483724 h 5197776"/>
              <a:gd name="connsiteX2" fmla="*/ 7757842 w 8468729"/>
              <a:gd name="connsiteY2" fmla="*/ 4640311 h 5197776"/>
              <a:gd name="connsiteX3" fmla="*/ 755635 w 8468729"/>
              <a:gd name="connsiteY3" fmla="*/ 4714052 h 5197776"/>
              <a:gd name="connsiteX4" fmla="*/ 947363 w 8468729"/>
              <a:gd name="connsiteY4" fmla="*/ 557466 h 5197776"/>
              <a:gd name="connsiteX0" fmla="*/ 947363 w 8473504"/>
              <a:gd name="connsiteY0" fmla="*/ 611616 h 5251926"/>
              <a:gd name="connsiteX1" fmla="*/ 7462874 w 8473504"/>
              <a:gd name="connsiteY1" fmla="*/ 537874 h 5251926"/>
              <a:gd name="connsiteX2" fmla="*/ 7757842 w 8473504"/>
              <a:gd name="connsiteY2" fmla="*/ 4694461 h 5251926"/>
              <a:gd name="connsiteX3" fmla="*/ 755635 w 8473504"/>
              <a:gd name="connsiteY3" fmla="*/ 4768202 h 5251926"/>
              <a:gd name="connsiteX4" fmla="*/ 947363 w 8473504"/>
              <a:gd name="connsiteY4" fmla="*/ 611616 h 5251926"/>
              <a:gd name="connsiteX0" fmla="*/ 867097 w 8384082"/>
              <a:gd name="connsiteY0" fmla="*/ 639782 h 5615049"/>
              <a:gd name="connsiteX1" fmla="*/ 7382608 w 8384082"/>
              <a:gd name="connsiteY1" fmla="*/ 566040 h 5615049"/>
              <a:gd name="connsiteX2" fmla="*/ 7677576 w 8384082"/>
              <a:gd name="connsiteY2" fmla="*/ 4722627 h 5615049"/>
              <a:gd name="connsiteX3" fmla="*/ 808104 w 8384082"/>
              <a:gd name="connsiteY3" fmla="*/ 5283065 h 5615049"/>
              <a:gd name="connsiteX4" fmla="*/ 867097 w 8384082"/>
              <a:gd name="connsiteY4" fmla="*/ 639782 h 5615049"/>
              <a:gd name="connsiteX0" fmla="*/ 877606 w 8497711"/>
              <a:gd name="connsiteY0" fmla="*/ 604388 h 5687124"/>
              <a:gd name="connsiteX1" fmla="*/ 7393117 w 8497711"/>
              <a:gd name="connsiteY1" fmla="*/ 530646 h 5687124"/>
              <a:gd name="connsiteX2" fmla="*/ 7850317 w 8497711"/>
              <a:gd name="connsiteY2" fmla="*/ 4960078 h 5687124"/>
              <a:gd name="connsiteX3" fmla="*/ 818613 w 8497711"/>
              <a:gd name="connsiteY3" fmla="*/ 5247671 h 5687124"/>
              <a:gd name="connsiteX4" fmla="*/ 877606 w 8497711"/>
              <a:gd name="connsiteY4" fmla="*/ 604388 h 5687124"/>
              <a:gd name="connsiteX0" fmla="*/ 883057 w 8543904"/>
              <a:gd name="connsiteY0" fmla="*/ 659038 h 5746401"/>
              <a:gd name="connsiteX1" fmla="*/ 7489451 w 8543904"/>
              <a:gd name="connsiteY1" fmla="*/ 494329 h 5746401"/>
              <a:gd name="connsiteX2" fmla="*/ 7855768 w 8543904"/>
              <a:gd name="connsiteY2" fmla="*/ 5014728 h 5746401"/>
              <a:gd name="connsiteX3" fmla="*/ 824064 w 8543904"/>
              <a:gd name="connsiteY3" fmla="*/ 5302321 h 5746401"/>
              <a:gd name="connsiteX4" fmla="*/ 883057 w 8543904"/>
              <a:gd name="connsiteY4" fmla="*/ 659038 h 5746401"/>
              <a:gd name="connsiteX0" fmla="*/ 883057 w 8520622"/>
              <a:gd name="connsiteY0" fmla="*/ 706711 h 5794075"/>
              <a:gd name="connsiteX1" fmla="*/ 7489451 w 8520622"/>
              <a:gd name="connsiteY1" fmla="*/ 542002 h 5794075"/>
              <a:gd name="connsiteX2" fmla="*/ 7855768 w 8520622"/>
              <a:gd name="connsiteY2" fmla="*/ 5062401 h 5794075"/>
              <a:gd name="connsiteX3" fmla="*/ 824064 w 8520622"/>
              <a:gd name="connsiteY3" fmla="*/ 5349994 h 5794075"/>
              <a:gd name="connsiteX4" fmla="*/ 883057 w 8520622"/>
              <a:gd name="connsiteY4" fmla="*/ 706711 h 5794075"/>
              <a:gd name="connsiteX0" fmla="*/ 1092038 w 8329683"/>
              <a:gd name="connsiteY0" fmla="*/ 763405 h 5642087"/>
              <a:gd name="connsiteX1" fmla="*/ 7295946 w 8329683"/>
              <a:gd name="connsiteY1" fmla="*/ 403766 h 5642087"/>
              <a:gd name="connsiteX2" fmla="*/ 7662263 w 8329683"/>
              <a:gd name="connsiteY2" fmla="*/ 4924165 h 5642087"/>
              <a:gd name="connsiteX3" fmla="*/ 630559 w 8329683"/>
              <a:gd name="connsiteY3" fmla="*/ 5211758 h 5642087"/>
              <a:gd name="connsiteX4" fmla="*/ 1092038 w 8329683"/>
              <a:gd name="connsiteY4" fmla="*/ 763405 h 5642087"/>
              <a:gd name="connsiteX0" fmla="*/ 1087238 w 8324883"/>
              <a:gd name="connsiteY0" fmla="*/ 831592 h 5710274"/>
              <a:gd name="connsiteX1" fmla="*/ 7291146 w 8324883"/>
              <a:gd name="connsiteY1" fmla="*/ 471953 h 5710274"/>
              <a:gd name="connsiteX2" fmla="*/ 7657463 w 8324883"/>
              <a:gd name="connsiteY2" fmla="*/ 4992352 h 5710274"/>
              <a:gd name="connsiteX3" fmla="*/ 625759 w 8324883"/>
              <a:gd name="connsiteY3" fmla="*/ 5279945 h 5710274"/>
              <a:gd name="connsiteX4" fmla="*/ 1087238 w 8324883"/>
              <a:gd name="connsiteY4" fmla="*/ 831592 h 5710274"/>
              <a:gd name="connsiteX0" fmla="*/ 1065753 w 8093480"/>
              <a:gd name="connsiteY0" fmla="*/ 712662 h 5587521"/>
              <a:gd name="connsiteX1" fmla="*/ 6712373 w 8093480"/>
              <a:gd name="connsiteY1" fmla="*/ 427396 h 5587521"/>
              <a:gd name="connsiteX2" fmla="*/ 7635978 w 8093480"/>
              <a:gd name="connsiteY2" fmla="*/ 4873422 h 5587521"/>
              <a:gd name="connsiteX3" fmla="*/ 604274 w 8093480"/>
              <a:gd name="connsiteY3" fmla="*/ 5161015 h 5587521"/>
              <a:gd name="connsiteX4" fmla="*/ 1065753 w 8093480"/>
              <a:gd name="connsiteY4" fmla="*/ 712662 h 5587521"/>
              <a:gd name="connsiteX0" fmla="*/ 407206 w 7344328"/>
              <a:gd name="connsiteY0" fmla="*/ 757011 h 6284122"/>
              <a:gd name="connsiteX1" fmla="*/ 6053826 w 7344328"/>
              <a:gd name="connsiteY1" fmla="*/ 471745 h 6284122"/>
              <a:gd name="connsiteX2" fmla="*/ 6977431 w 7344328"/>
              <a:gd name="connsiteY2" fmla="*/ 4917771 h 6284122"/>
              <a:gd name="connsiteX3" fmla="*/ 1171761 w 7344328"/>
              <a:gd name="connsiteY3" fmla="*/ 6035862 h 6284122"/>
              <a:gd name="connsiteX4" fmla="*/ 407206 w 7344328"/>
              <a:gd name="connsiteY4" fmla="*/ 757011 h 6284122"/>
              <a:gd name="connsiteX0" fmla="*/ 403540 w 7325772"/>
              <a:gd name="connsiteY0" fmla="*/ 942677 h 6476318"/>
              <a:gd name="connsiteX1" fmla="*/ 6000623 w 7325772"/>
              <a:gd name="connsiteY1" fmla="*/ 384709 h 6476318"/>
              <a:gd name="connsiteX2" fmla="*/ 6973765 w 7325772"/>
              <a:gd name="connsiteY2" fmla="*/ 5103437 h 6476318"/>
              <a:gd name="connsiteX3" fmla="*/ 1168095 w 7325772"/>
              <a:gd name="connsiteY3" fmla="*/ 6221528 h 6476318"/>
              <a:gd name="connsiteX4" fmla="*/ 403540 w 7325772"/>
              <a:gd name="connsiteY4" fmla="*/ 942677 h 6476318"/>
              <a:gd name="connsiteX0" fmla="*/ 571793 w 6932181"/>
              <a:gd name="connsiteY0" fmla="*/ 1012663 h 6426845"/>
              <a:gd name="connsiteX1" fmla="*/ 5623971 w 6932181"/>
              <a:gd name="connsiteY1" fmla="*/ 343136 h 6426845"/>
              <a:gd name="connsiteX2" fmla="*/ 6597113 w 6932181"/>
              <a:gd name="connsiteY2" fmla="*/ 5061864 h 6426845"/>
              <a:gd name="connsiteX3" fmla="*/ 791443 w 6932181"/>
              <a:gd name="connsiteY3" fmla="*/ 6179955 h 6426845"/>
              <a:gd name="connsiteX4" fmla="*/ 571793 w 6932181"/>
              <a:gd name="connsiteY4" fmla="*/ 1012663 h 6426845"/>
              <a:gd name="connsiteX0" fmla="*/ 338503 w 6658176"/>
              <a:gd name="connsiteY0" fmla="*/ 995541 h 6042003"/>
              <a:gd name="connsiteX1" fmla="*/ 5390681 w 6658176"/>
              <a:gd name="connsiteY1" fmla="*/ 326014 h 6042003"/>
              <a:gd name="connsiteX2" fmla="*/ 6363823 w 6658176"/>
              <a:gd name="connsiteY2" fmla="*/ 5044742 h 6042003"/>
              <a:gd name="connsiteX3" fmla="*/ 1115441 w 6658176"/>
              <a:gd name="connsiteY3" fmla="*/ 5716595 h 6042003"/>
              <a:gd name="connsiteX4" fmla="*/ 338503 w 6658176"/>
              <a:gd name="connsiteY4" fmla="*/ 995541 h 6042003"/>
              <a:gd name="connsiteX0" fmla="*/ 337609 w 6636797"/>
              <a:gd name="connsiteY0" fmla="*/ 991869 h 6022172"/>
              <a:gd name="connsiteX1" fmla="*/ 5389787 w 6636797"/>
              <a:gd name="connsiteY1" fmla="*/ 322342 h 6022172"/>
              <a:gd name="connsiteX2" fmla="*/ 6338162 w 6636797"/>
              <a:gd name="connsiteY2" fmla="*/ 4991488 h 6022172"/>
              <a:gd name="connsiteX3" fmla="*/ 1114547 w 6636797"/>
              <a:gd name="connsiteY3" fmla="*/ 5712923 h 6022172"/>
              <a:gd name="connsiteX4" fmla="*/ 337609 w 6636797"/>
              <a:gd name="connsiteY4" fmla="*/ 991869 h 602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6797" h="6022172">
                <a:moveTo>
                  <a:pt x="337609" y="991869"/>
                </a:moveTo>
                <a:cubicBezTo>
                  <a:pt x="1050149" y="93439"/>
                  <a:pt x="4389695" y="-344261"/>
                  <a:pt x="5389787" y="322342"/>
                </a:cubicBezTo>
                <a:cubicBezTo>
                  <a:pt x="6389879" y="988945"/>
                  <a:pt x="7050702" y="4093058"/>
                  <a:pt x="6338162" y="4991488"/>
                </a:cubicBezTo>
                <a:cubicBezTo>
                  <a:pt x="5625622" y="5889918"/>
                  <a:pt x="2114639" y="6379526"/>
                  <a:pt x="1114547" y="5712923"/>
                </a:cubicBezTo>
                <a:cubicBezTo>
                  <a:pt x="114455" y="5046320"/>
                  <a:pt x="-374931" y="1890299"/>
                  <a:pt x="337609" y="991869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>
                <a:solidFill>
                  <a:srgbClr val="FFFFFF"/>
                </a:solidFill>
              </a:defRPr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13"/>
          <p:cNvSpPr>
            <a:spLocks noGrp="1"/>
          </p:cNvSpPr>
          <p:nvPr>
            <p:ph sz="quarter" idx="12"/>
          </p:nvPr>
        </p:nvSpPr>
        <p:spPr>
          <a:xfrm>
            <a:off x="3306764" y="1624013"/>
            <a:ext cx="5224462" cy="22479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17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13"/>
          <p:cNvSpPr>
            <a:spLocks noGrp="1"/>
          </p:cNvSpPr>
          <p:nvPr>
            <p:ph sz="quarter" idx="12"/>
          </p:nvPr>
        </p:nvSpPr>
        <p:spPr>
          <a:xfrm>
            <a:off x="2500685" y="1624013"/>
            <a:ext cx="4198289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02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2"/>
          <p:cNvSpPr>
            <a:spLocks noGrp="1"/>
          </p:cNvSpPr>
          <p:nvPr>
            <p:ph type="pic" idx="13"/>
          </p:nvPr>
        </p:nvSpPr>
        <p:spPr>
          <a:xfrm>
            <a:off x="-990730" y="3240157"/>
            <a:ext cx="6608328" cy="4010607"/>
          </a:xfrm>
          <a:prstGeom prst="ellips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13"/>
          <p:cNvSpPr>
            <a:spLocks noGrp="1"/>
          </p:cNvSpPr>
          <p:nvPr>
            <p:ph sz="quarter" idx="12"/>
          </p:nvPr>
        </p:nvSpPr>
        <p:spPr>
          <a:xfrm>
            <a:off x="3306764" y="1624013"/>
            <a:ext cx="5224462" cy="22479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321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13"/>
          <p:cNvSpPr>
            <a:spLocks noGrp="1"/>
          </p:cNvSpPr>
          <p:nvPr>
            <p:ph sz="quarter" idx="12"/>
          </p:nvPr>
        </p:nvSpPr>
        <p:spPr>
          <a:xfrm>
            <a:off x="2500685" y="1624013"/>
            <a:ext cx="4198289" cy="4686300"/>
          </a:xfrm>
          <a:prstGeom prst="rect">
            <a:avLst/>
          </a:pr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16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2"/>
          <p:cNvSpPr>
            <a:spLocks noGrp="1"/>
          </p:cNvSpPr>
          <p:nvPr>
            <p:ph type="pic" idx="13"/>
          </p:nvPr>
        </p:nvSpPr>
        <p:spPr>
          <a:xfrm>
            <a:off x="628427" y="1624013"/>
            <a:ext cx="3856261" cy="5801156"/>
          </a:xfrm>
          <a:custGeom>
            <a:avLst/>
            <a:gdLst>
              <a:gd name="connsiteX0" fmla="*/ 0 w 9578447"/>
              <a:gd name="connsiteY0" fmla="*/ 4265780 h 8531560"/>
              <a:gd name="connsiteX1" fmla="*/ 4789224 w 9578447"/>
              <a:gd name="connsiteY1" fmla="*/ 0 h 8531560"/>
              <a:gd name="connsiteX2" fmla="*/ 9578448 w 9578447"/>
              <a:gd name="connsiteY2" fmla="*/ 4265780 h 8531560"/>
              <a:gd name="connsiteX3" fmla="*/ 4789224 w 9578447"/>
              <a:gd name="connsiteY3" fmla="*/ 8531560 h 8531560"/>
              <a:gd name="connsiteX4" fmla="*/ 0 w 9578447"/>
              <a:gd name="connsiteY4" fmla="*/ 4265780 h 8531560"/>
              <a:gd name="connsiteX0" fmla="*/ 0 w 7844898"/>
              <a:gd name="connsiteY0" fmla="*/ 4266423 h 8532937"/>
              <a:gd name="connsiteX1" fmla="*/ 4789224 w 7844898"/>
              <a:gd name="connsiteY1" fmla="*/ 643 h 8532937"/>
              <a:gd name="connsiteX2" fmla="*/ 7844898 w 7844898"/>
              <a:gd name="connsiteY2" fmla="*/ 4514073 h 8532937"/>
              <a:gd name="connsiteX3" fmla="*/ 4789224 w 7844898"/>
              <a:gd name="connsiteY3" fmla="*/ 8532203 h 8532937"/>
              <a:gd name="connsiteX4" fmla="*/ 0 w 7844898"/>
              <a:gd name="connsiteY4" fmla="*/ 4266423 h 8532937"/>
              <a:gd name="connsiteX0" fmla="*/ 0 w 5844648"/>
              <a:gd name="connsiteY0" fmla="*/ 4332791 h 8532292"/>
              <a:gd name="connsiteX1" fmla="*/ 2788974 w 5844648"/>
              <a:gd name="connsiteY1" fmla="*/ 336 h 8532292"/>
              <a:gd name="connsiteX2" fmla="*/ 5844648 w 5844648"/>
              <a:gd name="connsiteY2" fmla="*/ 4513766 h 8532292"/>
              <a:gd name="connsiteX3" fmla="*/ 2788974 w 5844648"/>
              <a:gd name="connsiteY3" fmla="*/ 8531896 h 8532292"/>
              <a:gd name="connsiteX4" fmla="*/ 0 w 5844648"/>
              <a:gd name="connsiteY4" fmla="*/ 4332791 h 8532292"/>
              <a:gd name="connsiteX0" fmla="*/ 0 w 5958948"/>
              <a:gd name="connsiteY0" fmla="*/ 4332791 h 8532292"/>
              <a:gd name="connsiteX1" fmla="*/ 2903274 w 5958948"/>
              <a:gd name="connsiteY1" fmla="*/ 336 h 8532292"/>
              <a:gd name="connsiteX2" fmla="*/ 5958948 w 5958948"/>
              <a:gd name="connsiteY2" fmla="*/ 4513766 h 8532292"/>
              <a:gd name="connsiteX3" fmla="*/ 2903274 w 5958948"/>
              <a:gd name="connsiteY3" fmla="*/ 8531896 h 8532292"/>
              <a:gd name="connsiteX4" fmla="*/ 0 w 5958948"/>
              <a:gd name="connsiteY4" fmla="*/ 4332791 h 8532292"/>
              <a:gd name="connsiteX0" fmla="*/ 0 w 5958948"/>
              <a:gd name="connsiteY0" fmla="*/ 4266015 h 8465516"/>
              <a:gd name="connsiteX1" fmla="*/ 2912799 w 5958948"/>
              <a:gd name="connsiteY1" fmla="*/ 235 h 8465516"/>
              <a:gd name="connsiteX2" fmla="*/ 5958948 w 5958948"/>
              <a:gd name="connsiteY2" fmla="*/ 4446990 h 8465516"/>
              <a:gd name="connsiteX3" fmla="*/ 2903274 w 5958948"/>
              <a:gd name="connsiteY3" fmla="*/ 8465120 h 8465516"/>
              <a:gd name="connsiteX4" fmla="*/ 0 w 5958948"/>
              <a:gd name="connsiteY4" fmla="*/ 4266015 h 8465516"/>
              <a:gd name="connsiteX0" fmla="*/ 0 w 5958948"/>
              <a:gd name="connsiteY0" fmla="*/ 4268105 h 8467606"/>
              <a:gd name="connsiteX1" fmla="*/ 2912799 w 5958948"/>
              <a:gd name="connsiteY1" fmla="*/ 2325 h 8467606"/>
              <a:gd name="connsiteX2" fmla="*/ 5958948 w 5958948"/>
              <a:gd name="connsiteY2" fmla="*/ 4449080 h 8467606"/>
              <a:gd name="connsiteX3" fmla="*/ 2903274 w 5958948"/>
              <a:gd name="connsiteY3" fmla="*/ 8467210 h 8467606"/>
              <a:gd name="connsiteX4" fmla="*/ 0 w 5958948"/>
              <a:gd name="connsiteY4" fmla="*/ 4268105 h 846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8948" h="8467606">
                <a:moveTo>
                  <a:pt x="0" y="4268105"/>
                </a:moveTo>
                <a:cubicBezTo>
                  <a:pt x="1587" y="2857291"/>
                  <a:pt x="1757716" y="-94513"/>
                  <a:pt x="2912799" y="2325"/>
                </a:cubicBezTo>
                <a:cubicBezTo>
                  <a:pt x="4067882" y="99163"/>
                  <a:pt x="5958948" y="2093155"/>
                  <a:pt x="5958948" y="4449080"/>
                </a:cubicBezTo>
                <a:cubicBezTo>
                  <a:pt x="5958948" y="6805005"/>
                  <a:pt x="3896432" y="8497373"/>
                  <a:pt x="2903274" y="8467210"/>
                </a:cubicBezTo>
                <a:cubicBezTo>
                  <a:pt x="1910116" y="8437048"/>
                  <a:pt x="-1587" y="5678919"/>
                  <a:pt x="0" y="4268105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/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Flussdiagramm: Verbindungsstelle 11"/>
          <p:cNvSpPr/>
          <p:nvPr userDrawn="1"/>
        </p:nvSpPr>
        <p:spPr>
          <a:xfrm>
            <a:off x="6353511" y="2820367"/>
            <a:ext cx="1912793" cy="1805377"/>
          </a:xfrm>
          <a:prstGeom prst="flowChartConnector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203930" y="3269278"/>
            <a:ext cx="2102860" cy="1492727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lnSpc>
                <a:spcPts val="984"/>
              </a:lnSpc>
              <a:spcBef>
                <a:spcPts val="0"/>
              </a:spcBef>
              <a:spcAft>
                <a:spcPts val="422"/>
              </a:spcAft>
              <a:buNone/>
              <a:defRPr sz="11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5" name="Flussdiagramm: Verbindungsstelle 14"/>
          <p:cNvSpPr/>
          <p:nvPr userDrawn="1"/>
        </p:nvSpPr>
        <p:spPr>
          <a:xfrm>
            <a:off x="4767778" y="3943444"/>
            <a:ext cx="1852716" cy="1733240"/>
          </a:xfrm>
          <a:prstGeom prst="flowChartConnector">
            <a:avLst/>
          </a:prstGeom>
          <a:solidFill>
            <a:schemeClr val="accent3">
              <a:alpha val="9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Ellipse 15"/>
          <p:cNvSpPr/>
          <p:nvPr userDrawn="1"/>
        </p:nvSpPr>
        <p:spPr>
          <a:xfrm>
            <a:off x="4603206" y="1678261"/>
            <a:ext cx="2017288" cy="1789334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4632554" y="4335922"/>
            <a:ext cx="2006641" cy="1220286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lnSpc>
                <a:spcPts val="984"/>
              </a:lnSpc>
              <a:spcBef>
                <a:spcPts val="0"/>
              </a:spcBef>
              <a:spcAft>
                <a:spcPts val="422"/>
              </a:spcAft>
              <a:buNone/>
              <a:defRPr sz="11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Sonstiges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4621308" y="2083277"/>
            <a:ext cx="1958767" cy="779674"/>
          </a:xfrm>
          <a:prstGeom prst="rect">
            <a:avLst/>
          </a:prstGeom>
        </p:spPr>
        <p:txBody>
          <a:bodyPr lIns="64291" tIns="32146" rIns="64291" bIns="32146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accent3">
                    <a:lumMod val="50000"/>
                  </a:schemeClr>
                </a:solidFill>
                <a:latin typeface="BradleyHand ITC" panose="02000803030000020004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189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338388" y="3481705"/>
            <a:ext cx="46672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608013" y="1624013"/>
            <a:ext cx="7923212" cy="5574238"/>
          </a:xfrm>
          <a:custGeom>
            <a:avLst/>
            <a:gdLst>
              <a:gd name="connsiteX0" fmla="*/ 0 w 7362825"/>
              <a:gd name="connsiteY0" fmla="*/ 0 h 6086475"/>
              <a:gd name="connsiteX1" fmla="*/ 7362825 w 7362825"/>
              <a:gd name="connsiteY1" fmla="*/ 0 h 6086475"/>
              <a:gd name="connsiteX2" fmla="*/ 7362825 w 7362825"/>
              <a:gd name="connsiteY2" fmla="*/ 6086475 h 6086475"/>
              <a:gd name="connsiteX3" fmla="*/ 0 w 7362825"/>
              <a:gd name="connsiteY3" fmla="*/ 6086475 h 6086475"/>
              <a:gd name="connsiteX4" fmla="*/ 0 w 7362825"/>
              <a:gd name="connsiteY4" fmla="*/ 0 h 6086475"/>
              <a:gd name="connsiteX0" fmla="*/ 0 w 7362825"/>
              <a:gd name="connsiteY0" fmla="*/ 0 h 6086475"/>
              <a:gd name="connsiteX1" fmla="*/ 7353300 w 7362825"/>
              <a:gd name="connsiteY1" fmla="*/ 0 h 6086475"/>
              <a:gd name="connsiteX2" fmla="*/ 7362825 w 7362825"/>
              <a:gd name="connsiteY2" fmla="*/ 6086475 h 6086475"/>
              <a:gd name="connsiteX3" fmla="*/ 0 w 7362825"/>
              <a:gd name="connsiteY3" fmla="*/ 6086475 h 6086475"/>
              <a:gd name="connsiteX4" fmla="*/ 0 w 7362825"/>
              <a:gd name="connsiteY4" fmla="*/ 0 h 6086475"/>
              <a:gd name="connsiteX0" fmla="*/ 0 w 8277832"/>
              <a:gd name="connsiteY0" fmla="*/ 0 h 6086475"/>
              <a:gd name="connsiteX1" fmla="*/ 7353300 w 8277832"/>
              <a:gd name="connsiteY1" fmla="*/ 0 h 6086475"/>
              <a:gd name="connsiteX2" fmla="*/ 7362825 w 8277832"/>
              <a:gd name="connsiteY2" fmla="*/ 6086475 h 6086475"/>
              <a:gd name="connsiteX3" fmla="*/ 0 w 8277832"/>
              <a:gd name="connsiteY3" fmla="*/ 6086475 h 6086475"/>
              <a:gd name="connsiteX4" fmla="*/ 0 w 8277832"/>
              <a:gd name="connsiteY4" fmla="*/ 0 h 6086475"/>
              <a:gd name="connsiteX0" fmla="*/ 919758 w 9197590"/>
              <a:gd name="connsiteY0" fmla="*/ 0 h 6086475"/>
              <a:gd name="connsiteX1" fmla="*/ 8273058 w 9197590"/>
              <a:gd name="connsiteY1" fmla="*/ 0 h 6086475"/>
              <a:gd name="connsiteX2" fmla="*/ 8282583 w 9197590"/>
              <a:gd name="connsiteY2" fmla="*/ 6086475 h 6086475"/>
              <a:gd name="connsiteX3" fmla="*/ 919758 w 9197590"/>
              <a:gd name="connsiteY3" fmla="*/ 6086475 h 6086475"/>
              <a:gd name="connsiteX4" fmla="*/ 919758 w 9197590"/>
              <a:gd name="connsiteY4" fmla="*/ 0 h 6086475"/>
              <a:gd name="connsiteX0" fmla="*/ 919758 w 9197590"/>
              <a:gd name="connsiteY0" fmla="*/ 760809 h 6847284"/>
              <a:gd name="connsiteX1" fmla="*/ 8273058 w 9197590"/>
              <a:gd name="connsiteY1" fmla="*/ 760809 h 6847284"/>
              <a:gd name="connsiteX2" fmla="*/ 8282583 w 9197590"/>
              <a:gd name="connsiteY2" fmla="*/ 6847284 h 6847284"/>
              <a:gd name="connsiteX3" fmla="*/ 919758 w 9197590"/>
              <a:gd name="connsiteY3" fmla="*/ 6847284 h 6847284"/>
              <a:gd name="connsiteX4" fmla="*/ 919758 w 9197590"/>
              <a:gd name="connsiteY4" fmla="*/ 760809 h 6847284"/>
              <a:gd name="connsiteX0" fmla="*/ 919758 w 9197590"/>
              <a:gd name="connsiteY0" fmla="*/ 760809 h 7608093"/>
              <a:gd name="connsiteX1" fmla="*/ 8273058 w 9197590"/>
              <a:gd name="connsiteY1" fmla="*/ 760809 h 7608093"/>
              <a:gd name="connsiteX2" fmla="*/ 8282583 w 9197590"/>
              <a:gd name="connsiteY2" fmla="*/ 6847284 h 7608093"/>
              <a:gd name="connsiteX3" fmla="*/ 919758 w 9197590"/>
              <a:gd name="connsiteY3" fmla="*/ 6847284 h 7608093"/>
              <a:gd name="connsiteX4" fmla="*/ 919758 w 9197590"/>
              <a:gd name="connsiteY4" fmla="*/ 760809 h 760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7590" h="7608093">
                <a:moveTo>
                  <a:pt x="919758" y="760809"/>
                </a:moveTo>
                <a:cubicBezTo>
                  <a:pt x="2145308" y="-253603"/>
                  <a:pt x="7045920" y="-253604"/>
                  <a:pt x="8273058" y="760809"/>
                </a:cubicBezTo>
                <a:cubicBezTo>
                  <a:pt x="9500196" y="1775222"/>
                  <a:pt x="9508133" y="5832872"/>
                  <a:pt x="8282583" y="6847284"/>
                </a:cubicBezTo>
                <a:cubicBezTo>
                  <a:pt x="7057033" y="7861696"/>
                  <a:pt x="2146896" y="7861697"/>
                  <a:pt x="919758" y="6847284"/>
                </a:cubicBezTo>
                <a:cubicBezTo>
                  <a:pt x="-307380" y="5832871"/>
                  <a:pt x="-305792" y="1775221"/>
                  <a:pt x="919758" y="760809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3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3"/>
          <p:cNvSpPr>
            <a:spLocks noGrp="1"/>
          </p:cNvSpPr>
          <p:nvPr>
            <p:ph sz="quarter" idx="12"/>
          </p:nvPr>
        </p:nvSpPr>
        <p:spPr>
          <a:xfrm>
            <a:off x="3306763" y="1618081"/>
            <a:ext cx="2524125" cy="4691285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6334" h="4691285">
                <a:moveTo>
                  <a:pt x="5" y="2162764"/>
                </a:moveTo>
                <a:cubicBezTo>
                  <a:pt x="2655" y="1380886"/>
                  <a:pt x="958137" y="-3968"/>
                  <a:pt x="1439191" y="8"/>
                </a:cubicBezTo>
                <a:cubicBezTo>
                  <a:pt x="1920245" y="3984"/>
                  <a:pt x="2888979" y="1404740"/>
                  <a:pt x="2886329" y="2186618"/>
                </a:cubicBezTo>
                <a:cubicBezTo>
                  <a:pt x="2883679" y="2968496"/>
                  <a:pt x="1904343" y="4695255"/>
                  <a:pt x="1423289" y="4691279"/>
                </a:cubicBezTo>
                <a:cubicBezTo>
                  <a:pt x="942235" y="4687303"/>
                  <a:pt x="-2645" y="2944642"/>
                  <a:pt x="5" y="2162764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13"/>
          <p:cNvSpPr>
            <a:spLocks noGrp="1"/>
          </p:cNvSpPr>
          <p:nvPr>
            <p:ph sz="quarter" idx="13"/>
          </p:nvPr>
        </p:nvSpPr>
        <p:spPr>
          <a:xfrm>
            <a:off x="608013" y="1656657"/>
            <a:ext cx="2484108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3"/>
          <p:cNvSpPr>
            <a:spLocks noGrp="1"/>
          </p:cNvSpPr>
          <p:nvPr>
            <p:ph sz="quarter" idx="14"/>
          </p:nvPr>
        </p:nvSpPr>
        <p:spPr>
          <a:xfrm>
            <a:off x="6047118" y="4054475"/>
            <a:ext cx="2484107" cy="221740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3" h="4212521">
                <a:moveTo>
                  <a:pt x="216772" y="355961"/>
                </a:moveTo>
                <a:cubicBezTo>
                  <a:pt x="474006" y="-96668"/>
                  <a:pt x="2208083" y="-154503"/>
                  <a:pt x="2628835" y="397740"/>
                </a:cubicBezTo>
                <a:cubicBezTo>
                  <a:pt x="3049587" y="949983"/>
                  <a:pt x="3039437" y="3348014"/>
                  <a:pt x="2704917" y="3998670"/>
                </a:cubicBezTo>
                <a:cubicBezTo>
                  <a:pt x="2461077" y="4416114"/>
                  <a:pt x="892446" y="4095217"/>
                  <a:pt x="412594" y="4086950"/>
                </a:cubicBezTo>
                <a:cubicBezTo>
                  <a:pt x="-68460" y="4082974"/>
                  <a:pt x="-122293" y="994687"/>
                  <a:pt x="216772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36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13"/>
          <p:cNvSpPr>
            <a:spLocks noGrp="1"/>
          </p:cNvSpPr>
          <p:nvPr>
            <p:ph sz="quarter" idx="13"/>
          </p:nvPr>
        </p:nvSpPr>
        <p:spPr>
          <a:xfrm>
            <a:off x="608012" y="1656657"/>
            <a:ext cx="380098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13"/>
          <p:cNvSpPr>
            <a:spLocks noGrp="1"/>
          </p:cNvSpPr>
          <p:nvPr>
            <p:ph sz="quarter" idx="14"/>
          </p:nvPr>
        </p:nvSpPr>
        <p:spPr>
          <a:xfrm>
            <a:off x="648029" y="4130466"/>
            <a:ext cx="380072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13"/>
          <p:cNvSpPr>
            <a:spLocks noGrp="1"/>
          </p:cNvSpPr>
          <p:nvPr>
            <p:ph sz="quarter" idx="15"/>
          </p:nvPr>
        </p:nvSpPr>
        <p:spPr>
          <a:xfrm>
            <a:off x="4696568" y="4054475"/>
            <a:ext cx="380072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13"/>
          <p:cNvSpPr>
            <a:spLocks noGrp="1"/>
          </p:cNvSpPr>
          <p:nvPr>
            <p:ph sz="quarter" idx="16"/>
          </p:nvPr>
        </p:nvSpPr>
        <p:spPr>
          <a:xfrm>
            <a:off x="4696568" y="1658936"/>
            <a:ext cx="3800725" cy="2179847"/>
          </a:xfrm>
          <a:custGeom>
            <a:avLst/>
            <a:gdLst>
              <a:gd name="connsiteX0" fmla="*/ 0 w 2881312"/>
              <a:gd name="connsiteY0" fmla="*/ 0 h 4686300"/>
              <a:gd name="connsiteX1" fmla="*/ 2881312 w 2881312"/>
              <a:gd name="connsiteY1" fmla="*/ 0 h 4686300"/>
              <a:gd name="connsiteX2" fmla="*/ 2881312 w 2881312"/>
              <a:gd name="connsiteY2" fmla="*/ 4686300 h 4686300"/>
              <a:gd name="connsiteX3" fmla="*/ 0 w 2881312"/>
              <a:gd name="connsiteY3" fmla="*/ 4686300 h 4686300"/>
              <a:gd name="connsiteX4" fmla="*/ 0 w 2881312"/>
              <a:gd name="connsiteY4" fmla="*/ 0 h 4686300"/>
              <a:gd name="connsiteX0" fmla="*/ 0 w 2881312"/>
              <a:gd name="connsiteY0" fmla="*/ 5923 h 4692223"/>
              <a:gd name="connsiteX1" fmla="*/ 1435886 w 2881312"/>
              <a:gd name="connsiteY1" fmla="*/ 0 h 4692223"/>
              <a:gd name="connsiteX2" fmla="*/ 2881312 w 2881312"/>
              <a:gd name="connsiteY2" fmla="*/ 5923 h 4692223"/>
              <a:gd name="connsiteX3" fmla="*/ 2881312 w 2881312"/>
              <a:gd name="connsiteY3" fmla="*/ 4692223 h 4692223"/>
              <a:gd name="connsiteX4" fmla="*/ 0 w 2881312"/>
              <a:gd name="connsiteY4" fmla="*/ 4692223 h 4692223"/>
              <a:gd name="connsiteX5" fmla="*/ 0 w 2881312"/>
              <a:gd name="connsiteY5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0 w 2883024"/>
              <a:gd name="connsiteY5" fmla="*/ 4692223 h 4692223"/>
              <a:gd name="connsiteX6" fmla="*/ 0 w 2883024"/>
              <a:gd name="connsiteY6" fmla="*/ 5923 h 4692223"/>
              <a:gd name="connsiteX0" fmla="*/ 0 w 2883024"/>
              <a:gd name="connsiteY0" fmla="*/ 5923 h 4692223"/>
              <a:gd name="connsiteX1" fmla="*/ 1435886 w 2883024"/>
              <a:gd name="connsiteY1" fmla="*/ 0 h 4692223"/>
              <a:gd name="connsiteX2" fmla="*/ 2881312 w 2883024"/>
              <a:gd name="connsiteY2" fmla="*/ 5923 h 4692223"/>
              <a:gd name="connsiteX3" fmla="*/ 2883024 w 2883024"/>
              <a:gd name="connsiteY3" fmla="*/ 2186610 h 4692223"/>
              <a:gd name="connsiteX4" fmla="*/ 2881312 w 2883024"/>
              <a:gd name="connsiteY4" fmla="*/ 4692223 h 4692223"/>
              <a:gd name="connsiteX5" fmla="*/ 1419984 w 2883024"/>
              <a:gd name="connsiteY5" fmla="*/ 4691271 h 4692223"/>
              <a:gd name="connsiteX6" fmla="*/ 0 w 2883024"/>
              <a:gd name="connsiteY6" fmla="*/ 4692223 h 4692223"/>
              <a:gd name="connsiteX7" fmla="*/ 0 w 2883024"/>
              <a:gd name="connsiteY7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3300 w 2886324"/>
              <a:gd name="connsiteY6" fmla="*/ 4692223 h 4692223"/>
              <a:gd name="connsiteX7" fmla="*/ 0 w 2886324"/>
              <a:gd name="connsiteY7" fmla="*/ 2162756 h 4692223"/>
              <a:gd name="connsiteX8" fmla="*/ 3300 w 2886324"/>
              <a:gd name="connsiteY8" fmla="*/ 5923 h 4692223"/>
              <a:gd name="connsiteX0" fmla="*/ 3300 w 2886324"/>
              <a:gd name="connsiteY0" fmla="*/ 5923 h 4692223"/>
              <a:gd name="connsiteX1" fmla="*/ 1439186 w 2886324"/>
              <a:gd name="connsiteY1" fmla="*/ 0 h 4692223"/>
              <a:gd name="connsiteX2" fmla="*/ 2884612 w 2886324"/>
              <a:gd name="connsiteY2" fmla="*/ 5923 h 4692223"/>
              <a:gd name="connsiteX3" fmla="*/ 2886324 w 2886324"/>
              <a:gd name="connsiteY3" fmla="*/ 2186610 h 4692223"/>
              <a:gd name="connsiteX4" fmla="*/ 2884612 w 2886324"/>
              <a:gd name="connsiteY4" fmla="*/ 4692223 h 4692223"/>
              <a:gd name="connsiteX5" fmla="*/ 1423284 w 2886324"/>
              <a:gd name="connsiteY5" fmla="*/ 4691271 h 4692223"/>
              <a:gd name="connsiteX6" fmla="*/ 0 w 2886324"/>
              <a:gd name="connsiteY6" fmla="*/ 2162756 h 4692223"/>
              <a:gd name="connsiteX7" fmla="*/ 3300 w 2886324"/>
              <a:gd name="connsiteY7" fmla="*/ 5923 h 4692223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4612 w 2886324"/>
              <a:gd name="connsiteY2" fmla="*/ 5923 h 4691277"/>
              <a:gd name="connsiteX3" fmla="*/ 2886324 w 2886324"/>
              <a:gd name="connsiteY3" fmla="*/ 2186610 h 4691277"/>
              <a:gd name="connsiteX4" fmla="*/ 1423284 w 2886324"/>
              <a:gd name="connsiteY4" fmla="*/ 4691271 h 4691277"/>
              <a:gd name="connsiteX5" fmla="*/ 0 w 2886324"/>
              <a:gd name="connsiteY5" fmla="*/ 2162756 h 4691277"/>
              <a:gd name="connsiteX6" fmla="*/ 3300 w 2886324"/>
              <a:gd name="connsiteY6" fmla="*/ 5923 h 4691277"/>
              <a:gd name="connsiteX0" fmla="*/ 3300 w 2886324"/>
              <a:gd name="connsiteY0" fmla="*/ 5923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5" fmla="*/ 3300 w 2886324"/>
              <a:gd name="connsiteY5" fmla="*/ 5923 h 4691277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0 w 2886324"/>
              <a:gd name="connsiteY0" fmla="*/ 2162756 h 4691271"/>
              <a:gd name="connsiteX1" fmla="*/ 1439186 w 2886324"/>
              <a:gd name="connsiteY1" fmla="*/ 0 h 4691271"/>
              <a:gd name="connsiteX2" fmla="*/ 2886324 w 2886324"/>
              <a:gd name="connsiteY2" fmla="*/ 2186610 h 4691271"/>
              <a:gd name="connsiteX3" fmla="*/ 1423284 w 2886324"/>
              <a:gd name="connsiteY3" fmla="*/ 4691271 h 4691271"/>
              <a:gd name="connsiteX4" fmla="*/ 0 w 2886324"/>
              <a:gd name="connsiteY4" fmla="*/ 2162756 h 4691271"/>
              <a:gd name="connsiteX0" fmla="*/ 0 w 2886324"/>
              <a:gd name="connsiteY0" fmla="*/ 2162756 h 4691277"/>
              <a:gd name="connsiteX1" fmla="*/ 1439186 w 2886324"/>
              <a:gd name="connsiteY1" fmla="*/ 0 h 4691277"/>
              <a:gd name="connsiteX2" fmla="*/ 2886324 w 2886324"/>
              <a:gd name="connsiteY2" fmla="*/ 2186610 h 4691277"/>
              <a:gd name="connsiteX3" fmla="*/ 1423284 w 2886324"/>
              <a:gd name="connsiteY3" fmla="*/ 4691271 h 4691277"/>
              <a:gd name="connsiteX4" fmla="*/ 0 w 2886324"/>
              <a:gd name="connsiteY4" fmla="*/ 2162756 h 4691277"/>
              <a:gd name="connsiteX0" fmla="*/ 5 w 2886329"/>
              <a:gd name="connsiteY0" fmla="*/ 2162756 h 4691277"/>
              <a:gd name="connsiteX1" fmla="*/ 1439191 w 2886329"/>
              <a:gd name="connsiteY1" fmla="*/ 0 h 4691277"/>
              <a:gd name="connsiteX2" fmla="*/ 2886329 w 2886329"/>
              <a:gd name="connsiteY2" fmla="*/ 2186610 h 4691277"/>
              <a:gd name="connsiteX3" fmla="*/ 1423289 w 2886329"/>
              <a:gd name="connsiteY3" fmla="*/ 4691271 h 4691277"/>
              <a:gd name="connsiteX4" fmla="*/ 5 w 2886329"/>
              <a:gd name="connsiteY4" fmla="*/ 2162756 h 4691277"/>
              <a:gd name="connsiteX0" fmla="*/ 5 w 2886329"/>
              <a:gd name="connsiteY0" fmla="*/ 2162764 h 4691285"/>
              <a:gd name="connsiteX1" fmla="*/ 1439191 w 2886329"/>
              <a:gd name="connsiteY1" fmla="*/ 8 h 4691285"/>
              <a:gd name="connsiteX2" fmla="*/ 2886329 w 2886329"/>
              <a:gd name="connsiteY2" fmla="*/ 2186618 h 4691285"/>
              <a:gd name="connsiteX3" fmla="*/ 1423289 w 2886329"/>
              <a:gd name="connsiteY3" fmla="*/ 4691279 h 4691285"/>
              <a:gd name="connsiteX4" fmla="*/ 5 w 2886329"/>
              <a:gd name="connsiteY4" fmla="*/ 2162764 h 4691285"/>
              <a:gd name="connsiteX0" fmla="*/ 5 w 2886334"/>
              <a:gd name="connsiteY0" fmla="*/ 2162764 h 4691285"/>
              <a:gd name="connsiteX1" fmla="*/ 1439191 w 2886334"/>
              <a:gd name="connsiteY1" fmla="*/ 8 h 4691285"/>
              <a:gd name="connsiteX2" fmla="*/ 2886329 w 2886334"/>
              <a:gd name="connsiteY2" fmla="*/ 2186618 h 4691285"/>
              <a:gd name="connsiteX3" fmla="*/ 1423289 w 2886334"/>
              <a:gd name="connsiteY3" fmla="*/ 4691279 h 4691285"/>
              <a:gd name="connsiteX4" fmla="*/ 5 w 2886334"/>
              <a:gd name="connsiteY4" fmla="*/ 2162764 h 4691285"/>
              <a:gd name="connsiteX0" fmla="*/ 5 w 2886381"/>
              <a:gd name="connsiteY0" fmla="*/ 1819206 h 4347727"/>
              <a:gd name="connsiteX1" fmla="*/ 2312053 w 2886381"/>
              <a:gd name="connsiteY1" fmla="*/ 13 h 4347727"/>
              <a:gd name="connsiteX2" fmla="*/ 2886329 w 2886381"/>
              <a:gd name="connsiteY2" fmla="*/ 1843060 h 4347727"/>
              <a:gd name="connsiteX3" fmla="*/ 1423289 w 2886381"/>
              <a:gd name="connsiteY3" fmla="*/ 4347721 h 4347727"/>
              <a:gd name="connsiteX4" fmla="*/ 5 w 2886381"/>
              <a:gd name="connsiteY4" fmla="*/ 1819206 h 4347727"/>
              <a:gd name="connsiteX0" fmla="*/ 5 w 2916097"/>
              <a:gd name="connsiteY0" fmla="*/ 1819204 h 4348105"/>
              <a:gd name="connsiteX1" fmla="*/ 2312053 w 2916097"/>
              <a:gd name="connsiteY1" fmla="*/ 11 h 4348105"/>
              <a:gd name="connsiteX2" fmla="*/ 2886329 w 2916097"/>
              <a:gd name="connsiteY2" fmla="*/ 1843058 h 4348105"/>
              <a:gd name="connsiteX3" fmla="*/ 2597258 w 2916097"/>
              <a:gd name="connsiteY3" fmla="*/ 3815668 h 4348105"/>
              <a:gd name="connsiteX4" fmla="*/ 1423289 w 2916097"/>
              <a:gd name="connsiteY4" fmla="*/ 4347719 h 4348105"/>
              <a:gd name="connsiteX5" fmla="*/ 5 w 2916097"/>
              <a:gd name="connsiteY5" fmla="*/ 1819204 h 4348105"/>
              <a:gd name="connsiteX0" fmla="*/ 32591 w 2948683"/>
              <a:gd name="connsiteY0" fmla="*/ 1819204 h 4029520"/>
              <a:gd name="connsiteX1" fmla="*/ 2344639 w 2948683"/>
              <a:gd name="connsiteY1" fmla="*/ 11 h 4029520"/>
              <a:gd name="connsiteX2" fmla="*/ 2918915 w 2948683"/>
              <a:gd name="connsiteY2" fmla="*/ 1843058 h 4029520"/>
              <a:gd name="connsiteX3" fmla="*/ 2629844 w 2948683"/>
              <a:gd name="connsiteY3" fmla="*/ 3815668 h 4029520"/>
              <a:gd name="connsiteX4" fmla="*/ 337521 w 2948683"/>
              <a:gd name="connsiteY4" fmla="*/ 3903948 h 4029520"/>
              <a:gd name="connsiteX5" fmla="*/ 32591 w 2948683"/>
              <a:gd name="connsiteY5" fmla="*/ 1819204 h 4029520"/>
              <a:gd name="connsiteX0" fmla="*/ 65332 w 2908685"/>
              <a:gd name="connsiteY0" fmla="*/ 552532 h 4079844"/>
              <a:gd name="connsiteX1" fmla="*/ 2304641 w 2908685"/>
              <a:gd name="connsiteY1" fmla="*/ 50336 h 4079844"/>
              <a:gd name="connsiteX2" fmla="*/ 2878917 w 2908685"/>
              <a:gd name="connsiteY2" fmla="*/ 1893383 h 4079844"/>
              <a:gd name="connsiteX3" fmla="*/ 2589846 w 2908685"/>
              <a:gd name="connsiteY3" fmla="*/ 3865993 h 4079844"/>
              <a:gd name="connsiteX4" fmla="*/ 297523 w 2908685"/>
              <a:gd name="connsiteY4" fmla="*/ 3954273 h 4079844"/>
              <a:gd name="connsiteX5" fmla="*/ 65332 w 2908685"/>
              <a:gd name="connsiteY5" fmla="*/ 552532 h 4079844"/>
              <a:gd name="connsiteX0" fmla="*/ 65332 w 2758400"/>
              <a:gd name="connsiteY0" fmla="*/ 792654 h 4319966"/>
              <a:gd name="connsiteX1" fmla="*/ 2304641 w 2758400"/>
              <a:gd name="connsiteY1" fmla="*/ 290458 h 4319966"/>
              <a:gd name="connsiteX2" fmla="*/ 2589846 w 2758400"/>
              <a:gd name="connsiteY2" fmla="*/ 4106115 h 4319966"/>
              <a:gd name="connsiteX3" fmla="*/ 297523 w 2758400"/>
              <a:gd name="connsiteY3" fmla="*/ 4194395 h 4319966"/>
              <a:gd name="connsiteX4" fmla="*/ 65332 w 2758400"/>
              <a:gd name="connsiteY4" fmla="*/ 792654 h 4319966"/>
              <a:gd name="connsiteX0" fmla="*/ 65332 w 2835572"/>
              <a:gd name="connsiteY0" fmla="*/ 652441 h 4179753"/>
              <a:gd name="connsiteX1" fmla="*/ 2513764 w 2835572"/>
              <a:gd name="connsiteY1" fmla="*/ 364972 h 4179753"/>
              <a:gd name="connsiteX2" fmla="*/ 2589846 w 2835572"/>
              <a:gd name="connsiteY2" fmla="*/ 3965902 h 4179753"/>
              <a:gd name="connsiteX3" fmla="*/ 297523 w 2835572"/>
              <a:gd name="connsiteY3" fmla="*/ 4054182 h 4179753"/>
              <a:gd name="connsiteX4" fmla="*/ 65332 w 2835572"/>
              <a:gd name="connsiteY4" fmla="*/ 652441 h 4179753"/>
              <a:gd name="connsiteX0" fmla="*/ 84855 w 2818726"/>
              <a:gd name="connsiteY0" fmla="*/ 486150 h 4342710"/>
              <a:gd name="connsiteX1" fmla="*/ 2496918 w 2818726"/>
              <a:gd name="connsiteY1" fmla="*/ 527929 h 4342710"/>
              <a:gd name="connsiteX2" fmla="*/ 2573000 w 2818726"/>
              <a:gd name="connsiteY2" fmla="*/ 4128859 h 4342710"/>
              <a:gd name="connsiteX3" fmla="*/ 280677 w 2818726"/>
              <a:gd name="connsiteY3" fmla="*/ 4217139 h 4342710"/>
              <a:gd name="connsiteX4" fmla="*/ 84855 w 2818726"/>
              <a:gd name="connsiteY4" fmla="*/ 486150 h 4342710"/>
              <a:gd name="connsiteX0" fmla="*/ 84855 w 2818726"/>
              <a:gd name="connsiteY0" fmla="*/ 355963 h 4212523"/>
              <a:gd name="connsiteX1" fmla="*/ 2496918 w 2818726"/>
              <a:gd name="connsiteY1" fmla="*/ 397742 h 4212523"/>
              <a:gd name="connsiteX2" fmla="*/ 2573000 w 2818726"/>
              <a:gd name="connsiteY2" fmla="*/ 3998672 h 4212523"/>
              <a:gd name="connsiteX3" fmla="*/ 280677 w 2818726"/>
              <a:gd name="connsiteY3" fmla="*/ 4086952 h 4212523"/>
              <a:gd name="connsiteX4" fmla="*/ 84855 w 2818726"/>
              <a:gd name="connsiteY4" fmla="*/ 355963 h 4212523"/>
              <a:gd name="connsiteX0" fmla="*/ 216772 w 2950643"/>
              <a:gd name="connsiteY0" fmla="*/ 355961 h 4212521"/>
              <a:gd name="connsiteX1" fmla="*/ 2628835 w 2950643"/>
              <a:gd name="connsiteY1" fmla="*/ 397740 h 4212521"/>
              <a:gd name="connsiteX2" fmla="*/ 2704917 w 2950643"/>
              <a:gd name="connsiteY2" fmla="*/ 3998670 h 4212521"/>
              <a:gd name="connsiteX3" fmla="*/ 412594 w 2950643"/>
              <a:gd name="connsiteY3" fmla="*/ 4086950 h 4212521"/>
              <a:gd name="connsiteX4" fmla="*/ 216772 w 2950643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  <a:gd name="connsiteX0" fmla="*/ 216773 w 2950644"/>
              <a:gd name="connsiteY0" fmla="*/ 355961 h 4212521"/>
              <a:gd name="connsiteX1" fmla="*/ 2628836 w 2950644"/>
              <a:gd name="connsiteY1" fmla="*/ 397740 h 4212521"/>
              <a:gd name="connsiteX2" fmla="*/ 2704918 w 2950644"/>
              <a:gd name="connsiteY2" fmla="*/ 3998670 h 4212521"/>
              <a:gd name="connsiteX3" fmla="*/ 412595 w 2950644"/>
              <a:gd name="connsiteY3" fmla="*/ 4086950 h 4212521"/>
              <a:gd name="connsiteX4" fmla="*/ 216773 w 2950644"/>
              <a:gd name="connsiteY4" fmla="*/ 355961 h 421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0644" h="4212521">
                <a:moveTo>
                  <a:pt x="216773" y="355961"/>
                </a:moveTo>
                <a:cubicBezTo>
                  <a:pt x="474007" y="-96668"/>
                  <a:pt x="2208084" y="-154503"/>
                  <a:pt x="2628836" y="397740"/>
                </a:cubicBezTo>
                <a:cubicBezTo>
                  <a:pt x="3049588" y="949983"/>
                  <a:pt x="3039438" y="3348014"/>
                  <a:pt x="2704918" y="3998670"/>
                </a:cubicBezTo>
                <a:cubicBezTo>
                  <a:pt x="2461078" y="4416114"/>
                  <a:pt x="939670" y="4095217"/>
                  <a:pt x="412595" y="4086950"/>
                </a:cubicBezTo>
                <a:cubicBezTo>
                  <a:pt x="-68459" y="4082974"/>
                  <a:pt x="-122292" y="994687"/>
                  <a:pt x="216773" y="355961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1pPr>
            <a:lvl2pPr marL="449263" indent="-92075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2pPr>
            <a:lvl3pPr marL="806450" indent="-90488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3pPr>
            <a:lvl4pPr marL="1165225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4pPr>
            <a:lvl5pPr marL="1522413" indent="-87313">
              <a:spcBef>
                <a:spcPts val="0"/>
              </a:spcBef>
              <a:buSzPct val="100000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7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6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2"/>
          <p:cNvSpPr>
            <a:spLocks noGrp="1"/>
          </p:cNvSpPr>
          <p:nvPr>
            <p:ph type="pic" idx="13"/>
          </p:nvPr>
        </p:nvSpPr>
        <p:spPr>
          <a:xfrm>
            <a:off x="628427" y="1624013"/>
            <a:ext cx="3856261" cy="5801156"/>
          </a:xfrm>
          <a:custGeom>
            <a:avLst/>
            <a:gdLst>
              <a:gd name="connsiteX0" fmla="*/ 0 w 9578447"/>
              <a:gd name="connsiteY0" fmla="*/ 4265780 h 8531560"/>
              <a:gd name="connsiteX1" fmla="*/ 4789224 w 9578447"/>
              <a:gd name="connsiteY1" fmla="*/ 0 h 8531560"/>
              <a:gd name="connsiteX2" fmla="*/ 9578448 w 9578447"/>
              <a:gd name="connsiteY2" fmla="*/ 4265780 h 8531560"/>
              <a:gd name="connsiteX3" fmla="*/ 4789224 w 9578447"/>
              <a:gd name="connsiteY3" fmla="*/ 8531560 h 8531560"/>
              <a:gd name="connsiteX4" fmla="*/ 0 w 9578447"/>
              <a:gd name="connsiteY4" fmla="*/ 4265780 h 8531560"/>
              <a:gd name="connsiteX0" fmla="*/ 0 w 7844898"/>
              <a:gd name="connsiteY0" fmla="*/ 4266423 h 8532937"/>
              <a:gd name="connsiteX1" fmla="*/ 4789224 w 7844898"/>
              <a:gd name="connsiteY1" fmla="*/ 643 h 8532937"/>
              <a:gd name="connsiteX2" fmla="*/ 7844898 w 7844898"/>
              <a:gd name="connsiteY2" fmla="*/ 4514073 h 8532937"/>
              <a:gd name="connsiteX3" fmla="*/ 4789224 w 7844898"/>
              <a:gd name="connsiteY3" fmla="*/ 8532203 h 8532937"/>
              <a:gd name="connsiteX4" fmla="*/ 0 w 7844898"/>
              <a:gd name="connsiteY4" fmla="*/ 4266423 h 8532937"/>
              <a:gd name="connsiteX0" fmla="*/ 0 w 5844648"/>
              <a:gd name="connsiteY0" fmla="*/ 4332791 h 8532292"/>
              <a:gd name="connsiteX1" fmla="*/ 2788974 w 5844648"/>
              <a:gd name="connsiteY1" fmla="*/ 336 h 8532292"/>
              <a:gd name="connsiteX2" fmla="*/ 5844648 w 5844648"/>
              <a:gd name="connsiteY2" fmla="*/ 4513766 h 8532292"/>
              <a:gd name="connsiteX3" fmla="*/ 2788974 w 5844648"/>
              <a:gd name="connsiteY3" fmla="*/ 8531896 h 8532292"/>
              <a:gd name="connsiteX4" fmla="*/ 0 w 5844648"/>
              <a:gd name="connsiteY4" fmla="*/ 4332791 h 8532292"/>
              <a:gd name="connsiteX0" fmla="*/ 0 w 5958948"/>
              <a:gd name="connsiteY0" fmla="*/ 4332791 h 8532292"/>
              <a:gd name="connsiteX1" fmla="*/ 2903274 w 5958948"/>
              <a:gd name="connsiteY1" fmla="*/ 336 h 8532292"/>
              <a:gd name="connsiteX2" fmla="*/ 5958948 w 5958948"/>
              <a:gd name="connsiteY2" fmla="*/ 4513766 h 8532292"/>
              <a:gd name="connsiteX3" fmla="*/ 2903274 w 5958948"/>
              <a:gd name="connsiteY3" fmla="*/ 8531896 h 8532292"/>
              <a:gd name="connsiteX4" fmla="*/ 0 w 5958948"/>
              <a:gd name="connsiteY4" fmla="*/ 4332791 h 8532292"/>
              <a:gd name="connsiteX0" fmla="*/ 0 w 5958948"/>
              <a:gd name="connsiteY0" fmla="*/ 4266015 h 8465516"/>
              <a:gd name="connsiteX1" fmla="*/ 2912799 w 5958948"/>
              <a:gd name="connsiteY1" fmla="*/ 235 h 8465516"/>
              <a:gd name="connsiteX2" fmla="*/ 5958948 w 5958948"/>
              <a:gd name="connsiteY2" fmla="*/ 4446990 h 8465516"/>
              <a:gd name="connsiteX3" fmla="*/ 2903274 w 5958948"/>
              <a:gd name="connsiteY3" fmla="*/ 8465120 h 8465516"/>
              <a:gd name="connsiteX4" fmla="*/ 0 w 5958948"/>
              <a:gd name="connsiteY4" fmla="*/ 4266015 h 8465516"/>
              <a:gd name="connsiteX0" fmla="*/ 0 w 5958948"/>
              <a:gd name="connsiteY0" fmla="*/ 4268105 h 8467606"/>
              <a:gd name="connsiteX1" fmla="*/ 2912799 w 5958948"/>
              <a:gd name="connsiteY1" fmla="*/ 2325 h 8467606"/>
              <a:gd name="connsiteX2" fmla="*/ 5958948 w 5958948"/>
              <a:gd name="connsiteY2" fmla="*/ 4449080 h 8467606"/>
              <a:gd name="connsiteX3" fmla="*/ 2903274 w 5958948"/>
              <a:gd name="connsiteY3" fmla="*/ 8467210 h 8467606"/>
              <a:gd name="connsiteX4" fmla="*/ 0 w 5958948"/>
              <a:gd name="connsiteY4" fmla="*/ 4268105 h 846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8948" h="8467606">
                <a:moveTo>
                  <a:pt x="0" y="4268105"/>
                </a:moveTo>
                <a:cubicBezTo>
                  <a:pt x="1587" y="2857291"/>
                  <a:pt x="1757716" y="-94513"/>
                  <a:pt x="2912799" y="2325"/>
                </a:cubicBezTo>
                <a:cubicBezTo>
                  <a:pt x="4067882" y="99163"/>
                  <a:pt x="5958948" y="2093155"/>
                  <a:pt x="5958948" y="4449080"/>
                </a:cubicBezTo>
                <a:cubicBezTo>
                  <a:pt x="5958948" y="6805005"/>
                  <a:pt x="3896432" y="8497373"/>
                  <a:pt x="2903274" y="8467210"/>
                </a:cubicBezTo>
                <a:cubicBezTo>
                  <a:pt x="1910116" y="8437048"/>
                  <a:pt x="-1587" y="5678919"/>
                  <a:pt x="0" y="4268105"/>
                </a:cubicBez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4291" tIns="32145" rIns="64291" bIns="32145" anchor="t">
            <a:noAutofit/>
          </a:bodyPr>
          <a:lstStyle>
            <a:lvl3pPr marL="625056" indent="0">
              <a:buNone/>
              <a:defRPr sz="1100"/>
            </a:lvl3pPr>
          </a:lstStyle>
          <a:p>
            <a:pPr lvl="2"/>
            <a:r>
              <a:rPr lang="de-DE"/>
              <a:t>Bild durch Klicken auf Symbol hinzufügen</a:t>
            </a:r>
            <a:endParaRPr dirty="0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Flussdiagramm: Verbindungsstelle 11"/>
          <p:cNvSpPr/>
          <p:nvPr userDrawn="1"/>
        </p:nvSpPr>
        <p:spPr>
          <a:xfrm>
            <a:off x="6353511" y="2820367"/>
            <a:ext cx="1912793" cy="1805377"/>
          </a:xfrm>
          <a:prstGeom prst="flowChartConnector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203930" y="3269278"/>
            <a:ext cx="2102860" cy="1492727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lnSpc>
                <a:spcPts val="984"/>
              </a:lnSpc>
              <a:spcBef>
                <a:spcPts val="0"/>
              </a:spcBef>
              <a:spcAft>
                <a:spcPts val="422"/>
              </a:spcAft>
              <a:buNone/>
              <a:defRPr sz="11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5" name="Flussdiagramm: Verbindungsstelle 14"/>
          <p:cNvSpPr/>
          <p:nvPr userDrawn="1"/>
        </p:nvSpPr>
        <p:spPr>
          <a:xfrm>
            <a:off x="4767778" y="3943444"/>
            <a:ext cx="1852716" cy="1733240"/>
          </a:xfrm>
          <a:prstGeom prst="flowChartConnector">
            <a:avLst/>
          </a:prstGeom>
          <a:solidFill>
            <a:schemeClr val="accent1">
              <a:alpha val="9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Ellipse 15"/>
          <p:cNvSpPr/>
          <p:nvPr userDrawn="1"/>
        </p:nvSpPr>
        <p:spPr>
          <a:xfrm>
            <a:off x="4603206" y="1678261"/>
            <a:ext cx="2017288" cy="1789334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no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4632554" y="4335922"/>
            <a:ext cx="2006641" cy="1220286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lnSpc>
                <a:spcPts val="984"/>
              </a:lnSpc>
              <a:spcBef>
                <a:spcPts val="0"/>
              </a:spcBef>
              <a:spcAft>
                <a:spcPts val="422"/>
              </a:spcAft>
              <a:buNone/>
              <a:defRPr sz="11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Sonstiges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4621308" y="2083277"/>
            <a:ext cx="1958767" cy="779674"/>
          </a:xfrm>
          <a:prstGeom prst="rect">
            <a:avLst/>
          </a:prstGeom>
        </p:spPr>
        <p:txBody>
          <a:bodyPr lIns="64291" tIns="32146" rIns="64291" bIns="32146" anchor="ctr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accent3">
                    <a:lumMod val="50000"/>
                  </a:schemeClr>
                </a:solidFill>
                <a:latin typeface="BradleyHand ITC" panose="02000803030000020004" pitchFamily="2" charset="0"/>
                <a:ea typeface="Roboto Light" panose="02000000000000000000" pitchFamily="2" charset="0"/>
              </a:defRPr>
            </a:lvl1pPr>
            <a:lvl2pPr marL="321457" indent="0">
              <a:buNone/>
              <a:defRPr sz="1000"/>
            </a:lvl2pPr>
            <a:lvl3pPr marL="642915" indent="0">
              <a:buNone/>
              <a:defRPr sz="800"/>
            </a:lvl3pPr>
            <a:lvl4pPr marL="964372" indent="0">
              <a:buNone/>
              <a:defRPr sz="700"/>
            </a:lvl4pPr>
            <a:lvl5pPr marL="1285829" indent="0">
              <a:buNone/>
              <a:defRPr sz="700"/>
            </a:lvl5pPr>
            <a:lvl6pPr marL="1607287" indent="0">
              <a:buNone/>
              <a:defRPr sz="700"/>
            </a:lvl6pPr>
            <a:lvl7pPr marL="1928744" indent="0">
              <a:buNone/>
              <a:defRPr sz="700"/>
            </a:lvl7pPr>
            <a:lvl8pPr marL="2250201" indent="0">
              <a:buNone/>
              <a:defRPr sz="700"/>
            </a:lvl8pPr>
            <a:lvl9pPr marL="2571659" indent="0">
              <a:buNone/>
              <a:defRPr sz="700"/>
            </a:lvl9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5728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338388" y="3481705"/>
            <a:ext cx="46672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608013" y="1624013"/>
            <a:ext cx="7923212" cy="5574238"/>
          </a:xfrm>
          <a:custGeom>
            <a:avLst/>
            <a:gdLst>
              <a:gd name="connsiteX0" fmla="*/ 0 w 7362825"/>
              <a:gd name="connsiteY0" fmla="*/ 0 h 6086475"/>
              <a:gd name="connsiteX1" fmla="*/ 7362825 w 7362825"/>
              <a:gd name="connsiteY1" fmla="*/ 0 h 6086475"/>
              <a:gd name="connsiteX2" fmla="*/ 7362825 w 7362825"/>
              <a:gd name="connsiteY2" fmla="*/ 6086475 h 6086475"/>
              <a:gd name="connsiteX3" fmla="*/ 0 w 7362825"/>
              <a:gd name="connsiteY3" fmla="*/ 6086475 h 6086475"/>
              <a:gd name="connsiteX4" fmla="*/ 0 w 7362825"/>
              <a:gd name="connsiteY4" fmla="*/ 0 h 6086475"/>
              <a:gd name="connsiteX0" fmla="*/ 0 w 7362825"/>
              <a:gd name="connsiteY0" fmla="*/ 0 h 6086475"/>
              <a:gd name="connsiteX1" fmla="*/ 7353300 w 7362825"/>
              <a:gd name="connsiteY1" fmla="*/ 0 h 6086475"/>
              <a:gd name="connsiteX2" fmla="*/ 7362825 w 7362825"/>
              <a:gd name="connsiteY2" fmla="*/ 6086475 h 6086475"/>
              <a:gd name="connsiteX3" fmla="*/ 0 w 7362825"/>
              <a:gd name="connsiteY3" fmla="*/ 6086475 h 6086475"/>
              <a:gd name="connsiteX4" fmla="*/ 0 w 7362825"/>
              <a:gd name="connsiteY4" fmla="*/ 0 h 6086475"/>
              <a:gd name="connsiteX0" fmla="*/ 0 w 8277832"/>
              <a:gd name="connsiteY0" fmla="*/ 0 h 6086475"/>
              <a:gd name="connsiteX1" fmla="*/ 7353300 w 8277832"/>
              <a:gd name="connsiteY1" fmla="*/ 0 h 6086475"/>
              <a:gd name="connsiteX2" fmla="*/ 7362825 w 8277832"/>
              <a:gd name="connsiteY2" fmla="*/ 6086475 h 6086475"/>
              <a:gd name="connsiteX3" fmla="*/ 0 w 8277832"/>
              <a:gd name="connsiteY3" fmla="*/ 6086475 h 6086475"/>
              <a:gd name="connsiteX4" fmla="*/ 0 w 8277832"/>
              <a:gd name="connsiteY4" fmla="*/ 0 h 6086475"/>
              <a:gd name="connsiteX0" fmla="*/ 919758 w 9197590"/>
              <a:gd name="connsiteY0" fmla="*/ 0 h 6086475"/>
              <a:gd name="connsiteX1" fmla="*/ 8273058 w 9197590"/>
              <a:gd name="connsiteY1" fmla="*/ 0 h 6086475"/>
              <a:gd name="connsiteX2" fmla="*/ 8282583 w 9197590"/>
              <a:gd name="connsiteY2" fmla="*/ 6086475 h 6086475"/>
              <a:gd name="connsiteX3" fmla="*/ 919758 w 9197590"/>
              <a:gd name="connsiteY3" fmla="*/ 6086475 h 6086475"/>
              <a:gd name="connsiteX4" fmla="*/ 919758 w 9197590"/>
              <a:gd name="connsiteY4" fmla="*/ 0 h 6086475"/>
              <a:gd name="connsiteX0" fmla="*/ 919758 w 9197590"/>
              <a:gd name="connsiteY0" fmla="*/ 760809 h 6847284"/>
              <a:gd name="connsiteX1" fmla="*/ 8273058 w 9197590"/>
              <a:gd name="connsiteY1" fmla="*/ 760809 h 6847284"/>
              <a:gd name="connsiteX2" fmla="*/ 8282583 w 9197590"/>
              <a:gd name="connsiteY2" fmla="*/ 6847284 h 6847284"/>
              <a:gd name="connsiteX3" fmla="*/ 919758 w 9197590"/>
              <a:gd name="connsiteY3" fmla="*/ 6847284 h 6847284"/>
              <a:gd name="connsiteX4" fmla="*/ 919758 w 9197590"/>
              <a:gd name="connsiteY4" fmla="*/ 760809 h 6847284"/>
              <a:gd name="connsiteX0" fmla="*/ 919758 w 9197590"/>
              <a:gd name="connsiteY0" fmla="*/ 760809 h 7608093"/>
              <a:gd name="connsiteX1" fmla="*/ 8273058 w 9197590"/>
              <a:gd name="connsiteY1" fmla="*/ 760809 h 7608093"/>
              <a:gd name="connsiteX2" fmla="*/ 8282583 w 9197590"/>
              <a:gd name="connsiteY2" fmla="*/ 6847284 h 7608093"/>
              <a:gd name="connsiteX3" fmla="*/ 919758 w 9197590"/>
              <a:gd name="connsiteY3" fmla="*/ 6847284 h 7608093"/>
              <a:gd name="connsiteX4" fmla="*/ 919758 w 9197590"/>
              <a:gd name="connsiteY4" fmla="*/ 760809 h 760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7590" h="7608093">
                <a:moveTo>
                  <a:pt x="919758" y="760809"/>
                </a:moveTo>
                <a:cubicBezTo>
                  <a:pt x="2145308" y="-253603"/>
                  <a:pt x="7045920" y="-253604"/>
                  <a:pt x="8273058" y="760809"/>
                </a:cubicBezTo>
                <a:cubicBezTo>
                  <a:pt x="9500196" y="1775222"/>
                  <a:pt x="9508133" y="5832872"/>
                  <a:pt x="8282583" y="6847284"/>
                </a:cubicBezTo>
                <a:cubicBezTo>
                  <a:pt x="7057033" y="7861696"/>
                  <a:pt x="2146896" y="7861697"/>
                  <a:pt x="919758" y="6847284"/>
                </a:cubicBezTo>
                <a:cubicBezTo>
                  <a:pt x="-307380" y="5832871"/>
                  <a:pt x="-305792" y="1775221"/>
                  <a:pt x="919758" y="760809"/>
                </a:cubicBezTo>
                <a:close/>
              </a:path>
            </a:pathLst>
          </a:custGeom>
        </p:spPr>
        <p:txBody>
          <a:bodyPr lIns="0" tIns="0" rIns="0" bIns="0"/>
          <a:lstStyle>
            <a:lvl1pPr marL="87313" indent="-87313">
              <a:spcBef>
                <a:spcPts val="0"/>
              </a:spcBef>
              <a:buSzPct val="100000"/>
              <a:defRPr sz="1600"/>
            </a:lvl1pPr>
            <a:lvl2pPr marL="449263" indent="-92075">
              <a:spcBef>
                <a:spcPts val="0"/>
              </a:spcBef>
              <a:buSzPct val="100000"/>
              <a:defRPr sz="1600"/>
            </a:lvl2pPr>
            <a:lvl3pPr marL="806450" indent="-90488">
              <a:spcBef>
                <a:spcPts val="0"/>
              </a:spcBef>
              <a:buSzPct val="100000"/>
              <a:defRPr sz="1600"/>
            </a:lvl3pPr>
            <a:lvl4pPr marL="1165225" indent="-87313">
              <a:spcBef>
                <a:spcPts val="0"/>
              </a:spcBef>
              <a:buSzPct val="100000"/>
              <a:defRPr sz="1600"/>
            </a:lvl4pPr>
            <a:lvl5pPr marL="1522413" indent="-87313">
              <a:spcBef>
                <a:spcPts val="0"/>
              </a:spcBef>
              <a:buSzPct val="100000"/>
              <a:defRPr sz="16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608014" y="280988"/>
            <a:ext cx="6583362" cy="13260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13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E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56" y="312539"/>
            <a:ext cx="1119008" cy="795156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40807" y="-72626"/>
            <a:ext cx="7062385" cy="7015098"/>
          </a:xfrm>
          <a:prstGeom prst="ellipse">
            <a:avLst/>
          </a:prstGeom>
          <a:solidFill>
            <a:srgbClr val="F9F3D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55" r:id="rId2"/>
    <p:sldLayoutId id="2147483759" r:id="rId3"/>
    <p:sldLayoutId id="2147483664" r:id="rId4"/>
    <p:sldLayoutId id="2147483675" r:id="rId5"/>
    <p:sldLayoutId id="2147483740" r:id="rId6"/>
    <p:sldLayoutId id="2147483676" r:id="rId7"/>
    <p:sldLayoutId id="2147483691" r:id="rId8"/>
    <p:sldLayoutId id="2147483760" r:id="rId9"/>
    <p:sldLayoutId id="2147483772" r:id="rId10"/>
    <p:sldLayoutId id="2147483773" r:id="rId11"/>
    <p:sldLayoutId id="214748376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marR="0" indent="0" algn="l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Roboto Light" panose="02000000000000000000" pitchFamily="2" charset="0"/>
          <a:ea typeface="Roboto Light" panose="02000000000000000000" pitchFamily="2" charset="0"/>
          <a:cs typeface="+mn-cs"/>
          <a:sym typeface="Helvetica Light"/>
        </a:defRPr>
      </a:lvl1pPr>
      <a:lvl2pPr marL="0" marR="0" indent="160729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2528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25056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37584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50112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62640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875168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187696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00224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12752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1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56" y="312539"/>
            <a:ext cx="1119008" cy="795156"/>
          </a:xfrm>
          <a:prstGeom prst="rect">
            <a:avLst/>
          </a:prstGeom>
        </p:spPr>
      </p:pic>
      <p:sp>
        <p:nvSpPr>
          <p:cNvPr id="3" name="Ellipse 5"/>
          <p:cNvSpPr/>
          <p:nvPr/>
        </p:nvSpPr>
        <p:spPr>
          <a:xfrm flipV="1">
            <a:off x="-102925" y="698"/>
            <a:ext cx="9349849" cy="6893517"/>
          </a:xfrm>
          <a:custGeom>
            <a:avLst/>
            <a:gdLst>
              <a:gd name="connsiteX0" fmla="*/ 0 w 10515601"/>
              <a:gd name="connsiteY0" fmla="*/ 4925962 h 9851924"/>
              <a:gd name="connsiteX1" fmla="*/ 5257801 w 10515601"/>
              <a:gd name="connsiteY1" fmla="*/ 0 h 9851924"/>
              <a:gd name="connsiteX2" fmla="*/ 10515602 w 10515601"/>
              <a:gd name="connsiteY2" fmla="*/ 4925962 h 9851924"/>
              <a:gd name="connsiteX3" fmla="*/ 5257801 w 10515601"/>
              <a:gd name="connsiteY3" fmla="*/ 9851924 h 9851924"/>
              <a:gd name="connsiteX4" fmla="*/ 0 w 10515601"/>
              <a:gd name="connsiteY4" fmla="*/ 4925962 h 9851924"/>
              <a:gd name="connsiteX0" fmla="*/ 0 w 11724970"/>
              <a:gd name="connsiteY0" fmla="*/ 4926300 h 9852631"/>
              <a:gd name="connsiteX1" fmla="*/ 5257801 w 11724970"/>
              <a:gd name="connsiteY1" fmla="*/ 338 h 9852631"/>
              <a:gd name="connsiteX2" fmla="*/ 11724970 w 11724970"/>
              <a:gd name="connsiteY2" fmla="*/ 5118029 h 9852631"/>
              <a:gd name="connsiteX3" fmla="*/ 5257801 w 11724970"/>
              <a:gd name="connsiteY3" fmla="*/ 9852262 h 9852631"/>
              <a:gd name="connsiteX4" fmla="*/ 0 w 11724970"/>
              <a:gd name="connsiteY4" fmla="*/ 4926300 h 9852631"/>
              <a:gd name="connsiteX0" fmla="*/ 0 w 13008079"/>
              <a:gd name="connsiteY0" fmla="*/ 4911606 h 9852744"/>
              <a:gd name="connsiteX1" fmla="*/ 6540910 w 13008079"/>
              <a:gd name="connsiteY1" fmla="*/ 393 h 9852744"/>
              <a:gd name="connsiteX2" fmla="*/ 13008079 w 13008079"/>
              <a:gd name="connsiteY2" fmla="*/ 5118084 h 9852744"/>
              <a:gd name="connsiteX3" fmla="*/ 6540910 w 13008079"/>
              <a:gd name="connsiteY3" fmla="*/ 9852317 h 9852744"/>
              <a:gd name="connsiteX4" fmla="*/ 0 w 13008079"/>
              <a:gd name="connsiteY4" fmla="*/ 4911606 h 985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08079" h="9852744">
                <a:moveTo>
                  <a:pt x="0" y="4911606"/>
                </a:moveTo>
                <a:cubicBezTo>
                  <a:pt x="0" y="2191072"/>
                  <a:pt x="4372897" y="-34020"/>
                  <a:pt x="6540910" y="393"/>
                </a:cubicBezTo>
                <a:cubicBezTo>
                  <a:pt x="8708923" y="34806"/>
                  <a:pt x="13008079" y="2397550"/>
                  <a:pt x="13008079" y="5118084"/>
                </a:cubicBezTo>
                <a:cubicBezTo>
                  <a:pt x="13008079" y="7838618"/>
                  <a:pt x="8708923" y="9886730"/>
                  <a:pt x="6540910" y="9852317"/>
                </a:cubicBezTo>
                <a:cubicBezTo>
                  <a:pt x="4372897" y="9817904"/>
                  <a:pt x="0" y="7632140"/>
                  <a:pt x="0" y="4911606"/>
                </a:cubicBezTo>
                <a:close/>
              </a:path>
            </a:pathLst>
          </a:custGeom>
          <a:solidFill>
            <a:schemeClr val="accent3">
              <a:lumMod val="75000"/>
              <a:alpha val="6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307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56" r:id="rId2"/>
    <p:sldLayoutId id="2147483721" r:id="rId3"/>
    <p:sldLayoutId id="2147483717" r:id="rId4"/>
    <p:sldLayoutId id="2147483716" r:id="rId5"/>
    <p:sldLayoutId id="2147483739" r:id="rId6"/>
    <p:sldLayoutId id="2147483719" r:id="rId7"/>
    <p:sldLayoutId id="2147483822" r:id="rId8"/>
    <p:sldLayoutId id="2147483767" r:id="rId9"/>
    <p:sldLayoutId id="2147483774" r:id="rId10"/>
    <p:sldLayoutId id="2147483775" r:id="rId11"/>
    <p:sldLayoutId id="214748376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Roboto Light" panose="02000000000000000000" pitchFamily="2" charset="0"/>
          <a:ea typeface="Roboto Light" panose="02000000000000000000" pitchFamily="2" charset="0"/>
          <a:cs typeface="+mn-cs"/>
          <a:sym typeface="Helvetica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252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2505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5011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62640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D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3"/>
          <p:cNvSpPr/>
          <p:nvPr/>
        </p:nvSpPr>
        <p:spPr>
          <a:xfrm>
            <a:off x="232012" y="1125940"/>
            <a:ext cx="8679976" cy="5677469"/>
          </a:xfrm>
          <a:custGeom>
            <a:avLst/>
            <a:gdLst>
              <a:gd name="connsiteX0" fmla="*/ 12384 w 18241"/>
              <a:gd name="connsiteY0" fmla="*/ 2259 h 20371"/>
              <a:gd name="connsiteX1" fmla="*/ 17047 w 18241"/>
              <a:gd name="connsiteY1" fmla="*/ 17281 h 20371"/>
              <a:gd name="connsiteX2" fmla="*/ 1418 w 18241"/>
              <a:gd name="connsiteY2" fmla="*/ 15833 h 20371"/>
              <a:gd name="connsiteX3" fmla="*/ 4927 w 18241"/>
              <a:gd name="connsiteY3" fmla="*/ 1451 h 20371"/>
              <a:gd name="connsiteX4" fmla="*/ 12384 w 18241"/>
              <a:gd name="connsiteY4" fmla="*/ 2259 h 20371"/>
              <a:gd name="connsiteX0" fmla="*/ 9565 w 17086"/>
              <a:gd name="connsiteY0" fmla="*/ 4323 h 18177"/>
              <a:gd name="connsiteX1" fmla="*/ 16900 w 17086"/>
              <a:gd name="connsiteY1" fmla="*/ 16370 h 18177"/>
              <a:gd name="connsiteX2" fmla="*/ 1271 w 17086"/>
              <a:gd name="connsiteY2" fmla="*/ 14922 h 18177"/>
              <a:gd name="connsiteX3" fmla="*/ 4780 w 17086"/>
              <a:gd name="connsiteY3" fmla="*/ 540 h 18177"/>
              <a:gd name="connsiteX4" fmla="*/ 9565 w 17086"/>
              <a:gd name="connsiteY4" fmla="*/ 4323 h 18177"/>
              <a:gd name="connsiteX0" fmla="*/ 9845 w 17372"/>
              <a:gd name="connsiteY0" fmla="*/ 5730 h 19584"/>
              <a:gd name="connsiteX1" fmla="*/ 17180 w 17372"/>
              <a:gd name="connsiteY1" fmla="*/ 17777 h 19584"/>
              <a:gd name="connsiteX2" fmla="*/ 1551 w 17372"/>
              <a:gd name="connsiteY2" fmla="*/ 16329 h 19584"/>
              <a:gd name="connsiteX3" fmla="*/ 3427 w 17372"/>
              <a:gd name="connsiteY3" fmla="*/ 420 h 19584"/>
              <a:gd name="connsiteX4" fmla="*/ 9845 w 17372"/>
              <a:gd name="connsiteY4" fmla="*/ 5730 h 19584"/>
              <a:gd name="connsiteX0" fmla="*/ 11052 w 18638"/>
              <a:gd name="connsiteY0" fmla="*/ 5637 h 18658"/>
              <a:gd name="connsiteX1" fmla="*/ 18387 w 18638"/>
              <a:gd name="connsiteY1" fmla="*/ 17684 h 18658"/>
              <a:gd name="connsiteX2" fmla="*/ 1333 w 18638"/>
              <a:gd name="connsiteY2" fmla="*/ 14548 h 18658"/>
              <a:gd name="connsiteX3" fmla="*/ 4634 w 18638"/>
              <a:gd name="connsiteY3" fmla="*/ 327 h 18658"/>
              <a:gd name="connsiteX4" fmla="*/ 11052 w 18638"/>
              <a:gd name="connsiteY4" fmla="*/ 5637 h 18658"/>
              <a:gd name="connsiteX0" fmla="*/ 17840 w 20142"/>
              <a:gd name="connsiteY0" fmla="*/ 9510 h 18091"/>
              <a:gd name="connsiteX1" fmla="*/ 18557 w 20142"/>
              <a:gd name="connsiteY1" fmla="*/ 17417 h 18091"/>
              <a:gd name="connsiteX2" fmla="*/ 1503 w 20142"/>
              <a:gd name="connsiteY2" fmla="*/ 14281 h 18091"/>
              <a:gd name="connsiteX3" fmla="*/ 4804 w 20142"/>
              <a:gd name="connsiteY3" fmla="*/ 60 h 18091"/>
              <a:gd name="connsiteX4" fmla="*/ 17840 w 20142"/>
              <a:gd name="connsiteY4" fmla="*/ 9510 h 18091"/>
              <a:gd name="connsiteX0" fmla="*/ 17840 w 18553"/>
              <a:gd name="connsiteY0" fmla="*/ 9515 h 22023"/>
              <a:gd name="connsiteX1" fmla="*/ 15209 w 18553"/>
              <a:gd name="connsiteY1" fmla="*/ 21909 h 22023"/>
              <a:gd name="connsiteX2" fmla="*/ 1503 w 18553"/>
              <a:gd name="connsiteY2" fmla="*/ 14286 h 22023"/>
              <a:gd name="connsiteX3" fmla="*/ 4804 w 18553"/>
              <a:gd name="connsiteY3" fmla="*/ 65 h 22023"/>
              <a:gd name="connsiteX4" fmla="*/ 17840 w 18553"/>
              <a:gd name="connsiteY4" fmla="*/ 9515 h 22023"/>
              <a:gd name="connsiteX0" fmla="*/ 17633 w 18338"/>
              <a:gd name="connsiteY0" fmla="*/ 9504 h 21981"/>
              <a:gd name="connsiteX1" fmla="*/ 15002 w 18338"/>
              <a:gd name="connsiteY1" fmla="*/ 21898 h 21981"/>
              <a:gd name="connsiteX2" fmla="*/ 1545 w 18338"/>
              <a:gd name="connsiteY2" fmla="*/ 13742 h 21981"/>
              <a:gd name="connsiteX3" fmla="*/ 4597 w 18338"/>
              <a:gd name="connsiteY3" fmla="*/ 54 h 21981"/>
              <a:gd name="connsiteX4" fmla="*/ 17633 w 18338"/>
              <a:gd name="connsiteY4" fmla="*/ 9504 h 21981"/>
              <a:gd name="connsiteX0" fmla="*/ 17751 w 18460"/>
              <a:gd name="connsiteY0" fmla="*/ 9569 h 22275"/>
              <a:gd name="connsiteX1" fmla="*/ 15120 w 18460"/>
              <a:gd name="connsiteY1" fmla="*/ 21963 h 22275"/>
              <a:gd name="connsiteX2" fmla="*/ 1520 w 18460"/>
              <a:gd name="connsiteY2" fmla="*/ 16247 h 22275"/>
              <a:gd name="connsiteX3" fmla="*/ 4715 w 18460"/>
              <a:gd name="connsiteY3" fmla="*/ 119 h 22275"/>
              <a:gd name="connsiteX4" fmla="*/ 17751 w 18460"/>
              <a:gd name="connsiteY4" fmla="*/ 9569 h 22275"/>
              <a:gd name="connsiteX0" fmla="*/ 17751 w 19389"/>
              <a:gd name="connsiteY0" fmla="*/ 9563 h 19772"/>
              <a:gd name="connsiteX1" fmla="*/ 17412 w 19389"/>
              <a:gd name="connsiteY1" fmla="*/ 18698 h 19772"/>
              <a:gd name="connsiteX2" fmla="*/ 1520 w 19389"/>
              <a:gd name="connsiteY2" fmla="*/ 16241 h 19772"/>
              <a:gd name="connsiteX3" fmla="*/ 4715 w 19389"/>
              <a:gd name="connsiteY3" fmla="*/ 113 h 19772"/>
              <a:gd name="connsiteX4" fmla="*/ 17751 w 19389"/>
              <a:gd name="connsiteY4" fmla="*/ 9563 h 19772"/>
              <a:gd name="connsiteX0" fmla="*/ 18235 w 19997"/>
              <a:gd name="connsiteY0" fmla="*/ 6860 h 17069"/>
              <a:gd name="connsiteX1" fmla="*/ 17896 w 19997"/>
              <a:gd name="connsiteY1" fmla="*/ 15995 h 17069"/>
              <a:gd name="connsiteX2" fmla="*/ 2004 w 19997"/>
              <a:gd name="connsiteY2" fmla="*/ 13538 h 17069"/>
              <a:gd name="connsiteX3" fmla="*/ 3259 w 19997"/>
              <a:gd name="connsiteY3" fmla="*/ 155 h 17069"/>
              <a:gd name="connsiteX4" fmla="*/ 18235 w 19997"/>
              <a:gd name="connsiteY4" fmla="*/ 6860 h 17069"/>
              <a:gd name="connsiteX0" fmla="*/ 18617 w 20237"/>
              <a:gd name="connsiteY0" fmla="*/ 2896 h 18157"/>
              <a:gd name="connsiteX1" fmla="*/ 17913 w 20237"/>
              <a:gd name="connsiteY1" fmla="*/ 16758 h 18157"/>
              <a:gd name="connsiteX2" fmla="*/ 2021 w 20237"/>
              <a:gd name="connsiteY2" fmla="*/ 14301 h 18157"/>
              <a:gd name="connsiteX3" fmla="*/ 3276 w 20237"/>
              <a:gd name="connsiteY3" fmla="*/ 918 h 18157"/>
              <a:gd name="connsiteX4" fmla="*/ 18617 w 20237"/>
              <a:gd name="connsiteY4" fmla="*/ 2896 h 18157"/>
              <a:gd name="connsiteX0" fmla="*/ 18617 w 20027"/>
              <a:gd name="connsiteY0" fmla="*/ 3159 h 18420"/>
              <a:gd name="connsiteX1" fmla="*/ 17913 w 20027"/>
              <a:gd name="connsiteY1" fmla="*/ 17021 h 18420"/>
              <a:gd name="connsiteX2" fmla="*/ 2021 w 20027"/>
              <a:gd name="connsiteY2" fmla="*/ 14564 h 18420"/>
              <a:gd name="connsiteX3" fmla="*/ 3276 w 20027"/>
              <a:gd name="connsiteY3" fmla="*/ 1181 h 18420"/>
              <a:gd name="connsiteX4" fmla="*/ 18617 w 20027"/>
              <a:gd name="connsiteY4" fmla="*/ 3159 h 18420"/>
              <a:gd name="connsiteX0" fmla="*/ 18577 w 20003"/>
              <a:gd name="connsiteY0" fmla="*/ 2858 h 18711"/>
              <a:gd name="connsiteX1" fmla="*/ 17912 w 20003"/>
              <a:gd name="connsiteY1" fmla="*/ 17273 h 18711"/>
              <a:gd name="connsiteX2" fmla="*/ 2020 w 20003"/>
              <a:gd name="connsiteY2" fmla="*/ 14816 h 18711"/>
              <a:gd name="connsiteX3" fmla="*/ 3275 w 20003"/>
              <a:gd name="connsiteY3" fmla="*/ 1433 h 18711"/>
              <a:gd name="connsiteX4" fmla="*/ 18577 w 20003"/>
              <a:gd name="connsiteY4" fmla="*/ 2858 h 18711"/>
              <a:gd name="connsiteX0" fmla="*/ 18577 w 19852"/>
              <a:gd name="connsiteY0" fmla="*/ 2520 h 18023"/>
              <a:gd name="connsiteX1" fmla="*/ 17105 w 19852"/>
              <a:gd name="connsiteY1" fmla="*/ 16325 h 18023"/>
              <a:gd name="connsiteX2" fmla="*/ 2020 w 19852"/>
              <a:gd name="connsiteY2" fmla="*/ 14478 h 18023"/>
              <a:gd name="connsiteX3" fmla="*/ 3275 w 19852"/>
              <a:gd name="connsiteY3" fmla="*/ 1095 h 18023"/>
              <a:gd name="connsiteX4" fmla="*/ 18577 w 19852"/>
              <a:gd name="connsiteY4" fmla="*/ 2520 h 18023"/>
              <a:gd name="connsiteX0" fmla="*/ 18577 w 19713"/>
              <a:gd name="connsiteY0" fmla="*/ 2520 h 18023"/>
              <a:gd name="connsiteX1" fmla="*/ 16740 w 19713"/>
              <a:gd name="connsiteY1" fmla="*/ 16325 h 18023"/>
              <a:gd name="connsiteX2" fmla="*/ 2020 w 19713"/>
              <a:gd name="connsiteY2" fmla="*/ 14478 h 18023"/>
              <a:gd name="connsiteX3" fmla="*/ 3275 w 19713"/>
              <a:gd name="connsiteY3" fmla="*/ 1095 h 18023"/>
              <a:gd name="connsiteX4" fmla="*/ 18577 w 19713"/>
              <a:gd name="connsiteY4" fmla="*/ 2520 h 18023"/>
              <a:gd name="connsiteX0" fmla="*/ 18577 w 19926"/>
              <a:gd name="connsiteY0" fmla="*/ 2520 h 18175"/>
              <a:gd name="connsiteX1" fmla="*/ 16740 w 19926"/>
              <a:gd name="connsiteY1" fmla="*/ 16325 h 18175"/>
              <a:gd name="connsiteX2" fmla="*/ 2020 w 19926"/>
              <a:gd name="connsiteY2" fmla="*/ 14478 h 18175"/>
              <a:gd name="connsiteX3" fmla="*/ 3275 w 19926"/>
              <a:gd name="connsiteY3" fmla="*/ 1095 h 18175"/>
              <a:gd name="connsiteX4" fmla="*/ 18577 w 19926"/>
              <a:gd name="connsiteY4" fmla="*/ 2520 h 18175"/>
              <a:gd name="connsiteX0" fmla="*/ 17884 w 19203"/>
              <a:gd name="connsiteY0" fmla="*/ 2276 h 18226"/>
              <a:gd name="connsiteX1" fmla="*/ 16711 w 19203"/>
              <a:gd name="connsiteY1" fmla="*/ 16500 h 18226"/>
              <a:gd name="connsiteX2" fmla="*/ 1991 w 19203"/>
              <a:gd name="connsiteY2" fmla="*/ 14653 h 18226"/>
              <a:gd name="connsiteX3" fmla="*/ 3246 w 19203"/>
              <a:gd name="connsiteY3" fmla="*/ 1270 h 18226"/>
              <a:gd name="connsiteX4" fmla="*/ 17884 w 19203"/>
              <a:gd name="connsiteY4" fmla="*/ 2276 h 18226"/>
              <a:gd name="connsiteX0" fmla="*/ 17902 w 19222"/>
              <a:gd name="connsiteY0" fmla="*/ 2347 h 18873"/>
              <a:gd name="connsiteX1" fmla="*/ 16729 w 19222"/>
              <a:gd name="connsiteY1" fmla="*/ 16571 h 18873"/>
              <a:gd name="connsiteX2" fmla="*/ 1983 w 19222"/>
              <a:gd name="connsiteY2" fmla="*/ 15736 h 18873"/>
              <a:gd name="connsiteX3" fmla="*/ 3264 w 19222"/>
              <a:gd name="connsiteY3" fmla="*/ 1341 h 18873"/>
              <a:gd name="connsiteX4" fmla="*/ 17902 w 19222"/>
              <a:gd name="connsiteY4" fmla="*/ 2347 h 18873"/>
              <a:gd name="connsiteX0" fmla="*/ 17902 w 19222"/>
              <a:gd name="connsiteY0" fmla="*/ 2347 h 18095"/>
              <a:gd name="connsiteX1" fmla="*/ 16729 w 19222"/>
              <a:gd name="connsiteY1" fmla="*/ 16571 h 18095"/>
              <a:gd name="connsiteX2" fmla="*/ 1983 w 19222"/>
              <a:gd name="connsiteY2" fmla="*/ 15736 h 18095"/>
              <a:gd name="connsiteX3" fmla="*/ 3264 w 19222"/>
              <a:gd name="connsiteY3" fmla="*/ 1341 h 18095"/>
              <a:gd name="connsiteX4" fmla="*/ 17902 w 19222"/>
              <a:gd name="connsiteY4" fmla="*/ 2347 h 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22" h="18095" extrusionOk="0">
                <a:moveTo>
                  <a:pt x="17902" y="2347"/>
                </a:moveTo>
                <a:cubicBezTo>
                  <a:pt x="20146" y="4885"/>
                  <a:pt x="19382" y="14340"/>
                  <a:pt x="16729" y="16571"/>
                </a:cubicBezTo>
                <a:cubicBezTo>
                  <a:pt x="14076" y="18802"/>
                  <a:pt x="4796" y="18635"/>
                  <a:pt x="1983" y="15736"/>
                </a:cubicBezTo>
                <a:cubicBezTo>
                  <a:pt x="-1860" y="10753"/>
                  <a:pt x="611" y="3572"/>
                  <a:pt x="3264" y="1341"/>
                </a:cubicBezTo>
                <a:cubicBezTo>
                  <a:pt x="5917" y="-890"/>
                  <a:pt x="15658" y="-191"/>
                  <a:pt x="17902" y="2347"/>
                </a:cubicBezTo>
                <a:close/>
              </a:path>
            </a:pathLst>
          </a:custGeom>
          <a:solidFill>
            <a:srgbClr val="FFFFFF">
              <a:alpha val="45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lvl="0"/>
            <a:endParaRPr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5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819" r:id="rId8"/>
    <p:sldLayoutId id="2147483823" r:id="rId9"/>
    <p:sldLayoutId id="2147483783" r:id="rId10"/>
    <p:sldLayoutId id="2147483784" r:id="rId11"/>
    <p:sldLayoutId id="2147483785" r:id="rId12"/>
    <p:sldLayoutId id="214748376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Roboto Light" panose="02000000000000000000" pitchFamily="2" charset="0"/>
          <a:ea typeface="Roboto Light" panose="02000000000000000000" pitchFamily="2" charset="0"/>
          <a:cs typeface="+mn-cs"/>
          <a:sym typeface="Helvetica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252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2505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5011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62640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51000">
              <a:srgbClr val="287499">
                <a:lumMod val="30000"/>
                <a:lumOff val="70000"/>
              </a:srgbClr>
            </a:gs>
            <a:gs pos="100000">
              <a:srgbClr val="287499">
                <a:lumMod val="38000"/>
                <a:lumOff val="62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56" y="312539"/>
            <a:ext cx="1119008" cy="795156"/>
          </a:xfrm>
          <a:prstGeom prst="rect">
            <a:avLst/>
          </a:prstGeom>
        </p:spPr>
      </p:pic>
      <p:sp>
        <p:nvSpPr>
          <p:cNvPr id="3" name="Ellipse 5"/>
          <p:cNvSpPr/>
          <p:nvPr/>
        </p:nvSpPr>
        <p:spPr>
          <a:xfrm>
            <a:off x="-54591" y="1"/>
            <a:ext cx="9198591" cy="6847764"/>
          </a:xfrm>
          <a:custGeom>
            <a:avLst/>
            <a:gdLst>
              <a:gd name="connsiteX0" fmla="*/ 0 w 10515601"/>
              <a:gd name="connsiteY0" fmla="*/ 4925962 h 9851924"/>
              <a:gd name="connsiteX1" fmla="*/ 5257801 w 10515601"/>
              <a:gd name="connsiteY1" fmla="*/ 0 h 9851924"/>
              <a:gd name="connsiteX2" fmla="*/ 10515602 w 10515601"/>
              <a:gd name="connsiteY2" fmla="*/ 4925962 h 9851924"/>
              <a:gd name="connsiteX3" fmla="*/ 5257801 w 10515601"/>
              <a:gd name="connsiteY3" fmla="*/ 9851924 h 9851924"/>
              <a:gd name="connsiteX4" fmla="*/ 0 w 10515601"/>
              <a:gd name="connsiteY4" fmla="*/ 4925962 h 9851924"/>
              <a:gd name="connsiteX0" fmla="*/ 0 w 11724970"/>
              <a:gd name="connsiteY0" fmla="*/ 4926300 h 9852631"/>
              <a:gd name="connsiteX1" fmla="*/ 5257801 w 11724970"/>
              <a:gd name="connsiteY1" fmla="*/ 338 h 9852631"/>
              <a:gd name="connsiteX2" fmla="*/ 11724970 w 11724970"/>
              <a:gd name="connsiteY2" fmla="*/ 5118029 h 9852631"/>
              <a:gd name="connsiteX3" fmla="*/ 5257801 w 11724970"/>
              <a:gd name="connsiteY3" fmla="*/ 9852262 h 9852631"/>
              <a:gd name="connsiteX4" fmla="*/ 0 w 11724970"/>
              <a:gd name="connsiteY4" fmla="*/ 4926300 h 9852631"/>
              <a:gd name="connsiteX0" fmla="*/ 0 w 13008079"/>
              <a:gd name="connsiteY0" fmla="*/ 4911606 h 9852744"/>
              <a:gd name="connsiteX1" fmla="*/ 6540910 w 13008079"/>
              <a:gd name="connsiteY1" fmla="*/ 393 h 9852744"/>
              <a:gd name="connsiteX2" fmla="*/ 13008079 w 13008079"/>
              <a:gd name="connsiteY2" fmla="*/ 5118084 h 9852744"/>
              <a:gd name="connsiteX3" fmla="*/ 6540910 w 13008079"/>
              <a:gd name="connsiteY3" fmla="*/ 9852317 h 9852744"/>
              <a:gd name="connsiteX4" fmla="*/ 0 w 13008079"/>
              <a:gd name="connsiteY4" fmla="*/ 4911606 h 985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08079" h="9852744">
                <a:moveTo>
                  <a:pt x="0" y="4911606"/>
                </a:moveTo>
                <a:cubicBezTo>
                  <a:pt x="0" y="2191072"/>
                  <a:pt x="4372897" y="-34020"/>
                  <a:pt x="6540910" y="393"/>
                </a:cubicBezTo>
                <a:cubicBezTo>
                  <a:pt x="8708923" y="34806"/>
                  <a:pt x="13008079" y="2397550"/>
                  <a:pt x="13008079" y="5118084"/>
                </a:cubicBezTo>
                <a:cubicBezTo>
                  <a:pt x="13008079" y="7838618"/>
                  <a:pt x="8708923" y="9886730"/>
                  <a:pt x="6540910" y="9852317"/>
                </a:cubicBezTo>
                <a:cubicBezTo>
                  <a:pt x="4372897" y="9817904"/>
                  <a:pt x="0" y="7632140"/>
                  <a:pt x="0" y="4911606"/>
                </a:cubicBezTo>
                <a:close/>
              </a:path>
            </a:pathLst>
          </a:custGeom>
          <a:solidFill>
            <a:srgbClr val="64A1B9">
              <a:alpha val="13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903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820" r:id="rId8"/>
    <p:sldLayoutId id="2147483824" r:id="rId9"/>
    <p:sldLayoutId id="2147483794" r:id="rId10"/>
    <p:sldLayoutId id="2147483795" r:id="rId11"/>
    <p:sldLayoutId id="2147483796" r:id="rId12"/>
    <p:sldLayoutId id="214748376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42915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160729" indent="-160729" algn="l" defTabSz="642915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2186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0364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5101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46558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C6E2B4">
                <a:lumMod val="80000"/>
                <a:lumOff val="20000"/>
              </a:srgbClr>
            </a:gs>
            <a:gs pos="49000">
              <a:srgbClr val="7AB850">
                <a:alpha val="91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5"/>
          <p:cNvSpPr/>
          <p:nvPr/>
        </p:nvSpPr>
        <p:spPr>
          <a:xfrm>
            <a:off x="179098" y="1044054"/>
            <a:ext cx="8732890" cy="5708707"/>
          </a:xfrm>
          <a:custGeom>
            <a:avLst/>
            <a:gdLst>
              <a:gd name="connsiteX0" fmla="*/ 0 w 10515601"/>
              <a:gd name="connsiteY0" fmla="*/ 4925962 h 9851924"/>
              <a:gd name="connsiteX1" fmla="*/ 5257801 w 10515601"/>
              <a:gd name="connsiteY1" fmla="*/ 0 h 9851924"/>
              <a:gd name="connsiteX2" fmla="*/ 10515602 w 10515601"/>
              <a:gd name="connsiteY2" fmla="*/ 4925962 h 9851924"/>
              <a:gd name="connsiteX3" fmla="*/ 5257801 w 10515601"/>
              <a:gd name="connsiteY3" fmla="*/ 9851924 h 9851924"/>
              <a:gd name="connsiteX4" fmla="*/ 0 w 10515601"/>
              <a:gd name="connsiteY4" fmla="*/ 4925962 h 9851924"/>
              <a:gd name="connsiteX0" fmla="*/ 0 w 11724970"/>
              <a:gd name="connsiteY0" fmla="*/ 4926300 h 9852631"/>
              <a:gd name="connsiteX1" fmla="*/ 5257801 w 11724970"/>
              <a:gd name="connsiteY1" fmla="*/ 338 h 9852631"/>
              <a:gd name="connsiteX2" fmla="*/ 11724970 w 11724970"/>
              <a:gd name="connsiteY2" fmla="*/ 5118029 h 9852631"/>
              <a:gd name="connsiteX3" fmla="*/ 5257801 w 11724970"/>
              <a:gd name="connsiteY3" fmla="*/ 9852262 h 9852631"/>
              <a:gd name="connsiteX4" fmla="*/ 0 w 11724970"/>
              <a:gd name="connsiteY4" fmla="*/ 4926300 h 9852631"/>
              <a:gd name="connsiteX0" fmla="*/ 0 w 13008079"/>
              <a:gd name="connsiteY0" fmla="*/ 4911606 h 9852744"/>
              <a:gd name="connsiteX1" fmla="*/ 6540910 w 13008079"/>
              <a:gd name="connsiteY1" fmla="*/ 393 h 9852744"/>
              <a:gd name="connsiteX2" fmla="*/ 13008079 w 13008079"/>
              <a:gd name="connsiteY2" fmla="*/ 5118084 h 9852744"/>
              <a:gd name="connsiteX3" fmla="*/ 6540910 w 13008079"/>
              <a:gd name="connsiteY3" fmla="*/ 9852317 h 9852744"/>
              <a:gd name="connsiteX4" fmla="*/ 0 w 13008079"/>
              <a:gd name="connsiteY4" fmla="*/ 4911606 h 9852744"/>
              <a:gd name="connsiteX0" fmla="*/ 183826 w 13191905"/>
              <a:gd name="connsiteY0" fmla="*/ 5133272 h 10074410"/>
              <a:gd name="connsiteX1" fmla="*/ 2233852 w 13191905"/>
              <a:gd name="connsiteY1" fmla="*/ 1342543 h 10074410"/>
              <a:gd name="connsiteX2" fmla="*/ 6724736 w 13191905"/>
              <a:gd name="connsiteY2" fmla="*/ 222059 h 10074410"/>
              <a:gd name="connsiteX3" fmla="*/ 13191905 w 13191905"/>
              <a:gd name="connsiteY3" fmla="*/ 5339750 h 10074410"/>
              <a:gd name="connsiteX4" fmla="*/ 6724736 w 13191905"/>
              <a:gd name="connsiteY4" fmla="*/ 10073983 h 10074410"/>
              <a:gd name="connsiteX5" fmla="*/ 183826 w 13191905"/>
              <a:gd name="connsiteY5" fmla="*/ 5133272 h 10074410"/>
              <a:gd name="connsiteX0" fmla="*/ 183826 w 13331815"/>
              <a:gd name="connsiteY0" fmla="*/ 4912295 h 9853266"/>
              <a:gd name="connsiteX1" fmla="*/ 2233852 w 13331815"/>
              <a:gd name="connsiteY1" fmla="*/ 1121566 h 9853266"/>
              <a:gd name="connsiteX2" fmla="*/ 6724736 w 13331815"/>
              <a:gd name="connsiteY2" fmla="*/ 1082 h 9853266"/>
              <a:gd name="connsiteX3" fmla="*/ 11333607 w 13331815"/>
              <a:gd name="connsiteY3" fmla="*/ 1018328 h 9853266"/>
              <a:gd name="connsiteX4" fmla="*/ 13191905 w 13331815"/>
              <a:gd name="connsiteY4" fmla="*/ 5118773 h 9853266"/>
              <a:gd name="connsiteX5" fmla="*/ 6724736 w 13331815"/>
              <a:gd name="connsiteY5" fmla="*/ 9853006 h 9853266"/>
              <a:gd name="connsiteX6" fmla="*/ 183826 w 13331815"/>
              <a:gd name="connsiteY6" fmla="*/ 4912295 h 9853266"/>
              <a:gd name="connsiteX0" fmla="*/ 183826 w 13196345"/>
              <a:gd name="connsiteY0" fmla="*/ 4912295 h 10053439"/>
              <a:gd name="connsiteX1" fmla="*/ 2233852 w 13196345"/>
              <a:gd name="connsiteY1" fmla="*/ 1121566 h 10053439"/>
              <a:gd name="connsiteX2" fmla="*/ 6724736 w 13196345"/>
              <a:gd name="connsiteY2" fmla="*/ 1082 h 10053439"/>
              <a:gd name="connsiteX3" fmla="*/ 11333607 w 13196345"/>
              <a:gd name="connsiteY3" fmla="*/ 1018328 h 10053439"/>
              <a:gd name="connsiteX4" fmla="*/ 13191905 w 13196345"/>
              <a:gd name="connsiteY4" fmla="*/ 5118773 h 10053439"/>
              <a:gd name="connsiteX5" fmla="*/ 11599078 w 13196345"/>
              <a:gd name="connsiteY5" fmla="*/ 8702237 h 10053439"/>
              <a:gd name="connsiteX6" fmla="*/ 6724736 w 13196345"/>
              <a:gd name="connsiteY6" fmla="*/ 9853006 h 10053439"/>
              <a:gd name="connsiteX7" fmla="*/ 183826 w 13196345"/>
              <a:gd name="connsiteY7" fmla="*/ 4912295 h 10053439"/>
              <a:gd name="connsiteX0" fmla="*/ 5217 w 13017736"/>
              <a:gd name="connsiteY0" fmla="*/ 4912295 h 9853410"/>
              <a:gd name="connsiteX1" fmla="*/ 2055243 w 13017736"/>
              <a:gd name="connsiteY1" fmla="*/ 1121566 h 9853410"/>
              <a:gd name="connsiteX2" fmla="*/ 6546127 w 13017736"/>
              <a:gd name="connsiteY2" fmla="*/ 1082 h 9853410"/>
              <a:gd name="connsiteX3" fmla="*/ 11154998 w 13017736"/>
              <a:gd name="connsiteY3" fmla="*/ 1018328 h 9853410"/>
              <a:gd name="connsiteX4" fmla="*/ 13013296 w 13017736"/>
              <a:gd name="connsiteY4" fmla="*/ 5118773 h 9853410"/>
              <a:gd name="connsiteX5" fmla="*/ 11420469 w 13017736"/>
              <a:gd name="connsiteY5" fmla="*/ 8702237 h 9853410"/>
              <a:gd name="connsiteX6" fmla="*/ 6546127 w 13017736"/>
              <a:gd name="connsiteY6" fmla="*/ 9853006 h 9853410"/>
              <a:gd name="connsiteX7" fmla="*/ 1642288 w 13017736"/>
              <a:gd name="connsiteY7" fmla="*/ 8775979 h 9853410"/>
              <a:gd name="connsiteX8" fmla="*/ 5217 w 13017736"/>
              <a:gd name="connsiteY8" fmla="*/ 4912295 h 985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17736" h="9853410">
                <a:moveTo>
                  <a:pt x="5217" y="4912295"/>
                </a:moveTo>
                <a:cubicBezTo>
                  <a:pt x="74043" y="3636560"/>
                  <a:pt x="965091" y="1940101"/>
                  <a:pt x="2055243" y="1121566"/>
                </a:cubicBezTo>
                <a:cubicBezTo>
                  <a:pt x="3145395" y="303031"/>
                  <a:pt x="5029501" y="18288"/>
                  <a:pt x="6546127" y="1082"/>
                </a:cubicBezTo>
                <a:cubicBezTo>
                  <a:pt x="8062753" y="-16124"/>
                  <a:pt x="10077137" y="165380"/>
                  <a:pt x="11154998" y="1018328"/>
                </a:cubicBezTo>
                <a:cubicBezTo>
                  <a:pt x="12232860" y="1871277"/>
                  <a:pt x="13087038" y="4000354"/>
                  <a:pt x="13013296" y="5118773"/>
                </a:cubicBezTo>
                <a:cubicBezTo>
                  <a:pt x="12939554" y="6237192"/>
                  <a:pt x="12498331" y="7913198"/>
                  <a:pt x="11420469" y="8702237"/>
                </a:cubicBezTo>
                <a:cubicBezTo>
                  <a:pt x="10342608" y="9491276"/>
                  <a:pt x="8175824" y="9840716"/>
                  <a:pt x="6546127" y="9853006"/>
                </a:cubicBezTo>
                <a:cubicBezTo>
                  <a:pt x="4916430" y="9865296"/>
                  <a:pt x="2732440" y="9599431"/>
                  <a:pt x="1642288" y="8775979"/>
                </a:cubicBezTo>
                <a:cubicBezTo>
                  <a:pt x="552136" y="7952527"/>
                  <a:pt x="-63609" y="6188030"/>
                  <a:pt x="5217" y="4912295"/>
                </a:cubicBezTo>
                <a:close/>
              </a:path>
            </a:pathLst>
          </a:custGeom>
          <a:solidFill>
            <a:srgbClr val="FFFFFF">
              <a:alpha val="45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13" y="311787"/>
            <a:ext cx="1179986" cy="83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1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21" r:id="rId8"/>
    <p:sldLayoutId id="2147483825" r:id="rId9"/>
    <p:sldLayoutId id="2147483805" r:id="rId10"/>
    <p:sldLayoutId id="2147483806" r:id="rId11"/>
    <p:sldLayoutId id="2147483807" r:id="rId12"/>
    <p:sldLayoutId id="2147483692" r:id="rId13"/>
    <p:sldLayoutId id="214748376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42915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bg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160729" indent="-160729" algn="l" defTabSz="642915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2186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0364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5101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46558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C6E2B4">
                <a:alpha val="82000"/>
              </a:srgbClr>
            </a:gs>
            <a:gs pos="55000">
              <a:srgbClr val="70AD47">
                <a:alpha val="71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5"/>
          <p:cNvSpPr/>
          <p:nvPr/>
        </p:nvSpPr>
        <p:spPr>
          <a:xfrm>
            <a:off x="7047" y="0"/>
            <a:ext cx="9136953" cy="6953534"/>
          </a:xfrm>
          <a:custGeom>
            <a:avLst/>
            <a:gdLst>
              <a:gd name="connsiteX0" fmla="*/ 0 w 10515601"/>
              <a:gd name="connsiteY0" fmla="*/ 4925962 h 9851924"/>
              <a:gd name="connsiteX1" fmla="*/ 5257801 w 10515601"/>
              <a:gd name="connsiteY1" fmla="*/ 0 h 9851924"/>
              <a:gd name="connsiteX2" fmla="*/ 10515602 w 10515601"/>
              <a:gd name="connsiteY2" fmla="*/ 4925962 h 9851924"/>
              <a:gd name="connsiteX3" fmla="*/ 5257801 w 10515601"/>
              <a:gd name="connsiteY3" fmla="*/ 9851924 h 9851924"/>
              <a:gd name="connsiteX4" fmla="*/ 0 w 10515601"/>
              <a:gd name="connsiteY4" fmla="*/ 4925962 h 9851924"/>
              <a:gd name="connsiteX0" fmla="*/ 0 w 11724970"/>
              <a:gd name="connsiteY0" fmla="*/ 4926300 h 9852631"/>
              <a:gd name="connsiteX1" fmla="*/ 5257801 w 11724970"/>
              <a:gd name="connsiteY1" fmla="*/ 338 h 9852631"/>
              <a:gd name="connsiteX2" fmla="*/ 11724970 w 11724970"/>
              <a:gd name="connsiteY2" fmla="*/ 5118029 h 9852631"/>
              <a:gd name="connsiteX3" fmla="*/ 5257801 w 11724970"/>
              <a:gd name="connsiteY3" fmla="*/ 9852262 h 9852631"/>
              <a:gd name="connsiteX4" fmla="*/ 0 w 11724970"/>
              <a:gd name="connsiteY4" fmla="*/ 4926300 h 9852631"/>
              <a:gd name="connsiteX0" fmla="*/ 0 w 13008079"/>
              <a:gd name="connsiteY0" fmla="*/ 4911606 h 9852744"/>
              <a:gd name="connsiteX1" fmla="*/ 6540910 w 13008079"/>
              <a:gd name="connsiteY1" fmla="*/ 393 h 9852744"/>
              <a:gd name="connsiteX2" fmla="*/ 13008079 w 13008079"/>
              <a:gd name="connsiteY2" fmla="*/ 5118084 h 9852744"/>
              <a:gd name="connsiteX3" fmla="*/ 6540910 w 13008079"/>
              <a:gd name="connsiteY3" fmla="*/ 9852317 h 9852744"/>
              <a:gd name="connsiteX4" fmla="*/ 0 w 13008079"/>
              <a:gd name="connsiteY4" fmla="*/ 4911606 h 9852744"/>
              <a:gd name="connsiteX0" fmla="*/ 183826 w 13191905"/>
              <a:gd name="connsiteY0" fmla="*/ 5133272 h 10074410"/>
              <a:gd name="connsiteX1" fmla="*/ 2233852 w 13191905"/>
              <a:gd name="connsiteY1" fmla="*/ 1342543 h 10074410"/>
              <a:gd name="connsiteX2" fmla="*/ 6724736 w 13191905"/>
              <a:gd name="connsiteY2" fmla="*/ 222059 h 10074410"/>
              <a:gd name="connsiteX3" fmla="*/ 13191905 w 13191905"/>
              <a:gd name="connsiteY3" fmla="*/ 5339750 h 10074410"/>
              <a:gd name="connsiteX4" fmla="*/ 6724736 w 13191905"/>
              <a:gd name="connsiteY4" fmla="*/ 10073983 h 10074410"/>
              <a:gd name="connsiteX5" fmla="*/ 183826 w 13191905"/>
              <a:gd name="connsiteY5" fmla="*/ 5133272 h 10074410"/>
              <a:gd name="connsiteX0" fmla="*/ 183826 w 13331815"/>
              <a:gd name="connsiteY0" fmla="*/ 4912295 h 9853266"/>
              <a:gd name="connsiteX1" fmla="*/ 2233852 w 13331815"/>
              <a:gd name="connsiteY1" fmla="*/ 1121566 h 9853266"/>
              <a:gd name="connsiteX2" fmla="*/ 6724736 w 13331815"/>
              <a:gd name="connsiteY2" fmla="*/ 1082 h 9853266"/>
              <a:gd name="connsiteX3" fmla="*/ 11333607 w 13331815"/>
              <a:gd name="connsiteY3" fmla="*/ 1018328 h 9853266"/>
              <a:gd name="connsiteX4" fmla="*/ 13191905 w 13331815"/>
              <a:gd name="connsiteY4" fmla="*/ 5118773 h 9853266"/>
              <a:gd name="connsiteX5" fmla="*/ 6724736 w 13331815"/>
              <a:gd name="connsiteY5" fmla="*/ 9853006 h 9853266"/>
              <a:gd name="connsiteX6" fmla="*/ 183826 w 13331815"/>
              <a:gd name="connsiteY6" fmla="*/ 4912295 h 9853266"/>
              <a:gd name="connsiteX0" fmla="*/ 183826 w 13196345"/>
              <a:gd name="connsiteY0" fmla="*/ 4912295 h 10053439"/>
              <a:gd name="connsiteX1" fmla="*/ 2233852 w 13196345"/>
              <a:gd name="connsiteY1" fmla="*/ 1121566 h 10053439"/>
              <a:gd name="connsiteX2" fmla="*/ 6724736 w 13196345"/>
              <a:gd name="connsiteY2" fmla="*/ 1082 h 10053439"/>
              <a:gd name="connsiteX3" fmla="*/ 11333607 w 13196345"/>
              <a:gd name="connsiteY3" fmla="*/ 1018328 h 10053439"/>
              <a:gd name="connsiteX4" fmla="*/ 13191905 w 13196345"/>
              <a:gd name="connsiteY4" fmla="*/ 5118773 h 10053439"/>
              <a:gd name="connsiteX5" fmla="*/ 11599078 w 13196345"/>
              <a:gd name="connsiteY5" fmla="*/ 8702237 h 10053439"/>
              <a:gd name="connsiteX6" fmla="*/ 6724736 w 13196345"/>
              <a:gd name="connsiteY6" fmla="*/ 9853006 h 10053439"/>
              <a:gd name="connsiteX7" fmla="*/ 183826 w 13196345"/>
              <a:gd name="connsiteY7" fmla="*/ 4912295 h 10053439"/>
              <a:gd name="connsiteX0" fmla="*/ 5217 w 13017736"/>
              <a:gd name="connsiteY0" fmla="*/ 4912295 h 9853410"/>
              <a:gd name="connsiteX1" fmla="*/ 2055243 w 13017736"/>
              <a:gd name="connsiteY1" fmla="*/ 1121566 h 9853410"/>
              <a:gd name="connsiteX2" fmla="*/ 6546127 w 13017736"/>
              <a:gd name="connsiteY2" fmla="*/ 1082 h 9853410"/>
              <a:gd name="connsiteX3" fmla="*/ 11154998 w 13017736"/>
              <a:gd name="connsiteY3" fmla="*/ 1018328 h 9853410"/>
              <a:gd name="connsiteX4" fmla="*/ 13013296 w 13017736"/>
              <a:gd name="connsiteY4" fmla="*/ 5118773 h 9853410"/>
              <a:gd name="connsiteX5" fmla="*/ 11420469 w 13017736"/>
              <a:gd name="connsiteY5" fmla="*/ 8702237 h 9853410"/>
              <a:gd name="connsiteX6" fmla="*/ 6546127 w 13017736"/>
              <a:gd name="connsiteY6" fmla="*/ 9853006 h 9853410"/>
              <a:gd name="connsiteX7" fmla="*/ 1642288 w 13017736"/>
              <a:gd name="connsiteY7" fmla="*/ 8775979 h 9853410"/>
              <a:gd name="connsiteX8" fmla="*/ 5217 w 13017736"/>
              <a:gd name="connsiteY8" fmla="*/ 4912295 h 985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17736" h="9853410">
                <a:moveTo>
                  <a:pt x="5217" y="4912295"/>
                </a:moveTo>
                <a:cubicBezTo>
                  <a:pt x="74043" y="3636560"/>
                  <a:pt x="965091" y="1940101"/>
                  <a:pt x="2055243" y="1121566"/>
                </a:cubicBezTo>
                <a:cubicBezTo>
                  <a:pt x="3145395" y="303031"/>
                  <a:pt x="5029501" y="18288"/>
                  <a:pt x="6546127" y="1082"/>
                </a:cubicBezTo>
                <a:cubicBezTo>
                  <a:pt x="8062753" y="-16124"/>
                  <a:pt x="10077137" y="165380"/>
                  <a:pt x="11154998" y="1018328"/>
                </a:cubicBezTo>
                <a:cubicBezTo>
                  <a:pt x="12232860" y="1871277"/>
                  <a:pt x="13087038" y="4000354"/>
                  <a:pt x="13013296" y="5118773"/>
                </a:cubicBezTo>
                <a:cubicBezTo>
                  <a:pt x="12939554" y="6237192"/>
                  <a:pt x="12498331" y="7913198"/>
                  <a:pt x="11420469" y="8702237"/>
                </a:cubicBezTo>
                <a:cubicBezTo>
                  <a:pt x="10342608" y="9491276"/>
                  <a:pt x="8175824" y="9840716"/>
                  <a:pt x="6546127" y="9853006"/>
                </a:cubicBezTo>
                <a:cubicBezTo>
                  <a:pt x="4916430" y="9865296"/>
                  <a:pt x="2732440" y="9599431"/>
                  <a:pt x="1642288" y="8775979"/>
                </a:cubicBezTo>
                <a:cubicBezTo>
                  <a:pt x="552136" y="7952527"/>
                  <a:pt x="-63609" y="6188030"/>
                  <a:pt x="5217" y="4912295"/>
                </a:cubicBezTo>
                <a:close/>
              </a:path>
            </a:pathLst>
          </a:custGeom>
          <a:solidFill>
            <a:srgbClr val="385723">
              <a:alpha val="26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24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26" r:id="rId8"/>
    <p:sldLayoutId id="2147483816" r:id="rId9"/>
    <p:sldLayoutId id="2147483817" r:id="rId10"/>
    <p:sldLayoutId id="2147483818" r:id="rId11"/>
    <p:sldLayoutId id="214748376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42915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rgbClr val="FFFFFF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160729" indent="-160729" algn="l" defTabSz="642915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2186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0364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5101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46558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Octicons-markdown.svg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0B55E-21FC-A142-A241-0C156006F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400" b="1" dirty="0"/>
              <a:t>maDock8s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Framework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D94BD2-6CEE-534F-87E4-71F0E4829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F&amp;E Projekt</a:t>
            </a:r>
          </a:p>
        </p:txBody>
      </p:sp>
    </p:spTree>
    <p:extLst>
      <p:ext uri="{BB962C8B-B14F-4D97-AF65-F5344CB8AC3E}">
        <p14:creationId xmlns:p14="http://schemas.microsoft.com/office/powerpoint/2010/main" val="197854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982">
            <a:extLst>
              <a:ext uri="{FF2B5EF4-FFF2-40B4-BE49-F238E27FC236}">
                <a16:creationId xmlns:a16="http://schemas.microsoft.com/office/drawing/2014/main" id="{FE0269F5-7ED5-9D44-B315-1499D19CB93A}"/>
              </a:ext>
            </a:extLst>
          </p:cNvPr>
          <p:cNvSpPr/>
          <p:nvPr/>
        </p:nvSpPr>
        <p:spPr>
          <a:xfrm rot="9186677">
            <a:off x="-106934" y="1944792"/>
            <a:ext cx="3117229" cy="2594890"/>
          </a:xfrm>
          <a:custGeom>
            <a:avLst/>
            <a:gdLst>
              <a:gd name="connsiteX0" fmla="*/ 19636 w 21027"/>
              <a:gd name="connsiteY0" fmla="*/ 5586 h 20603"/>
              <a:gd name="connsiteX1" fmla="*/ 20364 w 21027"/>
              <a:gd name="connsiteY1" fmla="*/ 14936 h 20603"/>
              <a:gd name="connsiteX2" fmla="*/ 14777 w 21027"/>
              <a:gd name="connsiteY2" fmla="*/ 20453 h 20603"/>
              <a:gd name="connsiteX3" fmla="*/ 6483 w 21027"/>
              <a:gd name="connsiteY3" fmla="*/ 18737 h 20603"/>
              <a:gd name="connsiteX4" fmla="*/ 1389 w 21027"/>
              <a:gd name="connsiteY4" fmla="*/ 15506 h 20603"/>
              <a:gd name="connsiteX5" fmla="*/ 61 w 21027"/>
              <a:gd name="connsiteY5" fmla="*/ 9289 h 20603"/>
              <a:gd name="connsiteX6" fmla="*/ 8219 w 21027"/>
              <a:gd name="connsiteY6" fmla="*/ 5593 h 20603"/>
              <a:gd name="connsiteX7" fmla="*/ 12013 w 21027"/>
              <a:gd name="connsiteY7" fmla="*/ 74 h 20603"/>
              <a:gd name="connsiteX8" fmla="*/ 19636 w 21027"/>
              <a:gd name="connsiteY8" fmla="*/ 5586 h 20603"/>
              <a:gd name="connsiteX0" fmla="*/ 18575 w 19966"/>
              <a:gd name="connsiteY0" fmla="*/ 5586 h 20603"/>
              <a:gd name="connsiteX1" fmla="*/ 19303 w 19966"/>
              <a:gd name="connsiteY1" fmla="*/ 14936 h 20603"/>
              <a:gd name="connsiteX2" fmla="*/ 13716 w 19966"/>
              <a:gd name="connsiteY2" fmla="*/ 20453 h 20603"/>
              <a:gd name="connsiteX3" fmla="*/ 5422 w 19966"/>
              <a:gd name="connsiteY3" fmla="*/ 18737 h 20603"/>
              <a:gd name="connsiteX4" fmla="*/ 328 w 19966"/>
              <a:gd name="connsiteY4" fmla="*/ 15506 h 20603"/>
              <a:gd name="connsiteX5" fmla="*/ 630 w 19966"/>
              <a:gd name="connsiteY5" fmla="*/ 10991 h 20603"/>
              <a:gd name="connsiteX6" fmla="*/ 7158 w 19966"/>
              <a:gd name="connsiteY6" fmla="*/ 5593 h 20603"/>
              <a:gd name="connsiteX7" fmla="*/ 10952 w 19966"/>
              <a:gd name="connsiteY7" fmla="*/ 74 h 20603"/>
              <a:gd name="connsiteX8" fmla="*/ 18575 w 19966"/>
              <a:gd name="connsiteY8" fmla="*/ 5586 h 20603"/>
              <a:gd name="connsiteX0" fmla="*/ 17971 w 19362"/>
              <a:gd name="connsiteY0" fmla="*/ 5586 h 20575"/>
              <a:gd name="connsiteX1" fmla="*/ 18699 w 19362"/>
              <a:gd name="connsiteY1" fmla="*/ 14936 h 20575"/>
              <a:gd name="connsiteX2" fmla="*/ 13112 w 19362"/>
              <a:gd name="connsiteY2" fmla="*/ 20453 h 20575"/>
              <a:gd name="connsiteX3" fmla="*/ 4818 w 19362"/>
              <a:gd name="connsiteY3" fmla="*/ 18737 h 20575"/>
              <a:gd name="connsiteX4" fmla="*/ 1735 w 19362"/>
              <a:gd name="connsiteY4" fmla="*/ 16277 h 20575"/>
              <a:gd name="connsiteX5" fmla="*/ 26 w 19362"/>
              <a:gd name="connsiteY5" fmla="*/ 10991 h 20575"/>
              <a:gd name="connsiteX6" fmla="*/ 6554 w 19362"/>
              <a:gd name="connsiteY6" fmla="*/ 5593 h 20575"/>
              <a:gd name="connsiteX7" fmla="*/ 10348 w 19362"/>
              <a:gd name="connsiteY7" fmla="*/ 74 h 20575"/>
              <a:gd name="connsiteX8" fmla="*/ 17971 w 19362"/>
              <a:gd name="connsiteY8" fmla="*/ 5586 h 20575"/>
              <a:gd name="connsiteX0" fmla="*/ 16608 w 17999"/>
              <a:gd name="connsiteY0" fmla="*/ 5586 h 20575"/>
              <a:gd name="connsiteX1" fmla="*/ 17336 w 17999"/>
              <a:gd name="connsiteY1" fmla="*/ 14936 h 20575"/>
              <a:gd name="connsiteX2" fmla="*/ 11749 w 17999"/>
              <a:gd name="connsiteY2" fmla="*/ 20453 h 20575"/>
              <a:gd name="connsiteX3" fmla="*/ 3455 w 17999"/>
              <a:gd name="connsiteY3" fmla="*/ 18737 h 20575"/>
              <a:gd name="connsiteX4" fmla="*/ 372 w 17999"/>
              <a:gd name="connsiteY4" fmla="*/ 16277 h 20575"/>
              <a:gd name="connsiteX5" fmla="*/ 195 w 17999"/>
              <a:gd name="connsiteY5" fmla="*/ 12036 h 20575"/>
              <a:gd name="connsiteX6" fmla="*/ 5191 w 17999"/>
              <a:gd name="connsiteY6" fmla="*/ 5593 h 20575"/>
              <a:gd name="connsiteX7" fmla="*/ 8985 w 17999"/>
              <a:gd name="connsiteY7" fmla="*/ 74 h 20575"/>
              <a:gd name="connsiteX8" fmla="*/ 16608 w 17999"/>
              <a:gd name="connsiteY8" fmla="*/ 5586 h 20575"/>
              <a:gd name="connsiteX0" fmla="*/ 16608 w 17999"/>
              <a:gd name="connsiteY0" fmla="*/ 5564 h 20553"/>
              <a:gd name="connsiteX1" fmla="*/ 17336 w 17999"/>
              <a:gd name="connsiteY1" fmla="*/ 14914 h 20553"/>
              <a:gd name="connsiteX2" fmla="*/ 11749 w 17999"/>
              <a:gd name="connsiteY2" fmla="*/ 20431 h 20553"/>
              <a:gd name="connsiteX3" fmla="*/ 3455 w 17999"/>
              <a:gd name="connsiteY3" fmla="*/ 18715 h 20553"/>
              <a:gd name="connsiteX4" fmla="*/ 372 w 17999"/>
              <a:gd name="connsiteY4" fmla="*/ 16255 h 20553"/>
              <a:gd name="connsiteX5" fmla="*/ 195 w 17999"/>
              <a:gd name="connsiteY5" fmla="*/ 12014 h 20553"/>
              <a:gd name="connsiteX6" fmla="*/ 5112 w 17999"/>
              <a:gd name="connsiteY6" fmla="*/ 7436 h 20553"/>
              <a:gd name="connsiteX7" fmla="*/ 8985 w 17999"/>
              <a:gd name="connsiteY7" fmla="*/ 52 h 20553"/>
              <a:gd name="connsiteX8" fmla="*/ 16608 w 17999"/>
              <a:gd name="connsiteY8" fmla="*/ 5564 h 20553"/>
              <a:gd name="connsiteX0" fmla="*/ 16400 w 17791"/>
              <a:gd name="connsiteY0" fmla="*/ 5564 h 20553"/>
              <a:gd name="connsiteX1" fmla="*/ 17128 w 17791"/>
              <a:gd name="connsiteY1" fmla="*/ 14914 h 20553"/>
              <a:gd name="connsiteX2" fmla="*/ 11541 w 17791"/>
              <a:gd name="connsiteY2" fmla="*/ 20431 h 20553"/>
              <a:gd name="connsiteX3" fmla="*/ 3247 w 17791"/>
              <a:gd name="connsiteY3" fmla="*/ 18715 h 20553"/>
              <a:gd name="connsiteX4" fmla="*/ 164 w 17791"/>
              <a:gd name="connsiteY4" fmla="*/ 16255 h 20553"/>
              <a:gd name="connsiteX5" fmla="*/ 530 w 17791"/>
              <a:gd name="connsiteY5" fmla="*/ 12639 h 20553"/>
              <a:gd name="connsiteX6" fmla="*/ 4904 w 17791"/>
              <a:gd name="connsiteY6" fmla="*/ 7436 h 20553"/>
              <a:gd name="connsiteX7" fmla="*/ 8777 w 17791"/>
              <a:gd name="connsiteY7" fmla="*/ 52 h 20553"/>
              <a:gd name="connsiteX8" fmla="*/ 16400 w 17791"/>
              <a:gd name="connsiteY8" fmla="*/ 5564 h 20553"/>
              <a:gd name="connsiteX0" fmla="*/ 16563 w 17954"/>
              <a:gd name="connsiteY0" fmla="*/ 5564 h 20553"/>
              <a:gd name="connsiteX1" fmla="*/ 17291 w 17954"/>
              <a:gd name="connsiteY1" fmla="*/ 14914 h 20553"/>
              <a:gd name="connsiteX2" fmla="*/ 11704 w 17954"/>
              <a:gd name="connsiteY2" fmla="*/ 20431 h 20553"/>
              <a:gd name="connsiteX3" fmla="*/ 3410 w 17954"/>
              <a:gd name="connsiteY3" fmla="*/ 18715 h 20553"/>
              <a:gd name="connsiteX4" fmla="*/ 327 w 17954"/>
              <a:gd name="connsiteY4" fmla="*/ 16255 h 20553"/>
              <a:gd name="connsiteX5" fmla="*/ 693 w 17954"/>
              <a:gd name="connsiteY5" fmla="*/ 12639 h 20553"/>
              <a:gd name="connsiteX6" fmla="*/ 5067 w 17954"/>
              <a:gd name="connsiteY6" fmla="*/ 7436 h 20553"/>
              <a:gd name="connsiteX7" fmla="*/ 8940 w 17954"/>
              <a:gd name="connsiteY7" fmla="*/ 52 h 20553"/>
              <a:gd name="connsiteX8" fmla="*/ 16563 w 17954"/>
              <a:gd name="connsiteY8" fmla="*/ 5564 h 20553"/>
              <a:gd name="connsiteX0" fmla="*/ 16606 w 17997"/>
              <a:gd name="connsiteY0" fmla="*/ 5564 h 20548"/>
              <a:gd name="connsiteX1" fmla="*/ 17334 w 17997"/>
              <a:gd name="connsiteY1" fmla="*/ 14914 h 20548"/>
              <a:gd name="connsiteX2" fmla="*/ 11747 w 17997"/>
              <a:gd name="connsiteY2" fmla="*/ 20431 h 20548"/>
              <a:gd name="connsiteX3" fmla="*/ 3453 w 17997"/>
              <a:gd name="connsiteY3" fmla="*/ 18715 h 20548"/>
              <a:gd name="connsiteX4" fmla="*/ 299 w 17997"/>
              <a:gd name="connsiteY4" fmla="*/ 16738 h 20548"/>
              <a:gd name="connsiteX5" fmla="*/ 736 w 17997"/>
              <a:gd name="connsiteY5" fmla="*/ 12639 h 20548"/>
              <a:gd name="connsiteX6" fmla="*/ 5110 w 17997"/>
              <a:gd name="connsiteY6" fmla="*/ 7436 h 20548"/>
              <a:gd name="connsiteX7" fmla="*/ 8983 w 17997"/>
              <a:gd name="connsiteY7" fmla="*/ 52 h 20548"/>
              <a:gd name="connsiteX8" fmla="*/ 16606 w 17997"/>
              <a:gd name="connsiteY8" fmla="*/ 5564 h 20548"/>
              <a:gd name="connsiteX0" fmla="*/ 16672 w 18063"/>
              <a:gd name="connsiteY0" fmla="*/ 5564 h 20721"/>
              <a:gd name="connsiteX1" fmla="*/ 17400 w 18063"/>
              <a:gd name="connsiteY1" fmla="*/ 14914 h 20721"/>
              <a:gd name="connsiteX2" fmla="*/ 11813 w 18063"/>
              <a:gd name="connsiteY2" fmla="*/ 20431 h 20721"/>
              <a:gd name="connsiteX3" fmla="*/ 4436 w 18063"/>
              <a:gd name="connsiteY3" fmla="*/ 19618 h 20721"/>
              <a:gd name="connsiteX4" fmla="*/ 365 w 18063"/>
              <a:gd name="connsiteY4" fmla="*/ 16738 h 20721"/>
              <a:gd name="connsiteX5" fmla="*/ 802 w 18063"/>
              <a:gd name="connsiteY5" fmla="*/ 12639 h 20721"/>
              <a:gd name="connsiteX6" fmla="*/ 5176 w 18063"/>
              <a:gd name="connsiteY6" fmla="*/ 7436 h 20721"/>
              <a:gd name="connsiteX7" fmla="*/ 9049 w 18063"/>
              <a:gd name="connsiteY7" fmla="*/ 52 h 20721"/>
              <a:gd name="connsiteX8" fmla="*/ 16672 w 18063"/>
              <a:gd name="connsiteY8" fmla="*/ 5564 h 20721"/>
              <a:gd name="connsiteX0" fmla="*/ 18797 w 19408"/>
              <a:gd name="connsiteY0" fmla="*/ 4402 h 20721"/>
              <a:gd name="connsiteX1" fmla="*/ 17400 w 19408"/>
              <a:gd name="connsiteY1" fmla="*/ 14914 h 20721"/>
              <a:gd name="connsiteX2" fmla="*/ 11813 w 19408"/>
              <a:gd name="connsiteY2" fmla="*/ 20431 h 20721"/>
              <a:gd name="connsiteX3" fmla="*/ 4436 w 19408"/>
              <a:gd name="connsiteY3" fmla="*/ 19618 h 20721"/>
              <a:gd name="connsiteX4" fmla="*/ 365 w 19408"/>
              <a:gd name="connsiteY4" fmla="*/ 16738 h 20721"/>
              <a:gd name="connsiteX5" fmla="*/ 802 w 19408"/>
              <a:gd name="connsiteY5" fmla="*/ 12639 h 20721"/>
              <a:gd name="connsiteX6" fmla="*/ 5176 w 19408"/>
              <a:gd name="connsiteY6" fmla="*/ 7436 h 20721"/>
              <a:gd name="connsiteX7" fmla="*/ 9049 w 19408"/>
              <a:gd name="connsiteY7" fmla="*/ 52 h 20721"/>
              <a:gd name="connsiteX8" fmla="*/ 18797 w 19408"/>
              <a:gd name="connsiteY8" fmla="*/ 4402 h 20721"/>
              <a:gd name="connsiteX0" fmla="*/ 18797 w 19458"/>
              <a:gd name="connsiteY0" fmla="*/ 4402 h 19636"/>
              <a:gd name="connsiteX1" fmla="*/ 17400 w 19458"/>
              <a:gd name="connsiteY1" fmla="*/ 14914 h 19636"/>
              <a:gd name="connsiteX2" fmla="*/ 10119 w 19458"/>
              <a:gd name="connsiteY2" fmla="*/ 17831 h 19636"/>
              <a:gd name="connsiteX3" fmla="*/ 4436 w 19458"/>
              <a:gd name="connsiteY3" fmla="*/ 19618 h 19636"/>
              <a:gd name="connsiteX4" fmla="*/ 365 w 19458"/>
              <a:gd name="connsiteY4" fmla="*/ 16738 h 19636"/>
              <a:gd name="connsiteX5" fmla="*/ 802 w 19458"/>
              <a:gd name="connsiteY5" fmla="*/ 12639 h 19636"/>
              <a:gd name="connsiteX6" fmla="*/ 5176 w 19458"/>
              <a:gd name="connsiteY6" fmla="*/ 7436 h 19636"/>
              <a:gd name="connsiteX7" fmla="*/ 9049 w 19458"/>
              <a:gd name="connsiteY7" fmla="*/ 52 h 19636"/>
              <a:gd name="connsiteX8" fmla="*/ 18797 w 19458"/>
              <a:gd name="connsiteY8" fmla="*/ 4402 h 19636"/>
              <a:gd name="connsiteX0" fmla="*/ 18797 w 19044"/>
              <a:gd name="connsiteY0" fmla="*/ 4402 h 19639"/>
              <a:gd name="connsiteX1" fmla="*/ 12590 w 19044"/>
              <a:gd name="connsiteY1" fmla="*/ 13747 h 19639"/>
              <a:gd name="connsiteX2" fmla="*/ 10119 w 19044"/>
              <a:gd name="connsiteY2" fmla="*/ 17831 h 19639"/>
              <a:gd name="connsiteX3" fmla="*/ 4436 w 19044"/>
              <a:gd name="connsiteY3" fmla="*/ 19618 h 19639"/>
              <a:gd name="connsiteX4" fmla="*/ 365 w 19044"/>
              <a:gd name="connsiteY4" fmla="*/ 16738 h 19639"/>
              <a:gd name="connsiteX5" fmla="*/ 802 w 19044"/>
              <a:gd name="connsiteY5" fmla="*/ 12639 h 19639"/>
              <a:gd name="connsiteX6" fmla="*/ 5176 w 19044"/>
              <a:gd name="connsiteY6" fmla="*/ 7436 h 19639"/>
              <a:gd name="connsiteX7" fmla="*/ 9049 w 19044"/>
              <a:gd name="connsiteY7" fmla="*/ 52 h 19639"/>
              <a:gd name="connsiteX8" fmla="*/ 18797 w 19044"/>
              <a:gd name="connsiteY8" fmla="*/ 4402 h 19639"/>
              <a:gd name="connsiteX0" fmla="*/ 18797 w 19156"/>
              <a:gd name="connsiteY0" fmla="*/ 4402 h 19639"/>
              <a:gd name="connsiteX1" fmla="*/ 16635 w 19156"/>
              <a:gd name="connsiteY1" fmla="*/ 9600 h 19639"/>
              <a:gd name="connsiteX2" fmla="*/ 12590 w 19156"/>
              <a:gd name="connsiteY2" fmla="*/ 13747 h 19639"/>
              <a:gd name="connsiteX3" fmla="*/ 10119 w 19156"/>
              <a:gd name="connsiteY3" fmla="*/ 17831 h 19639"/>
              <a:gd name="connsiteX4" fmla="*/ 4436 w 19156"/>
              <a:gd name="connsiteY4" fmla="*/ 19618 h 19639"/>
              <a:gd name="connsiteX5" fmla="*/ 365 w 19156"/>
              <a:gd name="connsiteY5" fmla="*/ 16738 h 19639"/>
              <a:gd name="connsiteX6" fmla="*/ 802 w 19156"/>
              <a:gd name="connsiteY6" fmla="*/ 12639 h 19639"/>
              <a:gd name="connsiteX7" fmla="*/ 5176 w 19156"/>
              <a:gd name="connsiteY7" fmla="*/ 7436 h 19639"/>
              <a:gd name="connsiteX8" fmla="*/ 9049 w 19156"/>
              <a:gd name="connsiteY8" fmla="*/ 52 h 19639"/>
              <a:gd name="connsiteX9" fmla="*/ 18797 w 19156"/>
              <a:gd name="connsiteY9" fmla="*/ 4402 h 19639"/>
              <a:gd name="connsiteX0" fmla="*/ 18797 w 19550"/>
              <a:gd name="connsiteY0" fmla="*/ 4402 h 19639"/>
              <a:gd name="connsiteX1" fmla="*/ 18535 w 19550"/>
              <a:gd name="connsiteY1" fmla="*/ 11960 h 19639"/>
              <a:gd name="connsiteX2" fmla="*/ 12590 w 19550"/>
              <a:gd name="connsiteY2" fmla="*/ 13747 h 19639"/>
              <a:gd name="connsiteX3" fmla="*/ 10119 w 19550"/>
              <a:gd name="connsiteY3" fmla="*/ 17831 h 19639"/>
              <a:gd name="connsiteX4" fmla="*/ 4436 w 19550"/>
              <a:gd name="connsiteY4" fmla="*/ 19618 h 19639"/>
              <a:gd name="connsiteX5" fmla="*/ 365 w 19550"/>
              <a:gd name="connsiteY5" fmla="*/ 16738 h 19639"/>
              <a:gd name="connsiteX6" fmla="*/ 802 w 19550"/>
              <a:gd name="connsiteY6" fmla="*/ 12639 h 19639"/>
              <a:gd name="connsiteX7" fmla="*/ 5176 w 19550"/>
              <a:gd name="connsiteY7" fmla="*/ 7436 h 19639"/>
              <a:gd name="connsiteX8" fmla="*/ 9049 w 19550"/>
              <a:gd name="connsiteY8" fmla="*/ 52 h 19639"/>
              <a:gd name="connsiteX9" fmla="*/ 18797 w 19550"/>
              <a:gd name="connsiteY9" fmla="*/ 4402 h 19639"/>
              <a:gd name="connsiteX0" fmla="*/ 21420 w 21717"/>
              <a:gd name="connsiteY0" fmla="*/ 5833 h 19639"/>
              <a:gd name="connsiteX1" fmla="*/ 18535 w 21717"/>
              <a:gd name="connsiteY1" fmla="*/ 11960 h 19639"/>
              <a:gd name="connsiteX2" fmla="*/ 12590 w 21717"/>
              <a:gd name="connsiteY2" fmla="*/ 13747 h 19639"/>
              <a:gd name="connsiteX3" fmla="*/ 10119 w 21717"/>
              <a:gd name="connsiteY3" fmla="*/ 17831 h 19639"/>
              <a:gd name="connsiteX4" fmla="*/ 4436 w 21717"/>
              <a:gd name="connsiteY4" fmla="*/ 19618 h 19639"/>
              <a:gd name="connsiteX5" fmla="*/ 365 w 21717"/>
              <a:gd name="connsiteY5" fmla="*/ 16738 h 19639"/>
              <a:gd name="connsiteX6" fmla="*/ 802 w 21717"/>
              <a:gd name="connsiteY6" fmla="*/ 12639 h 19639"/>
              <a:gd name="connsiteX7" fmla="*/ 5176 w 21717"/>
              <a:gd name="connsiteY7" fmla="*/ 7436 h 19639"/>
              <a:gd name="connsiteX8" fmla="*/ 9049 w 21717"/>
              <a:gd name="connsiteY8" fmla="*/ 52 h 19639"/>
              <a:gd name="connsiteX9" fmla="*/ 21420 w 21717"/>
              <a:gd name="connsiteY9" fmla="*/ 5833 h 19639"/>
              <a:gd name="connsiteX0" fmla="*/ 21420 w 21717"/>
              <a:gd name="connsiteY0" fmla="*/ 5833 h 19642"/>
              <a:gd name="connsiteX1" fmla="*/ 18535 w 21717"/>
              <a:gd name="connsiteY1" fmla="*/ 11960 h 19642"/>
              <a:gd name="connsiteX2" fmla="*/ 12731 w 21717"/>
              <a:gd name="connsiteY2" fmla="*/ 12953 h 19642"/>
              <a:gd name="connsiteX3" fmla="*/ 10119 w 21717"/>
              <a:gd name="connsiteY3" fmla="*/ 17831 h 19642"/>
              <a:gd name="connsiteX4" fmla="*/ 4436 w 21717"/>
              <a:gd name="connsiteY4" fmla="*/ 19618 h 19642"/>
              <a:gd name="connsiteX5" fmla="*/ 365 w 21717"/>
              <a:gd name="connsiteY5" fmla="*/ 16738 h 19642"/>
              <a:gd name="connsiteX6" fmla="*/ 802 w 21717"/>
              <a:gd name="connsiteY6" fmla="*/ 12639 h 19642"/>
              <a:gd name="connsiteX7" fmla="*/ 5176 w 21717"/>
              <a:gd name="connsiteY7" fmla="*/ 7436 h 19642"/>
              <a:gd name="connsiteX8" fmla="*/ 9049 w 21717"/>
              <a:gd name="connsiteY8" fmla="*/ 52 h 19642"/>
              <a:gd name="connsiteX9" fmla="*/ 21420 w 21717"/>
              <a:gd name="connsiteY9" fmla="*/ 5833 h 19642"/>
              <a:gd name="connsiteX0" fmla="*/ 21420 w 21717"/>
              <a:gd name="connsiteY0" fmla="*/ 1880 h 15689"/>
              <a:gd name="connsiteX1" fmla="*/ 18535 w 21717"/>
              <a:gd name="connsiteY1" fmla="*/ 8007 h 15689"/>
              <a:gd name="connsiteX2" fmla="*/ 12731 w 21717"/>
              <a:gd name="connsiteY2" fmla="*/ 9000 h 15689"/>
              <a:gd name="connsiteX3" fmla="*/ 10119 w 21717"/>
              <a:gd name="connsiteY3" fmla="*/ 13878 h 15689"/>
              <a:gd name="connsiteX4" fmla="*/ 4436 w 21717"/>
              <a:gd name="connsiteY4" fmla="*/ 15665 h 15689"/>
              <a:gd name="connsiteX5" fmla="*/ 365 w 21717"/>
              <a:gd name="connsiteY5" fmla="*/ 12785 h 15689"/>
              <a:gd name="connsiteX6" fmla="*/ 802 w 21717"/>
              <a:gd name="connsiteY6" fmla="*/ 8686 h 15689"/>
              <a:gd name="connsiteX7" fmla="*/ 5176 w 21717"/>
              <a:gd name="connsiteY7" fmla="*/ 3483 h 15689"/>
              <a:gd name="connsiteX8" fmla="*/ 10188 w 21717"/>
              <a:gd name="connsiteY8" fmla="*/ 147 h 15689"/>
              <a:gd name="connsiteX9" fmla="*/ 21420 w 21717"/>
              <a:gd name="connsiteY9" fmla="*/ 1880 h 15689"/>
              <a:gd name="connsiteX0" fmla="*/ 21109 w 21406"/>
              <a:gd name="connsiteY0" fmla="*/ 1880 h 15689"/>
              <a:gd name="connsiteX1" fmla="*/ 18224 w 21406"/>
              <a:gd name="connsiteY1" fmla="*/ 8007 h 15689"/>
              <a:gd name="connsiteX2" fmla="*/ 12420 w 21406"/>
              <a:gd name="connsiteY2" fmla="*/ 9000 h 15689"/>
              <a:gd name="connsiteX3" fmla="*/ 9808 w 21406"/>
              <a:gd name="connsiteY3" fmla="*/ 13878 h 15689"/>
              <a:gd name="connsiteX4" fmla="*/ 4125 w 21406"/>
              <a:gd name="connsiteY4" fmla="*/ 15665 h 15689"/>
              <a:gd name="connsiteX5" fmla="*/ 54 w 21406"/>
              <a:gd name="connsiteY5" fmla="*/ 12785 h 15689"/>
              <a:gd name="connsiteX6" fmla="*/ 2028 w 21406"/>
              <a:gd name="connsiteY6" fmla="*/ 8695 h 15689"/>
              <a:gd name="connsiteX7" fmla="*/ 4865 w 21406"/>
              <a:gd name="connsiteY7" fmla="*/ 3483 h 15689"/>
              <a:gd name="connsiteX8" fmla="*/ 9877 w 21406"/>
              <a:gd name="connsiteY8" fmla="*/ 147 h 15689"/>
              <a:gd name="connsiteX9" fmla="*/ 21109 w 21406"/>
              <a:gd name="connsiteY9" fmla="*/ 1880 h 15689"/>
              <a:gd name="connsiteX0" fmla="*/ 21109 w 21406"/>
              <a:gd name="connsiteY0" fmla="*/ 1880 h 15685"/>
              <a:gd name="connsiteX1" fmla="*/ 18224 w 21406"/>
              <a:gd name="connsiteY1" fmla="*/ 8007 h 15685"/>
              <a:gd name="connsiteX2" fmla="*/ 12891 w 21406"/>
              <a:gd name="connsiteY2" fmla="*/ 10281 h 15685"/>
              <a:gd name="connsiteX3" fmla="*/ 9808 w 21406"/>
              <a:gd name="connsiteY3" fmla="*/ 13878 h 15685"/>
              <a:gd name="connsiteX4" fmla="*/ 4125 w 21406"/>
              <a:gd name="connsiteY4" fmla="*/ 15665 h 15685"/>
              <a:gd name="connsiteX5" fmla="*/ 54 w 21406"/>
              <a:gd name="connsiteY5" fmla="*/ 12785 h 15685"/>
              <a:gd name="connsiteX6" fmla="*/ 2028 w 21406"/>
              <a:gd name="connsiteY6" fmla="*/ 8695 h 15685"/>
              <a:gd name="connsiteX7" fmla="*/ 4865 w 21406"/>
              <a:gd name="connsiteY7" fmla="*/ 3483 h 15685"/>
              <a:gd name="connsiteX8" fmla="*/ 9877 w 21406"/>
              <a:gd name="connsiteY8" fmla="*/ 147 h 15685"/>
              <a:gd name="connsiteX9" fmla="*/ 21109 w 21406"/>
              <a:gd name="connsiteY9" fmla="*/ 1880 h 15685"/>
              <a:gd name="connsiteX0" fmla="*/ 21109 w 21406"/>
              <a:gd name="connsiteY0" fmla="*/ 2371 h 16176"/>
              <a:gd name="connsiteX1" fmla="*/ 18224 w 21406"/>
              <a:gd name="connsiteY1" fmla="*/ 8498 h 16176"/>
              <a:gd name="connsiteX2" fmla="*/ 12891 w 21406"/>
              <a:gd name="connsiteY2" fmla="*/ 10772 h 16176"/>
              <a:gd name="connsiteX3" fmla="*/ 9808 w 21406"/>
              <a:gd name="connsiteY3" fmla="*/ 14369 h 16176"/>
              <a:gd name="connsiteX4" fmla="*/ 4125 w 21406"/>
              <a:gd name="connsiteY4" fmla="*/ 16156 h 16176"/>
              <a:gd name="connsiteX5" fmla="*/ 54 w 21406"/>
              <a:gd name="connsiteY5" fmla="*/ 13276 h 16176"/>
              <a:gd name="connsiteX6" fmla="*/ 2028 w 21406"/>
              <a:gd name="connsiteY6" fmla="*/ 9186 h 16176"/>
              <a:gd name="connsiteX7" fmla="*/ 4912 w 21406"/>
              <a:gd name="connsiteY7" fmla="*/ 1660 h 16176"/>
              <a:gd name="connsiteX8" fmla="*/ 9877 w 21406"/>
              <a:gd name="connsiteY8" fmla="*/ 638 h 16176"/>
              <a:gd name="connsiteX9" fmla="*/ 21109 w 21406"/>
              <a:gd name="connsiteY9" fmla="*/ 2371 h 16176"/>
              <a:gd name="connsiteX0" fmla="*/ 21109 w 21406"/>
              <a:gd name="connsiteY0" fmla="*/ 3797 h 17602"/>
              <a:gd name="connsiteX1" fmla="*/ 18224 w 21406"/>
              <a:gd name="connsiteY1" fmla="*/ 9924 h 17602"/>
              <a:gd name="connsiteX2" fmla="*/ 12891 w 21406"/>
              <a:gd name="connsiteY2" fmla="*/ 12198 h 17602"/>
              <a:gd name="connsiteX3" fmla="*/ 9808 w 21406"/>
              <a:gd name="connsiteY3" fmla="*/ 15795 h 17602"/>
              <a:gd name="connsiteX4" fmla="*/ 4125 w 21406"/>
              <a:gd name="connsiteY4" fmla="*/ 17582 h 17602"/>
              <a:gd name="connsiteX5" fmla="*/ 54 w 21406"/>
              <a:gd name="connsiteY5" fmla="*/ 14702 h 17602"/>
              <a:gd name="connsiteX6" fmla="*/ 2028 w 21406"/>
              <a:gd name="connsiteY6" fmla="*/ 10612 h 17602"/>
              <a:gd name="connsiteX7" fmla="*/ 4912 w 21406"/>
              <a:gd name="connsiteY7" fmla="*/ 3086 h 17602"/>
              <a:gd name="connsiteX8" fmla="*/ 12279 w 21406"/>
              <a:gd name="connsiteY8" fmla="*/ 178 h 17602"/>
              <a:gd name="connsiteX9" fmla="*/ 21109 w 21406"/>
              <a:gd name="connsiteY9" fmla="*/ 3797 h 17602"/>
              <a:gd name="connsiteX0" fmla="*/ 21109 w 21406"/>
              <a:gd name="connsiteY0" fmla="*/ 3747 h 17552"/>
              <a:gd name="connsiteX1" fmla="*/ 18224 w 21406"/>
              <a:gd name="connsiteY1" fmla="*/ 9874 h 17552"/>
              <a:gd name="connsiteX2" fmla="*/ 12891 w 21406"/>
              <a:gd name="connsiteY2" fmla="*/ 12148 h 17552"/>
              <a:gd name="connsiteX3" fmla="*/ 9808 w 21406"/>
              <a:gd name="connsiteY3" fmla="*/ 15745 h 17552"/>
              <a:gd name="connsiteX4" fmla="*/ 4125 w 21406"/>
              <a:gd name="connsiteY4" fmla="*/ 17532 h 17552"/>
              <a:gd name="connsiteX5" fmla="*/ 54 w 21406"/>
              <a:gd name="connsiteY5" fmla="*/ 14652 h 17552"/>
              <a:gd name="connsiteX6" fmla="*/ 2028 w 21406"/>
              <a:gd name="connsiteY6" fmla="*/ 10562 h 17552"/>
              <a:gd name="connsiteX7" fmla="*/ 5898 w 21406"/>
              <a:gd name="connsiteY7" fmla="*/ 3802 h 17552"/>
              <a:gd name="connsiteX8" fmla="*/ 12279 w 21406"/>
              <a:gd name="connsiteY8" fmla="*/ 128 h 17552"/>
              <a:gd name="connsiteX9" fmla="*/ 21109 w 21406"/>
              <a:gd name="connsiteY9" fmla="*/ 3747 h 17552"/>
              <a:gd name="connsiteX0" fmla="*/ 21057 w 21354"/>
              <a:gd name="connsiteY0" fmla="*/ 3747 h 17552"/>
              <a:gd name="connsiteX1" fmla="*/ 18172 w 21354"/>
              <a:gd name="connsiteY1" fmla="*/ 9874 h 17552"/>
              <a:gd name="connsiteX2" fmla="*/ 12839 w 21354"/>
              <a:gd name="connsiteY2" fmla="*/ 12148 h 17552"/>
              <a:gd name="connsiteX3" fmla="*/ 9756 w 21354"/>
              <a:gd name="connsiteY3" fmla="*/ 15745 h 17552"/>
              <a:gd name="connsiteX4" fmla="*/ 4073 w 21354"/>
              <a:gd name="connsiteY4" fmla="*/ 17532 h 17552"/>
              <a:gd name="connsiteX5" fmla="*/ 2 w 21354"/>
              <a:gd name="connsiteY5" fmla="*/ 14652 h 17552"/>
              <a:gd name="connsiteX6" fmla="*/ 3566 w 21354"/>
              <a:gd name="connsiteY6" fmla="*/ 7221 h 17552"/>
              <a:gd name="connsiteX7" fmla="*/ 5846 w 21354"/>
              <a:gd name="connsiteY7" fmla="*/ 3802 h 17552"/>
              <a:gd name="connsiteX8" fmla="*/ 12227 w 21354"/>
              <a:gd name="connsiteY8" fmla="*/ 128 h 17552"/>
              <a:gd name="connsiteX9" fmla="*/ 21057 w 21354"/>
              <a:gd name="connsiteY9" fmla="*/ 3747 h 17552"/>
              <a:gd name="connsiteX0" fmla="*/ 21057 w 21354"/>
              <a:gd name="connsiteY0" fmla="*/ 4169 h 17974"/>
              <a:gd name="connsiteX1" fmla="*/ 18172 w 21354"/>
              <a:gd name="connsiteY1" fmla="*/ 10296 h 17974"/>
              <a:gd name="connsiteX2" fmla="*/ 12839 w 21354"/>
              <a:gd name="connsiteY2" fmla="*/ 12570 h 17974"/>
              <a:gd name="connsiteX3" fmla="*/ 9756 w 21354"/>
              <a:gd name="connsiteY3" fmla="*/ 16167 h 17974"/>
              <a:gd name="connsiteX4" fmla="*/ 4073 w 21354"/>
              <a:gd name="connsiteY4" fmla="*/ 17954 h 17974"/>
              <a:gd name="connsiteX5" fmla="*/ 2 w 21354"/>
              <a:gd name="connsiteY5" fmla="*/ 15074 h 17974"/>
              <a:gd name="connsiteX6" fmla="*/ 3566 w 21354"/>
              <a:gd name="connsiteY6" fmla="*/ 7643 h 17974"/>
              <a:gd name="connsiteX7" fmla="*/ 5791 w 21354"/>
              <a:gd name="connsiteY7" fmla="*/ 1771 h 17974"/>
              <a:gd name="connsiteX8" fmla="*/ 12227 w 21354"/>
              <a:gd name="connsiteY8" fmla="*/ 550 h 17974"/>
              <a:gd name="connsiteX9" fmla="*/ 21057 w 21354"/>
              <a:gd name="connsiteY9" fmla="*/ 4169 h 17974"/>
              <a:gd name="connsiteX0" fmla="*/ 21057 w 21354"/>
              <a:gd name="connsiteY0" fmla="*/ 4169 h 17972"/>
              <a:gd name="connsiteX1" fmla="*/ 18172 w 21354"/>
              <a:gd name="connsiteY1" fmla="*/ 10296 h 17972"/>
              <a:gd name="connsiteX2" fmla="*/ 13621 w 21354"/>
              <a:gd name="connsiteY2" fmla="*/ 13231 h 17972"/>
              <a:gd name="connsiteX3" fmla="*/ 9756 w 21354"/>
              <a:gd name="connsiteY3" fmla="*/ 16167 h 17972"/>
              <a:gd name="connsiteX4" fmla="*/ 4073 w 21354"/>
              <a:gd name="connsiteY4" fmla="*/ 17954 h 17972"/>
              <a:gd name="connsiteX5" fmla="*/ 2 w 21354"/>
              <a:gd name="connsiteY5" fmla="*/ 15074 h 17972"/>
              <a:gd name="connsiteX6" fmla="*/ 3566 w 21354"/>
              <a:gd name="connsiteY6" fmla="*/ 7643 h 17972"/>
              <a:gd name="connsiteX7" fmla="*/ 5791 w 21354"/>
              <a:gd name="connsiteY7" fmla="*/ 1771 h 17972"/>
              <a:gd name="connsiteX8" fmla="*/ 12227 w 21354"/>
              <a:gd name="connsiteY8" fmla="*/ 550 h 17972"/>
              <a:gd name="connsiteX9" fmla="*/ 21057 w 21354"/>
              <a:gd name="connsiteY9" fmla="*/ 4169 h 1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54" h="17972" extrusionOk="0">
                <a:moveTo>
                  <a:pt x="21057" y="4169"/>
                </a:moveTo>
                <a:cubicBezTo>
                  <a:pt x="22321" y="5760"/>
                  <a:pt x="19206" y="8739"/>
                  <a:pt x="18172" y="10296"/>
                </a:cubicBezTo>
                <a:cubicBezTo>
                  <a:pt x="17138" y="11853"/>
                  <a:pt x="15024" y="12253"/>
                  <a:pt x="13621" y="13231"/>
                </a:cubicBezTo>
                <a:cubicBezTo>
                  <a:pt x="12218" y="14210"/>
                  <a:pt x="11347" y="15380"/>
                  <a:pt x="9756" y="16167"/>
                </a:cubicBezTo>
                <a:cubicBezTo>
                  <a:pt x="8165" y="16954"/>
                  <a:pt x="5699" y="18136"/>
                  <a:pt x="4073" y="17954"/>
                </a:cubicBezTo>
                <a:cubicBezTo>
                  <a:pt x="2447" y="17772"/>
                  <a:pt x="86" y="16792"/>
                  <a:pt x="2" y="15074"/>
                </a:cubicBezTo>
                <a:cubicBezTo>
                  <a:pt x="-82" y="13356"/>
                  <a:pt x="2673" y="9765"/>
                  <a:pt x="3566" y="7643"/>
                </a:cubicBezTo>
                <a:cubicBezTo>
                  <a:pt x="3818" y="4908"/>
                  <a:pt x="3952" y="3501"/>
                  <a:pt x="5791" y="1771"/>
                </a:cubicBezTo>
                <a:cubicBezTo>
                  <a:pt x="8354" y="-639"/>
                  <a:pt x="9243" y="-98"/>
                  <a:pt x="12227" y="550"/>
                </a:cubicBezTo>
                <a:cubicBezTo>
                  <a:pt x="15152" y="1185"/>
                  <a:pt x="19265" y="983"/>
                  <a:pt x="21057" y="416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8969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529FE58-93E8-3D49-BCFA-F0FAE509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27" name="Shape 982">
            <a:extLst>
              <a:ext uri="{FF2B5EF4-FFF2-40B4-BE49-F238E27FC236}">
                <a16:creationId xmlns:a16="http://schemas.microsoft.com/office/drawing/2014/main" id="{E0C39481-B9E7-BB4E-9CB6-3BBB681989BE}"/>
              </a:ext>
            </a:extLst>
          </p:cNvPr>
          <p:cNvSpPr/>
          <p:nvPr/>
        </p:nvSpPr>
        <p:spPr>
          <a:xfrm rot="7218787">
            <a:off x="5232101" y="3852317"/>
            <a:ext cx="2965004" cy="1917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28" h="20804" extrusionOk="0">
                <a:moveTo>
                  <a:pt x="19636" y="5787"/>
                </a:moveTo>
                <a:cubicBezTo>
                  <a:pt x="21201" y="8569"/>
                  <a:pt x="21450" y="12067"/>
                  <a:pt x="20364" y="15137"/>
                </a:cubicBezTo>
                <a:cubicBezTo>
                  <a:pt x="19292" y="18167"/>
                  <a:pt x="17359" y="20101"/>
                  <a:pt x="14777" y="20654"/>
                </a:cubicBezTo>
                <a:cubicBezTo>
                  <a:pt x="12098" y="21227"/>
                  <a:pt x="9164" y="20053"/>
                  <a:pt x="6483" y="18938"/>
                </a:cubicBezTo>
                <a:cubicBezTo>
                  <a:pt x="4599" y="18155"/>
                  <a:pt x="2635" y="17399"/>
                  <a:pt x="1389" y="15707"/>
                </a:cubicBezTo>
                <a:cubicBezTo>
                  <a:pt x="157" y="14034"/>
                  <a:pt x="-150" y="11789"/>
                  <a:pt x="61" y="9490"/>
                </a:cubicBezTo>
                <a:cubicBezTo>
                  <a:pt x="313" y="6755"/>
                  <a:pt x="1377" y="4180"/>
                  <a:pt x="3216" y="2450"/>
                </a:cubicBezTo>
                <a:cubicBezTo>
                  <a:pt x="5779" y="40"/>
                  <a:pt x="9029" y="-373"/>
                  <a:pt x="12013" y="275"/>
                </a:cubicBezTo>
                <a:cubicBezTo>
                  <a:pt x="14938" y="910"/>
                  <a:pt x="17844" y="2601"/>
                  <a:pt x="19636" y="5787"/>
                </a:cubicBezTo>
                <a:close/>
              </a:path>
            </a:pathLst>
          </a:custGeom>
          <a:solidFill>
            <a:schemeClr val="accent5">
              <a:alpha val="8969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" name="Shape 982">
            <a:extLst>
              <a:ext uri="{FF2B5EF4-FFF2-40B4-BE49-F238E27FC236}">
                <a16:creationId xmlns:a16="http://schemas.microsoft.com/office/drawing/2014/main" id="{44C9C808-2595-3344-8375-0C0FF0CBD509}"/>
              </a:ext>
            </a:extLst>
          </p:cNvPr>
          <p:cNvSpPr/>
          <p:nvPr/>
        </p:nvSpPr>
        <p:spPr>
          <a:xfrm rot="9186677">
            <a:off x="2761815" y="1187920"/>
            <a:ext cx="3069638" cy="3003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28" h="20804" extrusionOk="0">
                <a:moveTo>
                  <a:pt x="19636" y="5787"/>
                </a:moveTo>
                <a:cubicBezTo>
                  <a:pt x="21201" y="8569"/>
                  <a:pt x="21450" y="12067"/>
                  <a:pt x="20364" y="15137"/>
                </a:cubicBezTo>
                <a:cubicBezTo>
                  <a:pt x="19292" y="18167"/>
                  <a:pt x="17359" y="20101"/>
                  <a:pt x="14777" y="20654"/>
                </a:cubicBezTo>
                <a:cubicBezTo>
                  <a:pt x="12098" y="21227"/>
                  <a:pt x="9164" y="20053"/>
                  <a:pt x="6483" y="18938"/>
                </a:cubicBezTo>
                <a:cubicBezTo>
                  <a:pt x="4599" y="18155"/>
                  <a:pt x="2635" y="17399"/>
                  <a:pt x="1389" y="15707"/>
                </a:cubicBezTo>
                <a:cubicBezTo>
                  <a:pt x="157" y="14034"/>
                  <a:pt x="-150" y="11789"/>
                  <a:pt x="61" y="9490"/>
                </a:cubicBezTo>
                <a:cubicBezTo>
                  <a:pt x="313" y="6755"/>
                  <a:pt x="1377" y="4180"/>
                  <a:pt x="3216" y="2450"/>
                </a:cubicBezTo>
                <a:cubicBezTo>
                  <a:pt x="5779" y="40"/>
                  <a:pt x="9029" y="-373"/>
                  <a:pt x="12013" y="275"/>
                </a:cubicBezTo>
                <a:cubicBezTo>
                  <a:pt x="14938" y="910"/>
                  <a:pt x="17844" y="2601"/>
                  <a:pt x="19636" y="5787"/>
                </a:cubicBezTo>
                <a:close/>
              </a:path>
            </a:pathLst>
          </a:custGeom>
          <a:solidFill>
            <a:schemeClr val="accent5">
              <a:alpha val="8969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66"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" name="Shape 191">
            <a:extLst>
              <a:ext uri="{FF2B5EF4-FFF2-40B4-BE49-F238E27FC236}">
                <a16:creationId xmlns:a16="http://schemas.microsoft.com/office/drawing/2014/main" id="{B1F39810-80F7-1F4E-97AD-6AECAB91D769}"/>
              </a:ext>
            </a:extLst>
          </p:cNvPr>
          <p:cNvSpPr/>
          <p:nvPr/>
        </p:nvSpPr>
        <p:spPr>
          <a:xfrm flipH="1">
            <a:off x="1496887" y="1853435"/>
            <a:ext cx="775584" cy="678272"/>
          </a:xfrm>
          <a:custGeom>
            <a:avLst/>
            <a:gdLst>
              <a:gd name="connsiteX0" fmla="*/ 767 w 6900"/>
              <a:gd name="connsiteY0" fmla="*/ 21553 h 21856"/>
              <a:gd name="connsiteX1" fmla="*/ 767 w 6900"/>
              <a:gd name="connsiteY1" fmla="*/ 175 h 21856"/>
              <a:gd name="connsiteX2" fmla="*/ 6900 w 6900"/>
              <a:gd name="connsiteY2" fmla="*/ 11931 h 21856"/>
              <a:gd name="connsiteX3" fmla="*/ 767 w 6900"/>
              <a:gd name="connsiteY3" fmla="*/ 21553 h 21856"/>
              <a:gd name="connsiteX0" fmla="*/ 8905 w 17793"/>
              <a:gd name="connsiteY0" fmla="*/ 9794 h 9826"/>
              <a:gd name="connsiteX1" fmla="*/ 0 w 17793"/>
              <a:gd name="connsiteY1" fmla="*/ 6993 h 9826"/>
              <a:gd name="connsiteX2" fmla="*/ 8905 w 17793"/>
              <a:gd name="connsiteY2" fmla="*/ 13 h 9826"/>
              <a:gd name="connsiteX3" fmla="*/ 17793 w 17793"/>
              <a:gd name="connsiteY3" fmla="*/ 5392 h 9826"/>
              <a:gd name="connsiteX4" fmla="*/ 8905 w 17793"/>
              <a:gd name="connsiteY4" fmla="*/ 9794 h 9826"/>
              <a:gd name="connsiteX0" fmla="*/ 5005 w 10000"/>
              <a:gd name="connsiteY0" fmla="*/ 9368 h 9400"/>
              <a:gd name="connsiteX1" fmla="*/ 0 w 10000"/>
              <a:gd name="connsiteY1" fmla="*/ 6518 h 9400"/>
              <a:gd name="connsiteX2" fmla="*/ 4568 w 10000"/>
              <a:gd name="connsiteY2" fmla="*/ 15 h 9400"/>
              <a:gd name="connsiteX3" fmla="*/ 10000 w 10000"/>
              <a:gd name="connsiteY3" fmla="*/ 4888 h 9400"/>
              <a:gd name="connsiteX4" fmla="*/ 5005 w 10000"/>
              <a:gd name="connsiteY4" fmla="*/ 9368 h 9400"/>
              <a:gd name="connsiteX0" fmla="*/ 5005 w 8911"/>
              <a:gd name="connsiteY0" fmla="*/ 10011 h 10097"/>
              <a:gd name="connsiteX1" fmla="*/ 0 w 8911"/>
              <a:gd name="connsiteY1" fmla="*/ 6979 h 10097"/>
              <a:gd name="connsiteX2" fmla="*/ 4568 w 8911"/>
              <a:gd name="connsiteY2" fmla="*/ 61 h 10097"/>
              <a:gd name="connsiteX3" fmla="*/ 8911 w 8911"/>
              <a:gd name="connsiteY3" fmla="*/ 3972 h 10097"/>
              <a:gd name="connsiteX4" fmla="*/ 5005 w 8911"/>
              <a:gd name="connsiteY4" fmla="*/ 10011 h 10097"/>
              <a:gd name="connsiteX0" fmla="*/ 5617 w 10000"/>
              <a:gd name="connsiteY0" fmla="*/ 9957 h 10042"/>
              <a:gd name="connsiteX1" fmla="*/ 0 w 10000"/>
              <a:gd name="connsiteY1" fmla="*/ 6954 h 10042"/>
              <a:gd name="connsiteX2" fmla="*/ 4609 w 10000"/>
              <a:gd name="connsiteY2" fmla="*/ 60 h 10042"/>
              <a:gd name="connsiteX3" fmla="*/ 10000 w 10000"/>
              <a:gd name="connsiteY3" fmla="*/ 3976 h 10042"/>
              <a:gd name="connsiteX4" fmla="*/ 5617 w 10000"/>
              <a:gd name="connsiteY4" fmla="*/ 9957 h 10042"/>
              <a:gd name="connsiteX0" fmla="*/ 5617 w 11188"/>
              <a:gd name="connsiteY0" fmla="*/ 9979 h 10081"/>
              <a:gd name="connsiteX1" fmla="*/ 0 w 11188"/>
              <a:gd name="connsiteY1" fmla="*/ 6976 h 10081"/>
              <a:gd name="connsiteX2" fmla="*/ 4609 w 11188"/>
              <a:gd name="connsiteY2" fmla="*/ 82 h 10081"/>
              <a:gd name="connsiteX3" fmla="*/ 11188 w 11188"/>
              <a:gd name="connsiteY3" fmla="*/ 3646 h 10081"/>
              <a:gd name="connsiteX4" fmla="*/ 5617 w 11188"/>
              <a:gd name="connsiteY4" fmla="*/ 9979 h 10081"/>
              <a:gd name="connsiteX0" fmla="*/ 5617 w 11188"/>
              <a:gd name="connsiteY0" fmla="*/ 9667 h 9769"/>
              <a:gd name="connsiteX1" fmla="*/ 0 w 11188"/>
              <a:gd name="connsiteY1" fmla="*/ 6664 h 9769"/>
              <a:gd name="connsiteX2" fmla="*/ 5825 w 11188"/>
              <a:gd name="connsiteY2" fmla="*/ 93 h 9769"/>
              <a:gd name="connsiteX3" fmla="*/ 11188 w 11188"/>
              <a:gd name="connsiteY3" fmla="*/ 3334 h 9769"/>
              <a:gd name="connsiteX4" fmla="*/ 5617 w 11188"/>
              <a:gd name="connsiteY4" fmla="*/ 9667 h 9769"/>
              <a:gd name="connsiteX0" fmla="*/ 4510 w 9489"/>
              <a:gd name="connsiteY0" fmla="*/ 9964 h 10301"/>
              <a:gd name="connsiteX1" fmla="*/ 0 w 9489"/>
              <a:gd name="connsiteY1" fmla="*/ 8314 h 10301"/>
              <a:gd name="connsiteX2" fmla="*/ 4695 w 9489"/>
              <a:gd name="connsiteY2" fmla="*/ 163 h 10301"/>
              <a:gd name="connsiteX3" fmla="*/ 9489 w 9489"/>
              <a:gd name="connsiteY3" fmla="*/ 3481 h 10301"/>
              <a:gd name="connsiteX4" fmla="*/ 4510 w 9489"/>
              <a:gd name="connsiteY4" fmla="*/ 9964 h 10301"/>
              <a:gd name="connsiteX0" fmla="*/ 4753 w 10000"/>
              <a:gd name="connsiteY0" fmla="*/ 10233 h 10560"/>
              <a:gd name="connsiteX1" fmla="*/ 0 w 10000"/>
              <a:gd name="connsiteY1" fmla="*/ 8631 h 10560"/>
              <a:gd name="connsiteX2" fmla="*/ 4256 w 10000"/>
              <a:gd name="connsiteY2" fmla="*/ 132 h 10560"/>
              <a:gd name="connsiteX3" fmla="*/ 10000 w 10000"/>
              <a:gd name="connsiteY3" fmla="*/ 3939 h 10560"/>
              <a:gd name="connsiteX4" fmla="*/ 4753 w 10000"/>
              <a:gd name="connsiteY4" fmla="*/ 10233 h 10560"/>
              <a:gd name="connsiteX0" fmla="*/ 4753 w 8204"/>
              <a:gd name="connsiteY0" fmla="*/ 10222 h 10523"/>
              <a:gd name="connsiteX1" fmla="*/ 0 w 8204"/>
              <a:gd name="connsiteY1" fmla="*/ 8620 h 10523"/>
              <a:gd name="connsiteX2" fmla="*/ 4256 w 8204"/>
              <a:gd name="connsiteY2" fmla="*/ 121 h 10523"/>
              <a:gd name="connsiteX3" fmla="*/ 8204 w 8204"/>
              <a:gd name="connsiteY3" fmla="*/ 4293 h 10523"/>
              <a:gd name="connsiteX4" fmla="*/ 4753 w 8204"/>
              <a:gd name="connsiteY4" fmla="*/ 10222 h 10523"/>
              <a:gd name="connsiteX0" fmla="*/ 8450 w 12656"/>
              <a:gd name="connsiteY0" fmla="*/ 9714 h 9716"/>
              <a:gd name="connsiteX1" fmla="*/ 0 w 12656"/>
              <a:gd name="connsiteY1" fmla="*/ 4784 h 9716"/>
              <a:gd name="connsiteX2" fmla="*/ 7844 w 12656"/>
              <a:gd name="connsiteY2" fmla="*/ 115 h 9716"/>
              <a:gd name="connsiteX3" fmla="*/ 12656 w 12656"/>
              <a:gd name="connsiteY3" fmla="*/ 4080 h 9716"/>
              <a:gd name="connsiteX4" fmla="*/ 8450 w 12656"/>
              <a:gd name="connsiteY4" fmla="*/ 9714 h 9716"/>
              <a:gd name="connsiteX0" fmla="*/ 5838 w 10001"/>
              <a:gd name="connsiteY0" fmla="*/ 8288 h 8292"/>
              <a:gd name="connsiteX1" fmla="*/ 0 w 10001"/>
              <a:gd name="connsiteY1" fmla="*/ 4915 h 8292"/>
              <a:gd name="connsiteX2" fmla="*/ 6198 w 10001"/>
              <a:gd name="connsiteY2" fmla="*/ 109 h 8292"/>
              <a:gd name="connsiteX3" fmla="*/ 10000 w 10001"/>
              <a:gd name="connsiteY3" fmla="*/ 4190 h 8292"/>
              <a:gd name="connsiteX4" fmla="*/ 5838 w 10001"/>
              <a:gd name="connsiteY4" fmla="*/ 8288 h 8292"/>
              <a:gd name="connsiteX0" fmla="*/ 5839 w 10004"/>
              <a:gd name="connsiteY0" fmla="*/ 8380 h 8385"/>
              <a:gd name="connsiteX1" fmla="*/ 2 w 10004"/>
              <a:gd name="connsiteY1" fmla="*/ 4312 h 8385"/>
              <a:gd name="connsiteX2" fmla="*/ 5150 w 10004"/>
              <a:gd name="connsiteY2" fmla="*/ 182 h 8385"/>
              <a:gd name="connsiteX3" fmla="*/ 10001 w 10004"/>
              <a:gd name="connsiteY3" fmla="*/ 3438 h 8385"/>
              <a:gd name="connsiteX4" fmla="*/ 5839 w 10004"/>
              <a:gd name="connsiteY4" fmla="*/ 8380 h 8385"/>
              <a:gd name="connsiteX0" fmla="*/ 5837 w 9058"/>
              <a:gd name="connsiteY0" fmla="*/ 9979 h 9982"/>
              <a:gd name="connsiteX1" fmla="*/ 2 w 9058"/>
              <a:gd name="connsiteY1" fmla="*/ 5128 h 9982"/>
              <a:gd name="connsiteX2" fmla="*/ 5148 w 9058"/>
              <a:gd name="connsiteY2" fmla="*/ 202 h 9982"/>
              <a:gd name="connsiteX3" fmla="*/ 9053 w 9058"/>
              <a:gd name="connsiteY3" fmla="*/ 4391 h 9982"/>
              <a:gd name="connsiteX4" fmla="*/ 5837 w 9058"/>
              <a:gd name="connsiteY4" fmla="*/ 9979 h 9982"/>
              <a:gd name="connsiteX0" fmla="*/ 6538 w 10093"/>
              <a:gd name="connsiteY0" fmla="*/ 9997 h 10131"/>
              <a:gd name="connsiteX1" fmla="*/ 2513 w 10093"/>
              <a:gd name="connsiteY1" fmla="*/ 8125 h 10131"/>
              <a:gd name="connsiteX2" fmla="*/ 96 w 10093"/>
              <a:gd name="connsiteY2" fmla="*/ 5137 h 10131"/>
              <a:gd name="connsiteX3" fmla="*/ 5777 w 10093"/>
              <a:gd name="connsiteY3" fmla="*/ 202 h 10131"/>
              <a:gd name="connsiteX4" fmla="*/ 10088 w 10093"/>
              <a:gd name="connsiteY4" fmla="*/ 4399 h 10131"/>
              <a:gd name="connsiteX5" fmla="*/ 6538 w 10093"/>
              <a:gd name="connsiteY5" fmla="*/ 9997 h 10131"/>
              <a:gd name="connsiteX0" fmla="*/ 6638 w 10193"/>
              <a:gd name="connsiteY0" fmla="*/ 9997 h 10429"/>
              <a:gd name="connsiteX1" fmla="*/ 1803 w 10193"/>
              <a:gd name="connsiteY1" fmla="*/ 9503 h 10429"/>
              <a:gd name="connsiteX2" fmla="*/ 196 w 10193"/>
              <a:gd name="connsiteY2" fmla="*/ 5137 h 10429"/>
              <a:gd name="connsiteX3" fmla="*/ 5877 w 10193"/>
              <a:gd name="connsiteY3" fmla="*/ 202 h 10429"/>
              <a:gd name="connsiteX4" fmla="*/ 10188 w 10193"/>
              <a:gd name="connsiteY4" fmla="*/ 4399 h 10429"/>
              <a:gd name="connsiteX5" fmla="*/ 6638 w 10193"/>
              <a:gd name="connsiteY5" fmla="*/ 9997 h 10429"/>
              <a:gd name="connsiteX0" fmla="*/ 6638 w 10193"/>
              <a:gd name="connsiteY0" fmla="*/ 8545 h 8977"/>
              <a:gd name="connsiteX1" fmla="*/ 1803 w 10193"/>
              <a:gd name="connsiteY1" fmla="*/ 8051 h 8977"/>
              <a:gd name="connsiteX2" fmla="*/ 196 w 10193"/>
              <a:gd name="connsiteY2" fmla="*/ 3685 h 8977"/>
              <a:gd name="connsiteX3" fmla="*/ 5877 w 10193"/>
              <a:gd name="connsiteY3" fmla="*/ 281 h 8977"/>
              <a:gd name="connsiteX4" fmla="*/ 10188 w 10193"/>
              <a:gd name="connsiteY4" fmla="*/ 2947 h 8977"/>
              <a:gd name="connsiteX5" fmla="*/ 6638 w 10193"/>
              <a:gd name="connsiteY5" fmla="*/ 8545 h 8977"/>
              <a:gd name="connsiteX0" fmla="*/ 6406 w 9893"/>
              <a:gd name="connsiteY0" fmla="*/ 9519 h 9689"/>
              <a:gd name="connsiteX1" fmla="*/ 2572 w 9893"/>
              <a:gd name="connsiteY1" fmla="*/ 7603 h 9689"/>
              <a:gd name="connsiteX2" fmla="*/ 86 w 9893"/>
              <a:gd name="connsiteY2" fmla="*/ 4105 h 9689"/>
              <a:gd name="connsiteX3" fmla="*/ 5660 w 9893"/>
              <a:gd name="connsiteY3" fmla="*/ 313 h 9689"/>
              <a:gd name="connsiteX4" fmla="*/ 9889 w 9893"/>
              <a:gd name="connsiteY4" fmla="*/ 3283 h 9689"/>
              <a:gd name="connsiteX5" fmla="*/ 6406 w 9893"/>
              <a:gd name="connsiteY5" fmla="*/ 9519 h 9689"/>
              <a:gd name="connsiteX0" fmla="*/ 6475 w 8057"/>
              <a:gd name="connsiteY0" fmla="*/ 9811 h 9977"/>
              <a:gd name="connsiteX1" fmla="*/ 2600 w 8057"/>
              <a:gd name="connsiteY1" fmla="*/ 7833 h 9977"/>
              <a:gd name="connsiteX2" fmla="*/ 87 w 8057"/>
              <a:gd name="connsiteY2" fmla="*/ 4223 h 9977"/>
              <a:gd name="connsiteX3" fmla="*/ 5721 w 8057"/>
              <a:gd name="connsiteY3" fmla="*/ 309 h 9977"/>
              <a:gd name="connsiteX4" fmla="*/ 8044 w 8057"/>
              <a:gd name="connsiteY4" fmla="*/ 3550 h 9977"/>
              <a:gd name="connsiteX5" fmla="*/ 6475 w 8057"/>
              <a:gd name="connsiteY5" fmla="*/ 9811 h 9977"/>
              <a:gd name="connsiteX0" fmla="*/ 7930 w 9894"/>
              <a:gd name="connsiteY0" fmla="*/ 9834 h 10000"/>
              <a:gd name="connsiteX1" fmla="*/ 3121 w 9894"/>
              <a:gd name="connsiteY1" fmla="*/ 7851 h 10000"/>
              <a:gd name="connsiteX2" fmla="*/ 2 w 9894"/>
              <a:gd name="connsiteY2" fmla="*/ 4233 h 10000"/>
              <a:gd name="connsiteX3" fmla="*/ 3500 w 9894"/>
              <a:gd name="connsiteY3" fmla="*/ 1911 h 10000"/>
              <a:gd name="connsiteX4" fmla="*/ 6995 w 9894"/>
              <a:gd name="connsiteY4" fmla="*/ 310 h 10000"/>
              <a:gd name="connsiteX5" fmla="*/ 9878 w 9894"/>
              <a:gd name="connsiteY5" fmla="*/ 3558 h 10000"/>
              <a:gd name="connsiteX6" fmla="*/ 7930 w 9894"/>
              <a:gd name="connsiteY6" fmla="*/ 9834 h 10000"/>
              <a:gd name="connsiteX0" fmla="*/ 8018 w 10003"/>
              <a:gd name="connsiteY0" fmla="*/ 9834 h 10000"/>
              <a:gd name="connsiteX1" fmla="*/ 3157 w 10003"/>
              <a:gd name="connsiteY1" fmla="*/ 7851 h 10000"/>
              <a:gd name="connsiteX2" fmla="*/ 5 w 10003"/>
              <a:gd name="connsiteY2" fmla="*/ 4233 h 10000"/>
              <a:gd name="connsiteX3" fmla="*/ 2532 w 10003"/>
              <a:gd name="connsiteY3" fmla="*/ 852 h 10000"/>
              <a:gd name="connsiteX4" fmla="*/ 7073 w 10003"/>
              <a:gd name="connsiteY4" fmla="*/ 310 h 10000"/>
              <a:gd name="connsiteX5" fmla="*/ 9987 w 10003"/>
              <a:gd name="connsiteY5" fmla="*/ 3558 h 10000"/>
              <a:gd name="connsiteX6" fmla="*/ 8018 w 10003"/>
              <a:gd name="connsiteY6" fmla="*/ 9834 h 10000"/>
              <a:gd name="connsiteX0" fmla="*/ 8019 w 10007"/>
              <a:gd name="connsiteY0" fmla="*/ 9834 h 10466"/>
              <a:gd name="connsiteX1" fmla="*/ 2006 w 10007"/>
              <a:gd name="connsiteY1" fmla="*/ 9616 h 10466"/>
              <a:gd name="connsiteX2" fmla="*/ 6 w 10007"/>
              <a:gd name="connsiteY2" fmla="*/ 4233 h 10466"/>
              <a:gd name="connsiteX3" fmla="*/ 2533 w 10007"/>
              <a:gd name="connsiteY3" fmla="*/ 852 h 10466"/>
              <a:gd name="connsiteX4" fmla="*/ 7074 w 10007"/>
              <a:gd name="connsiteY4" fmla="*/ 310 h 10466"/>
              <a:gd name="connsiteX5" fmla="*/ 9988 w 10007"/>
              <a:gd name="connsiteY5" fmla="*/ 3558 h 10466"/>
              <a:gd name="connsiteX6" fmla="*/ 8019 w 10007"/>
              <a:gd name="connsiteY6" fmla="*/ 9834 h 10466"/>
              <a:gd name="connsiteX0" fmla="*/ 8019 w 10018"/>
              <a:gd name="connsiteY0" fmla="*/ 9292 h 9924"/>
              <a:gd name="connsiteX1" fmla="*/ 2006 w 10018"/>
              <a:gd name="connsiteY1" fmla="*/ 9074 h 9924"/>
              <a:gd name="connsiteX2" fmla="*/ 6 w 10018"/>
              <a:gd name="connsiteY2" fmla="*/ 3691 h 9924"/>
              <a:gd name="connsiteX3" fmla="*/ 2533 w 10018"/>
              <a:gd name="connsiteY3" fmla="*/ 310 h 9924"/>
              <a:gd name="connsiteX4" fmla="*/ 6786 w 10018"/>
              <a:gd name="connsiteY4" fmla="*/ 474 h 9924"/>
              <a:gd name="connsiteX5" fmla="*/ 9988 w 10018"/>
              <a:gd name="connsiteY5" fmla="*/ 3016 h 9924"/>
              <a:gd name="connsiteX6" fmla="*/ 8019 w 10018"/>
              <a:gd name="connsiteY6" fmla="*/ 9292 h 9924"/>
              <a:gd name="connsiteX0" fmla="*/ 8005 w 10000"/>
              <a:gd name="connsiteY0" fmla="*/ 9871 h 10508"/>
              <a:gd name="connsiteX1" fmla="*/ 2002 w 10000"/>
              <a:gd name="connsiteY1" fmla="*/ 9651 h 10508"/>
              <a:gd name="connsiteX2" fmla="*/ 6 w 10000"/>
              <a:gd name="connsiteY2" fmla="*/ 4227 h 10508"/>
              <a:gd name="connsiteX3" fmla="*/ 2528 w 10000"/>
              <a:gd name="connsiteY3" fmla="*/ 820 h 10508"/>
              <a:gd name="connsiteX4" fmla="*/ 6774 w 10000"/>
              <a:gd name="connsiteY4" fmla="*/ 986 h 10508"/>
              <a:gd name="connsiteX5" fmla="*/ 9970 w 10000"/>
              <a:gd name="connsiteY5" fmla="*/ 3547 h 10508"/>
              <a:gd name="connsiteX6" fmla="*/ 8005 w 10000"/>
              <a:gd name="connsiteY6" fmla="*/ 9871 h 10508"/>
              <a:gd name="connsiteX0" fmla="*/ 8005 w 10000"/>
              <a:gd name="connsiteY0" fmla="*/ 10492 h 11129"/>
              <a:gd name="connsiteX1" fmla="*/ 2002 w 10000"/>
              <a:gd name="connsiteY1" fmla="*/ 10272 h 11129"/>
              <a:gd name="connsiteX2" fmla="*/ 6 w 10000"/>
              <a:gd name="connsiteY2" fmla="*/ 4848 h 11129"/>
              <a:gd name="connsiteX3" fmla="*/ 2528 w 10000"/>
              <a:gd name="connsiteY3" fmla="*/ 1441 h 11129"/>
              <a:gd name="connsiteX4" fmla="*/ 6774 w 10000"/>
              <a:gd name="connsiteY4" fmla="*/ 718 h 11129"/>
              <a:gd name="connsiteX5" fmla="*/ 9970 w 10000"/>
              <a:gd name="connsiteY5" fmla="*/ 4168 h 11129"/>
              <a:gd name="connsiteX6" fmla="*/ 8005 w 10000"/>
              <a:gd name="connsiteY6" fmla="*/ 10492 h 11129"/>
              <a:gd name="connsiteX0" fmla="*/ 8005 w 10000"/>
              <a:gd name="connsiteY0" fmla="*/ 10492 h 11129"/>
              <a:gd name="connsiteX1" fmla="*/ 2002 w 10000"/>
              <a:gd name="connsiteY1" fmla="*/ 10272 h 11129"/>
              <a:gd name="connsiteX2" fmla="*/ 6 w 10000"/>
              <a:gd name="connsiteY2" fmla="*/ 4848 h 11129"/>
              <a:gd name="connsiteX3" fmla="*/ 2528 w 10000"/>
              <a:gd name="connsiteY3" fmla="*/ 1441 h 11129"/>
              <a:gd name="connsiteX4" fmla="*/ 6774 w 10000"/>
              <a:gd name="connsiteY4" fmla="*/ 718 h 11129"/>
              <a:gd name="connsiteX5" fmla="*/ 9970 w 10000"/>
              <a:gd name="connsiteY5" fmla="*/ 4168 h 11129"/>
              <a:gd name="connsiteX6" fmla="*/ 8005 w 10000"/>
              <a:gd name="connsiteY6" fmla="*/ 10492 h 11129"/>
              <a:gd name="connsiteX0" fmla="*/ 8005 w 10000"/>
              <a:gd name="connsiteY0" fmla="*/ 10179 h 10816"/>
              <a:gd name="connsiteX1" fmla="*/ 2002 w 10000"/>
              <a:gd name="connsiteY1" fmla="*/ 9959 h 10816"/>
              <a:gd name="connsiteX2" fmla="*/ 6 w 10000"/>
              <a:gd name="connsiteY2" fmla="*/ 4535 h 10816"/>
              <a:gd name="connsiteX3" fmla="*/ 2528 w 10000"/>
              <a:gd name="connsiteY3" fmla="*/ 1128 h 10816"/>
              <a:gd name="connsiteX4" fmla="*/ 6774 w 10000"/>
              <a:gd name="connsiteY4" fmla="*/ 405 h 10816"/>
              <a:gd name="connsiteX5" fmla="*/ 9970 w 10000"/>
              <a:gd name="connsiteY5" fmla="*/ 3855 h 10816"/>
              <a:gd name="connsiteX6" fmla="*/ 8005 w 10000"/>
              <a:gd name="connsiteY6" fmla="*/ 10179 h 1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816" extrusionOk="0">
                <a:moveTo>
                  <a:pt x="8005" y="10179"/>
                </a:moveTo>
                <a:cubicBezTo>
                  <a:pt x="6677" y="11197"/>
                  <a:pt x="3337" y="10901"/>
                  <a:pt x="2002" y="9959"/>
                </a:cubicBezTo>
                <a:cubicBezTo>
                  <a:pt x="668" y="9019"/>
                  <a:pt x="-82" y="6007"/>
                  <a:pt x="6" y="4535"/>
                </a:cubicBezTo>
                <a:cubicBezTo>
                  <a:pt x="94" y="3063"/>
                  <a:pt x="1354" y="1787"/>
                  <a:pt x="2528" y="1128"/>
                </a:cubicBezTo>
                <a:cubicBezTo>
                  <a:pt x="3705" y="469"/>
                  <a:pt x="4696" y="-584"/>
                  <a:pt x="6774" y="405"/>
                </a:cubicBezTo>
                <a:cubicBezTo>
                  <a:pt x="9115" y="1263"/>
                  <a:pt x="9765" y="2226"/>
                  <a:pt x="9970" y="3855"/>
                </a:cubicBezTo>
                <a:cubicBezTo>
                  <a:pt x="10175" y="5484"/>
                  <a:pt x="9332" y="9161"/>
                  <a:pt x="8005" y="1017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2700">
            <a:miter lim="400000"/>
          </a:ln>
          <a:effectLst/>
        </p:spPr>
        <p:txBody>
          <a:bodyPr lIns="45719" rIns="4571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Kievit Slab Offc"/>
                <a:ea typeface="Kievit Slab Offc"/>
                <a:cs typeface="Kievit Slab Offc"/>
                <a:sym typeface="Kievit Slab Offc"/>
              </a:defRPr>
            </a:pPr>
            <a:r>
              <a:rPr lang="de-DE" sz="1600" dirty="0">
                <a:solidFill>
                  <a:srgbClr val="FFFFFF"/>
                </a:solidFill>
                <a:latin typeface="Kievit Slab Offc"/>
                <a:ea typeface="Kievit Slab Offc"/>
                <a:cs typeface="Kievit Slab Offc"/>
                <a:sym typeface="Kievit Slab Offc"/>
              </a:rPr>
              <a:t>MS2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ievit Slab Offc"/>
              <a:ea typeface="Kievit Slab Offc"/>
              <a:cs typeface="Kievit Slab Offc"/>
              <a:sym typeface="Kievit Slab Offc"/>
            </a:endParaRPr>
          </a:p>
        </p:txBody>
      </p:sp>
      <p:sp>
        <p:nvSpPr>
          <p:cNvPr id="30" name="Shape 191">
            <a:extLst>
              <a:ext uri="{FF2B5EF4-FFF2-40B4-BE49-F238E27FC236}">
                <a16:creationId xmlns:a16="http://schemas.microsoft.com/office/drawing/2014/main" id="{0409D3D8-95F7-6840-8D33-9949E0986740}"/>
              </a:ext>
            </a:extLst>
          </p:cNvPr>
          <p:cNvSpPr/>
          <p:nvPr/>
        </p:nvSpPr>
        <p:spPr>
          <a:xfrm flipH="1">
            <a:off x="642203" y="3576135"/>
            <a:ext cx="685441" cy="653671"/>
          </a:xfrm>
          <a:custGeom>
            <a:avLst/>
            <a:gdLst>
              <a:gd name="connsiteX0" fmla="*/ 767 w 6900"/>
              <a:gd name="connsiteY0" fmla="*/ 21553 h 21856"/>
              <a:gd name="connsiteX1" fmla="*/ 767 w 6900"/>
              <a:gd name="connsiteY1" fmla="*/ 175 h 21856"/>
              <a:gd name="connsiteX2" fmla="*/ 6900 w 6900"/>
              <a:gd name="connsiteY2" fmla="*/ 11931 h 21856"/>
              <a:gd name="connsiteX3" fmla="*/ 767 w 6900"/>
              <a:gd name="connsiteY3" fmla="*/ 21553 h 21856"/>
              <a:gd name="connsiteX0" fmla="*/ 8905 w 17793"/>
              <a:gd name="connsiteY0" fmla="*/ 9794 h 9826"/>
              <a:gd name="connsiteX1" fmla="*/ 0 w 17793"/>
              <a:gd name="connsiteY1" fmla="*/ 6993 h 9826"/>
              <a:gd name="connsiteX2" fmla="*/ 8905 w 17793"/>
              <a:gd name="connsiteY2" fmla="*/ 13 h 9826"/>
              <a:gd name="connsiteX3" fmla="*/ 17793 w 17793"/>
              <a:gd name="connsiteY3" fmla="*/ 5392 h 9826"/>
              <a:gd name="connsiteX4" fmla="*/ 8905 w 17793"/>
              <a:gd name="connsiteY4" fmla="*/ 9794 h 9826"/>
              <a:gd name="connsiteX0" fmla="*/ 5005 w 10000"/>
              <a:gd name="connsiteY0" fmla="*/ 9368 h 9400"/>
              <a:gd name="connsiteX1" fmla="*/ 0 w 10000"/>
              <a:gd name="connsiteY1" fmla="*/ 6518 h 9400"/>
              <a:gd name="connsiteX2" fmla="*/ 4568 w 10000"/>
              <a:gd name="connsiteY2" fmla="*/ 15 h 9400"/>
              <a:gd name="connsiteX3" fmla="*/ 10000 w 10000"/>
              <a:gd name="connsiteY3" fmla="*/ 4888 h 9400"/>
              <a:gd name="connsiteX4" fmla="*/ 5005 w 10000"/>
              <a:gd name="connsiteY4" fmla="*/ 9368 h 9400"/>
              <a:gd name="connsiteX0" fmla="*/ 5005 w 8911"/>
              <a:gd name="connsiteY0" fmla="*/ 10011 h 10097"/>
              <a:gd name="connsiteX1" fmla="*/ 0 w 8911"/>
              <a:gd name="connsiteY1" fmla="*/ 6979 h 10097"/>
              <a:gd name="connsiteX2" fmla="*/ 4568 w 8911"/>
              <a:gd name="connsiteY2" fmla="*/ 61 h 10097"/>
              <a:gd name="connsiteX3" fmla="*/ 8911 w 8911"/>
              <a:gd name="connsiteY3" fmla="*/ 3972 h 10097"/>
              <a:gd name="connsiteX4" fmla="*/ 5005 w 8911"/>
              <a:gd name="connsiteY4" fmla="*/ 10011 h 10097"/>
              <a:gd name="connsiteX0" fmla="*/ 5617 w 10000"/>
              <a:gd name="connsiteY0" fmla="*/ 9957 h 10042"/>
              <a:gd name="connsiteX1" fmla="*/ 0 w 10000"/>
              <a:gd name="connsiteY1" fmla="*/ 6954 h 10042"/>
              <a:gd name="connsiteX2" fmla="*/ 4609 w 10000"/>
              <a:gd name="connsiteY2" fmla="*/ 60 h 10042"/>
              <a:gd name="connsiteX3" fmla="*/ 10000 w 10000"/>
              <a:gd name="connsiteY3" fmla="*/ 3976 h 10042"/>
              <a:gd name="connsiteX4" fmla="*/ 5617 w 10000"/>
              <a:gd name="connsiteY4" fmla="*/ 9957 h 10042"/>
              <a:gd name="connsiteX0" fmla="*/ 5617 w 11188"/>
              <a:gd name="connsiteY0" fmla="*/ 9979 h 10081"/>
              <a:gd name="connsiteX1" fmla="*/ 0 w 11188"/>
              <a:gd name="connsiteY1" fmla="*/ 6976 h 10081"/>
              <a:gd name="connsiteX2" fmla="*/ 4609 w 11188"/>
              <a:gd name="connsiteY2" fmla="*/ 82 h 10081"/>
              <a:gd name="connsiteX3" fmla="*/ 11188 w 11188"/>
              <a:gd name="connsiteY3" fmla="*/ 3646 h 10081"/>
              <a:gd name="connsiteX4" fmla="*/ 5617 w 11188"/>
              <a:gd name="connsiteY4" fmla="*/ 9979 h 10081"/>
              <a:gd name="connsiteX0" fmla="*/ 5617 w 11188"/>
              <a:gd name="connsiteY0" fmla="*/ 9667 h 9769"/>
              <a:gd name="connsiteX1" fmla="*/ 0 w 11188"/>
              <a:gd name="connsiteY1" fmla="*/ 6664 h 9769"/>
              <a:gd name="connsiteX2" fmla="*/ 5825 w 11188"/>
              <a:gd name="connsiteY2" fmla="*/ 93 h 9769"/>
              <a:gd name="connsiteX3" fmla="*/ 11188 w 11188"/>
              <a:gd name="connsiteY3" fmla="*/ 3334 h 9769"/>
              <a:gd name="connsiteX4" fmla="*/ 5617 w 11188"/>
              <a:gd name="connsiteY4" fmla="*/ 9667 h 9769"/>
              <a:gd name="connsiteX0" fmla="*/ 4510 w 9489"/>
              <a:gd name="connsiteY0" fmla="*/ 9964 h 10301"/>
              <a:gd name="connsiteX1" fmla="*/ 0 w 9489"/>
              <a:gd name="connsiteY1" fmla="*/ 8314 h 10301"/>
              <a:gd name="connsiteX2" fmla="*/ 4695 w 9489"/>
              <a:gd name="connsiteY2" fmla="*/ 163 h 10301"/>
              <a:gd name="connsiteX3" fmla="*/ 9489 w 9489"/>
              <a:gd name="connsiteY3" fmla="*/ 3481 h 10301"/>
              <a:gd name="connsiteX4" fmla="*/ 4510 w 9489"/>
              <a:gd name="connsiteY4" fmla="*/ 9964 h 10301"/>
              <a:gd name="connsiteX0" fmla="*/ 4753 w 10000"/>
              <a:gd name="connsiteY0" fmla="*/ 10233 h 10560"/>
              <a:gd name="connsiteX1" fmla="*/ 0 w 10000"/>
              <a:gd name="connsiteY1" fmla="*/ 8631 h 10560"/>
              <a:gd name="connsiteX2" fmla="*/ 4256 w 10000"/>
              <a:gd name="connsiteY2" fmla="*/ 132 h 10560"/>
              <a:gd name="connsiteX3" fmla="*/ 10000 w 10000"/>
              <a:gd name="connsiteY3" fmla="*/ 3939 h 10560"/>
              <a:gd name="connsiteX4" fmla="*/ 4753 w 10000"/>
              <a:gd name="connsiteY4" fmla="*/ 10233 h 10560"/>
              <a:gd name="connsiteX0" fmla="*/ 4753 w 8204"/>
              <a:gd name="connsiteY0" fmla="*/ 10222 h 10523"/>
              <a:gd name="connsiteX1" fmla="*/ 0 w 8204"/>
              <a:gd name="connsiteY1" fmla="*/ 8620 h 10523"/>
              <a:gd name="connsiteX2" fmla="*/ 4256 w 8204"/>
              <a:gd name="connsiteY2" fmla="*/ 121 h 10523"/>
              <a:gd name="connsiteX3" fmla="*/ 8204 w 8204"/>
              <a:gd name="connsiteY3" fmla="*/ 4293 h 10523"/>
              <a:gd name="connsiteX4" fmla="*/ 4753 w 8204"/>
              <a:gd name="connsiteY4" fmla="*/ 10222 h 10523"/>
              <a:gd name="connsiteX0" fmla="*/ 8450 w 12656"/>
              <a:gd name="connsiteY0" fmla="*/ 9714 h 9716"/>
              <a:gd name="connsiteX1" fmla="*/ 0 w 12656"/>
              <a:gd name="connsiteY1" fmla="*/ 4784 h 9716"/>
              <a:gd name="connsiteX2" fmla="*/ 7844 w 12656"/>
              <a:gd name="connsiteY2" fmla="*/ 115 h 9716"/>
              <a:gd name="connsiteX3" fmla="*/ 12656 w 12656"/>
              <a:gd name="connsiteY3" fmla="*/ 4080 h 9716"/>
              <a:gd name="connsiteX4" fmla="*/ 8450 w 12656"/>
              <a:gd name="connsiteY4" fmla="*/ 9714 h 9716"/>
              <a:gd name="connsiteX0" fmla="*/ 5838 w 10001"/>
              <a:gd name="connsiteY0" fmla="*/ 8288 h 8292"/>
              <a:gd name="connsiteX1" fmla="*/ 0 w 10001"/>
              <a:gd name="connsiteY1" fmla="*/ 4915 h 8292"/>
              <a:gd name="connsiteX2" fmla="*/ 6198 w 10001"/>
              <a:gd name="connsiteY2" fmla="*/ 109 h 8292"/>
              <a:gd name="connsiteX3" fmla="*/ 10000 w 10001"/>
              <a:gd name="connsiteY3" fmla="*/ 4190 h 8292"/>
              <a:gd name="connsiteX4" fmla="*/ 5838 w 10001"/>
              <a:gd name="connsiteY4" fmla="*/ 8288 h 8292"/>
              <a:gd name="connsiteX0" fmla="*/ 5839 w 10004"/>
              <a:gd name="connsiteY0" fmla="*/ 8380 h 8385"/>
              <a:gd name="connsiteX1" fmla="*/ 2 w 10004"/>
              <a:gd name="connsiteY1" fmla="*/ 4312 h 8385"/>
              <a:gd name="connsiteX2" fmla="*/ 5150 w 10004"/>
              <a:gd name="connsiteY2" fmla="*/ 182 h 8385"/>
              <a:gd name="connsiteX3" fmla="*/ 10001 w 10004"/>
              <a:gd name="connsiteY3" fmla="*/ 3438 h 8385"/>
              <a:gd name="connsiteX4" fmla="*/ 5839 w 10004"/>
              <a:gd name="connsiteY4" fmla="*/ 8380 h 8385"/>
              <a:gd name="connsiteX0" fmla="*/ 5837 w 9058"/>
              <a:gd name="connsiteY0" fmla="*/ 9979 h 9982"/>
              <a:gd name="connsiteX1" fmla="*/ 2 w 9058"/>
              <a:gd name="connsiteY1" fmla="*/ 5128 h 9982"/>
              <a:gd name="connsiteX2" fmla="*/ 5148 w 9058"/>
              <a:gd name="connsiteY2" fmla="*/ 202 h 9982"/>
              <a:gd name="connsiteX3" fmla="*/ 9053 w 9058"/>
              <a:gd name="connsiteY3" fmla="*/ 4391 h 9982"/>
              <a:gd name="connsiteX4" fmla="*/ 5837 w 9058"/>
              <a:gd name="connsiteY4" fmla="*/ 9979 h 9982"/>
              <a:gd name="connsiteX0" fmla="*/ 6538 w 10093"/>
              <a:gd name="connsiteY0" fmla="*/ 9997 h 10131"/>
              <a:gd name="connsiteX1" fmla="*/ 2513 w 10093"/>
              <a:gd name="connsiteY1" fmla="*/ 8125 h 10131"/>
              <a:gd name="connsiteX2" fmla="*/ 96 w 10093"/>
              <a:gd name="connsiteY2" fmla="*/ 5137 h 10131"/>
              <a:gd name="connsiteX3" fmla="*/ 5777 w 10093"/>
              <a:gd name="connsiteY3" fmla="*/ 202 h 10131"/>
              <a:gd name="connsiteX4" fmla="*/ 10088 w 10093"/>
              <a:gd name="connsiteY4" fmla="*/ 4399 h 10131"/>
              <a:gd name="connsiteX5" fmla="*/ 6538 w 10093"/>
              <a:gd name="connsiteY5" fmla="*/ 9997 h 10131"/>
              <a:gd name="connsiteX0" fmla="*/ 6638 w 10193"/>
              <a:gd name="connsiteY0" fmla="*/ 9997 h 10429"/>
              <a:gd name="connsiteX1" fmla="*/ 1803 w 10193"/>
              <a:gd name="connsiteY1" fmla="*/ 9503 h 10429"/>
              <a:gd name="connsiteX2" fmla="*/ 196 w 10193"/>
              <a:gd name="connsiteY2" fmla="*/ 5137 h 10429"/>
              <a:gd name="connsiteX3" fmla="*/ 5877 w 10193"/>
              <a:gd name="connsiteY3" fmla="*/ 202 h 10429"/>
              <a:gd name="connsiteX4" fmla="*/ 10188 w 10193"/>
              <a:gd name="connsiteY4" fmla="*/ 4399 h 10429"/>
              <a:gd name="connsiteX5" fmla="*/ 6638 w 10193"/>
              <a:gd name="connsiteY5" fmla="*/ 9997 h 10429"/>
              <a:gd name="connsiteX0" fmla="*/ 6638 w 10193"/>
              <a:gd name="connsiteY0" fmla="*/ 8545 h 8977"/>
              <a:gd name="connsiteX1" fmla="*/ 1803 w 10193"/>
              <a:gd name="connsiteY1" fmla="*/ 8051 h 8977"/>
              <a:gd name="connsiteX2" fmla="*/ 196 w 10193"/>
              <a:gd name="connsiteY2" fmla="*/ 3685 h 8977"/>
              <a:gd name="connsiteX3" fmla="*/ 5877 w 10193"/>
              <a:gd name="connsiteY3" fmla="*/ 281 h 8977"/>
              <a:gd name="connsiteX4" fmla="*/ 10188 w 10193"/>
              <a:gd name="connsiteY4" fmla="*/ 2947 h 8977"/>
              <a:gd name="connsiteX5" fmla="*/ 6638 w 10193"/>
              <a:gd name="connsiteY5" fmla="*/ 8545 h 8977"/>
              <a:gd name="connsiteX0" fmla="*/ 6406 w 9893"/>
              <a:gd name="connsiteY0" fmla="*/ 9519 h 9689"/>
              <a:gd name="connsiteX1" fmla="*/ 2572 w 9893"/>
              <a:gd name="connsiteY1" fmla="*/ 7603 h 9689"/>
              <a:gd name="connsiteX2" fmla="*/ 86 w 9893"/>
              <a:gd name="connsiteY2" fmla="*/ 4105 h 9689"/>
              <a:gd name="connsiteX3" fmla="*/ 5660 w 9893"/>
              <a:gd name="connsiteY3" fmla="*/ 313 h 9689"/>
              <a:gd name="connsiteX4" fmla="*/ 9889 w 9893"/>
              <a:gd name="connsiteY4" fmla="*/ 3283 h 9689"/>
              <a:gd name="connsiteX5" fmla="*/ 6406 w 9893"/>
              <a:gd name="connsiteY5" fmla="*/ 9519 h 9689"/>
              <a:gd name="connsiteX0" fmla="*/ 6475 w 8057"/>
              <a:gd name="connsiteY0" fmla="*/ 9811 h 9977"/>
              <a:gd name="connsiteX1" fmla="*/ 2600 w 8057"/>
              <a:gd name="connsiteY1" fmla="*/ 7833 h 9977"/>
              <a:gd name="connsiteX2" fmla="*/ 87 w 8057"/>
              <a:gd name="connsiteY2" fmla="*/ 4223 h 9977"/>
              <a:gd name="connsiteX3" fmla="*/ 5721 w 8057"/>
              <a:gd name="connsiteY3" fmla="*/ 309 h 9977"/>
              <a:gd name="connsiteX4" fmla="*/ 8044 w 8057"/>
              <a:gd name="connsiteY4" fmla="*/ 3550 h 9977"/>
              <a:gd name="connsiteX5" fmla="*/ 6475 w 8057"/>
              <a:gd name="connsiteY5" fmla="*/ 9811 h 9977"/>
              <a:gd name="connsiteX0" fmla="*/ 7930 w 9894"/>
              <a:gd name="connsiteY0" fmla="*/ 9834 h 10000"/>
              <a:gd name="connsiteX1" fmla="*/ 3121 w 9894"/>
              <a:gd name="connsiteY1" fmla="*/ 7851 h 10000"/>
              <a:gd name="connsiteX2" fmla="*/ 2 w 9894"/>
              <a:gd name="connsiteY2" fmla="*/ 4233 h 10000"/>
              <a:gd name="connsiteX3" fmla="*/ 3500 w 9894"/>
              <a:gd name="connsiteY3" fmla="*/ 1911 h 10000"/>
              <a:gd name="connsiteX4" fmla="*/ 6995 w 9894"/>
              <a:gd name="connsiteY4" fmla="*/ 310 h 10000"/>
              <a:gd name="connsiteX5" fmla="*/ 9878 w 9894"/>
              <a:gd name="connsiteY5" fmla="*/ 3558 h 10000"/>
              <a:gd name="connsiteX6" fmla="*/ 7930 w 9894"/>
              <a:gd name="connsiteY6" fmla="*/ 9834 h 10000"/>
              <a:gd name="connsiteX0" fmla="*/ 8018 w 10003"/>
              <a:gd name="connsiteY0" fmla="*/ 9834 h 10000"/>
              <a:gd name="connsiteX1" fmla="*/ 3157 w 10003"/>
              <a:gd name="connsiteY1" fmla="*/ 7851 h 10000"/>
              <a:gd name="connsiteX2" fmla="*/ 5 w 10003"/>
              <a:gd name="connsiteY2" fmla="*/ 4233 h 10000"/>
              <a:gd name="connsiteX3" fmla="*/ 2532 w 10003"/>
              <a:gd name="connsiteY3" fmla="*/ 852 h 10000"/>
              <a:gd name="connsiteX4" fmla="*/ 7073 w 10003"/>
              <a:gd name="connsiteY4" fmla="*/ 310 h 10000"/>
              <a:gd name="connsiteX5" fmla="*/ 9987 w 10003"/>
              <a:gd name="connsiteY5" fmla="*/ 3558 h 10000"/>
              <a:gd name="connsiteX6" fmla="*/ 8018 w 10003"/>
              <a:gd name="connsiteY6" fmla="*/ 9834 h 10000"/>
              <a:gd name="connsiteX0" fmla="*/ 8019 w 10007"/>
              <a:gd name="connsiteY0" fmla="*/ 9834 h 10466"/>
              <a:gd name="connsiteX1" fmla="*/ 2006 w 10007"/>
              <a:gd name="connsiteY1" fmla="*/ 9616 h 10466"/>
              <a:gd name="connsiteX2" fmla="*/ 6 w 10007"/>
              <a:gd name="connsiteY2" fmla="*/ 4233 h 10466"/>
              <a:gd name="connsiteX3" fmla="*/ 2533 w 10007"/>
              <a:gd name="connsiteY3" fmla="*/ 852 h 10466"/>
              <a:gd name="connsiteX4" fmla="*/ 7074 w 10007"/>
              <a:gd name="connsiteY4" fmla="*/ 310 h 10466"/>
              <a:gd name="connsiteX5" fmla="*/ 9988 w 10007"/>
              <a:gd name="connsiteY5" fmla="*/ 3558 h 10466"/>
              <a:gd name="connsiteX6" fmla="*/ 8019 w 10007"/>
              <a:gd name="connsiteY6" fmla="*/ 9834 h 10466"/>
              <a:gd name="connsiteX0" fmla="*/ 8019 w 10018"/>
              <a:gd name="connsiteY0" fmla="*/ 9292 h 9924"/>
              <a:gd name="connsiteX1" fmla="*/ 2006 w 10018"/>
              <a:gd name="connsiteY1" fmla="*/ 9074 h 9924"/>
              <a:gd name="connsiteX2" fmla="*/ 6 w 10018"/>
              <a:gd name="connsiteY2" fmla="*/ 3691 h 9924"/>
              <a:gd name="connsiteX3" fmla="*/ 2533 w 10018"/>
              <a:gd name="connsiteY3" fmla="*/ 310 h 9924"/>
              <a:gd name="connsiteX4" fmla="*/ 6786 w 10018"/>
              <a:gd name="connsiteY4" fmla="*/ 474 h 9924"/>
              <a:gd name="connsiteX5" fmla="*/ 9988 w 10018"/>
              <a:gd name="connsiteY5" fmla="*/ 3016 h 9924"/>
              <a:gd name="connsiteX6" fmla="*/ 8019 w 10018"/>
              <a:gd name="connsiteY6" fmla="*/ 9292 h 9924"/>
              <a:gd name="connsiteX0" fmla="*/ 8005 w 10000"/>
              <a:gd name="connsiteY0" fmla="*/ 9871 h 10508"/>
              <a:gd name="connsiteX1" fmla="*/ 2002 w 10000"/>
              <a:gd name="connsiteY1" fmla="*/ 9651 h 10508"/>
              <a:gd name="connsiteX2" fmla="*/ 6 w 10000"/>
              <a:gd name="connsiteY2" fmla="*/ 4227 h 10508"/>
              <a:gd name="connsiteX3" fmla="*/ 2528 w 10000"/>
              <a:gd name="connsiteY3" fmla="*/ 820 h 10508"/>
              <a:gd name="connsiteX4" fmla="*/ 6774 w 10000"/>
              <a:gd name="connsiteY4" fmla="*/ 986 h 10508"/>
              <a:gd name="connsiteX5" fmla="*/ 9970 w 10000"/>
              <a:gd name="connsiteY5" fmla="*/ 3547 h 10508"/>
              <a:gd name="connsiteX6" fmla="*/ 8005 w 10000"/>
              <a:gd name="connsiteY6" fmla="*/ 9871 h 10508"/>
              <a:gd name="connsiteX0" fmla="*/ 8005 w 10000"/>
              <a:gd name="connsiteY0" fmla="*/ 10492 h 11129"/>
              <a:gd name="connsiteX1" fmla="*/ 2002 w 10000"/>
              <a:gd name="connsiteY1" fmla="*/ 10272 h 11129"/>
              <a:gd name="connsiteX2" fmla="*/ 6 w 10000"/>
              <a:gd name="connsiteY2" fmla="*/ 4848 h 11129"/>
              <a:gd name="connsiteX3" fmla="*/ 2528 w 10000"/>
              <a:gd name="connsiteY3" fmla="*/ 1441 h 11129"/>
              <a:gd name="connsiteX4" fmla="*/ 6774 w 10000"/>
              <a:gd name="connsiteY4" fmla="*/ 718 h 11129"/>
              <a:gd name="connsiteX5" fmla="*/ 9970 w 10000"/>
              <a:gd name="connsiteY5" fmla="*/ 4168 h 11129"/>
              <a:gd name="connsiteX6" fmla="*/ 8005 w 10000"/>
              <a:gd name="connsiteY6" fmla="*/ 10492 h 11129"/>
              <a:gd name="connsiteX0" fmla="*/ 8005 w 10000"/>
              <a:gd name="connsiteY0" fmla="*/ 10492 h 11129"/>
              <a:gd name="connsiteX1" fmla="*/ 2002 w 10000"/>
              <a:gd name="connsiteY1" fmla="*/ 10272 h 11129"/>
              <a:gd name="connsiteX2" fmla="*/ 6 w 10000"/>
              <a:gd name="connsiteY2" fmla="*/ 4848 h 11129"/>
              <a:gd name="connsiteX3" fmla="*/ 2528 w 10000"/>
              <a:gd name="connsiteY3" fmla="*/ 1441 h 11129"/>
              <a:gd name="connsiteX4" fmla="*/ 6774 w 10000"/>
              <a:gd name="connsiteY4" fmla="*/ 718 h 11129"/>
              <a:gd name="connsiteX5" fmla="*/ 9970 w 10000"/>
              <a:gd name="connsiteY5" fmla="*/ 4168 h 11129"/>
              <a:gd name="connsiteX6" fmla="*/ 8005 w 10000"/>
              <a:gd name="connsiteY6" fmla="*/ 10492 h 11129"/>
              <a:gd name="connsiteX0" fmla="*/ 8005 w 10000"/>
              <a:gd name="connsiteY0" fmla="*/ 10179 h 10816"/>
              <a:gd name="connsiteX1" fmla="*/ 2002 w 10000"/>
              <a:gd name="connsiteY1" fmla="*/ 9959 h 10816"/>
              <a:gd name="connsiteX2" fmla="*/ 6 w 10000"/>
              <a:gd name="connsiteY2" fmla="*/ 4535 h 10816"/>
              <a:gd name="connsiteX3" fmla="*/ 2528 w 10000"/>
              <a:gd name="connsiteY3" fmla="*/ 1128 h 10816"/>
              <a:gd name="connsiteX4" fmla="*/ 6774 w 10000"/>
              <a:gd name="connsiteY4" fmla="*/ 405 h 10816"/>
              <a:gd name="connsiteX5" fmla="*/ 9970 w 10000"/>
              <a:gd name="connsiteY5" fmla="*/ 3855 h 10816"/>
              <a:gd name="connsiteX6" fmla="*/ 8005 w 10000"/>
              <a:gd name="connsiteY6" fmla="*/ 10179 h 10816"/>
              <a:gd name="connsiteX0" fmla="*/ 7430 w 9976"/>
              <a:gd name="connsiteY0" fmla="*/ 9290 h 10431"/>
              <a:gd name="connsiteX1" fmla="*/ 2002 w 9976"/>
              <a:gd name="connsiteY1" fmla="*/ 9959 h 10431"/>
              <a:gd name="connsiteX2" fmla="*/ 6 w 9976"/>
              <a:gd name="connsiteY2" fmla="*/ 4535 h 10431"/>
              <a:gd name="connsiteX3" fmla="*/ 2528 w 9976"/>
              <a:gd name="connsiteY3" fmla="*/ 1128 h 10431"/>
              <a:gd name="connsiteX4" fmla="*/ 6774 w 9976"/>
              <a:gd name="connsiteY4" fmla="*/ 405 h 10431"/>
              <a:gd name="connsiteX5" fmla="*/ 9970 w 9976"/>
              <a:gd name="connsiteY5" fmla="*/ 3855 h 10431"/>
              <a:gd name="connsiteX6" fmla="*/ 7430 w 9976"/>
              <a:gd name="connsiteY6" fmla="*/ 9290 h 10431"/>
              <a:gd name="connsiteX0" fmla="*/ 7448 w 8859"/>
              <a:gd name="connsiteY0" fmla="*/ 8906 h 9993"/>
              <a:gd name="connsiteX1" fmla="*/ 2007 w 8859"/>
              <a:gd name="connsiteY1" fmla="*/ 9548 h 9993"/>
              <a:gd name="connsiteX2" fmla="*/ 6 w 8859"/>
              <a:gd name="connsiteY2" fmla="*/ 4348 h 9993"/>
              <a:gd name="connsiteX3" fmla="*/ 2534 w 8859"/>
              <a:gd name="connsiteY3" fmla="*/ 1081 h 9993"/>
              <a:gd name="connsiteX4" fmla="*/ 6790 w 8859"/>
              <a:gd name="connsiteY4" fmla="*/ 388 h 9993"/>
              <a:gd name="connsiteX5" fmla="*/ 8841 w 8859"/>
              <a:gd name="connsiteY5" fmla="*/ 3866 h 9993"/>
              <a:gd name="connsiteX6" fmla="*/ 7448 w 8859"/>
              <a:gd name="connsiteY6" fmla="*/ 8906 h 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9" h="9993" extrusionOk="0">
                <a:moveTo>
                  <a:pt x="7448" y="8906"/>
                </a:moveTo>
                <a:cubicBezTo>
                  <a:pt x="6309" y="9853"/>
                  <a:pt x="3345" y="10451"/>
                  <a:pt x="2007" y="9548"/>
                </a:cubicBezTo>
                <a:cubicBezTo>
                  <a:pt x="670" y="8646"/>
                  <a:pt x="-82" y="5759"/>
                  <a:pt x="6" y="4348"/>
                </a:cubicBezTo>
                <a:cubicBezTo>
                  <a:pt x="94" y="2936"/>
                  <a:pt x="1357" y="1713"/>
                  <a:pt x="2534" y="1081"/>
                </a:cubicBezTo>
                <a:cubicBezTo>
                  <a:pt x="3714" y="450"/>
                  <a:pt x="4707" y="-560"/>
                  <a:pt x="6790" y="388"/>
                </a:cubicBezTo>
                <a:cubicBezTo>
                  <a:pt x="9137" y="1211"/>
                  <a:pt x="8732" y="2446"/>
                  <a:pt x="8841" y="3866"/>
                </a:cubicBezTo>
                <a:cubicBezTo>
                  <a:pt x="8950" y="5286"/>
                  <a:pt x="8587" y="7959"/>
                  <a:pt x="7448" y="890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2700">
            <a:miter lim="400000"/>
          </a:ln>
          <a:effectLst/>
        </p:spPr>
        <p:txBody>
          <a:bodyPr lIns="45719" rIns="4571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Kievit Slab Offc"/>
                <a:ea typeface="Kievit Slab Offc"/>
                <a:cs typeface="Kievit Slab Offc"/>
                <a:sym typeface="Kievit Slab Offc"/>
              </a:defRPr>
            </a:pPr>
            <a:r>
              <a:rPr lang="de-DE" sz="1600" dirty="0">
                <a:solidFill>
                  <a:srgbClr val="FFFFFF"/>
                </a:solidFill>
                <a:latin typeface="Kievit Slab Offc"/>
                <a:ea typeface="Kievit Slab Offc"/>
                <a:cs typeface="Kievit Slab Offc"/>
                <a:sym typeface="Kievit Slab Offc"/>
              </a:rPr>
              <a:t>MS1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ievit Slab Offc"/>
              <a:ea typeface="Kievit Slab Offc"/>
              <a:cs typeface="Kievit Slab Offc"/>
              <a:sym typeface="Kievit Slab Offc"/>
            </a:endParaRPr>
          </a:p>
        </p:txBody>
      </p:sp>
      <p:sp>
        <p:nvSpPr>
          <p:cNvPr id="31" name="Shape 206">
            <a:extLst>
              <a:ext uri="{FF2B5EF4-FFF2-40B4-BE49-F238E27FC236}">
                <a16:creationId xmlns:a16="http://schemas.microsoft.com/office/drawing/2014/main" id="{3C1F3B49-BE21-8047-8AFD-DD8AE97AA4B8}"/>
              </a:ext>
            </a:extLst>
          </p:cNvPr>
          <p:cNvSpPr/>
          <p:nvPr/>
        </p:nvSpPr>
        <p:spPr>
          <a:xfrm flipH="1">
            <a:off x="3463461" y="3185906"/>
            <a:ext cx="1280843" cy="774110"/>
          </a:xfrm>
          <a:custGeom>
            <a:avLst/>
            <a:gdLst>
              <a:gd name="connsiteX0" fmla="*/ 725 w 6521"/>
              <a:gd name="connsiteY0" fmla="*/ 21507 h 21901"/>
              <a:gd name="connsiteX1" fmla="*/ 725 w 6521"/>
              <a:gd name="connsiteY1" fmla="*/ 129 h 21901"/>
              <a:gd name="connsiteX2" fmla="*/ 6521 w 6521"/>
              <a:gd name="connsiteY2" fmla="*/ 12981 h 21901"/>
              <a:gd name="connsiteX3" fmla="*/ 725 w 6521"/>
              <a:gd name="connsiteY3" fmla="*/ 21507 h 21901"/>
              <a:gd name="connsiteX0" fmla="*/ 7819 w 16707"/>
              <a:gd name="connsiteY0" fmla="*/ 9784 h 9807"/>
              <a:gd name="connsiteX1" fmla="*/ 0 w 16707"/>
              <a:gd name="connsiteY1" fmla="*/ 4106 h 9807"/>
              <a:gd name="connsiteX2" fmla="*/ 7819 w 16707"/>
              <a:gd name="connsiteY2" fmla="*/ 23 h 9807"/>
              <a:gd name="connsiteX3" fmla="*/ 16707 w 16707"/>
              <a:gd name="connsiteY3" fmla="*/ 5891 h 9807"/>
              <a:gd name="connsiteX4" fmla="*/ 7819 w 16707"/>
              <a:gd name="connsiteY4" fmla="*/ 9784 h 9807"/>
              <a:gd name="connsiteX0" fmla="*/ 2030 w 10000"/>
              <a:gd name="connsiteY0" fmla="*/ 8744 h 8785"/>
              <a:gd name="connsiteX1" fmla="*/ 0 w 10000"/>
              <a:gd name="connsiteY1" fmla="*/ 4187 h 8785"/>
              <a:gd name="connsiteX2" fmla="*/ 4680 w 10000"/>
              <a:gd name="connsiteY2" fmla="*/ 23 h 8785"/>
              <a:gd name="connsiteX3" fmla="*/ 10000 w 10000"/>
              <a:gd name="connsiteY3" fmla="*/ 6007 h 8785"/>
              <a:gd name="connsiteX4" fmla="*/ 2030 w 10000"/>
              <a:gd name="connsiteY4" fmla="*/ 8744 h 8785"/>
              <a:gd name="connsiteX0" fmla="*/ 2030 w 10365"/>
              <a:gd name="connsiteY0" fmla="*/ 9933 h 9939"/>
              <a:gd name="connsiteX1" fmla="*/ 0 w 10365"/>
              <a:gd name="connsiteY1" fmla="*/ 4746 h 9939"/>
              <a:gd name="connsiteX2" fmla="*/ 4680 w 10365"/>
              <a:gd name="connsiteY2" fmla="*/ 6 h 9939"/>
              <a:gd name="connsiteX3" fmla="*/ 10365 w 10365"/>
              <a:gd name="connsiteY3" fmla="*/ 5682 h 9939"/>
              <a:gd name="connsiteX4" fmla="*/ 2030 w 10365"/>
              <a:gd name="connsiteY4" fmla="*/ 9933 h 9939"/>
              <a:gd name="connsiteX0" fmla="*/ 1959 w 10000"/>
              <a:gd name="connsiteY0" fmla="*/ 9608 h 9614"/>
              <a:gd name="connsiteX1" fmla="*/ 0 w 10000"/>
              <a:gd name="connsiteY1" fmla="*/ 4389 h 9614"/>
              <a:gd name="connsiteX2" fmla="*/ 5542 w 10000"/>
              <a:gd name="connsiteY2" fmla="*/ 7 h 9614"/>
              <a:gd name="connsiteX3" fmla="*/ 10000 w 10000"/>
              <a:gd name="connsiteY3" fmla="*/ 5331 h 9614"/>
              <a:gd name="connsiteX4" fmla="*/ 1959 w 10000"/>
              <a:gd name="connsiteY4" fmla="*/ 9608 h 9614"/>
              <a:gd name="connsiteX0" fmla="*/ 1959 w 10000"/>
              <a:gd name="connsiteY0" fmla="*/ 10679 h 10686"/>
              <a:gd name="connsiteX1" fmla="*/ 0 w 10000"/>
              <a:gd name="connsiteY1" fmla="*/ 5250 h 10686"/>
              <a:gd name="connsiteX2" fmla="*/ 5360 w 10000"/>
              <a:gd name="connsiteY2" fmla="*/ 5 h 10686"/>
              <a:gd name="connsiteX3" fmla="*/ 10000 w 10000"/>
              <a:gd name="connsiteY3" fmla="*/ 6230 h 10686"/>
              <a:gd name="connsiteX4" fmla="*/ 1959 w 10000"/>
              <a:gd name="connsiteY4" fmla="*/ 10679 h 10686"/>
              <a:gd name="connsiteX0" fmla="*/ 1901 w 9942"/>
              <a:gd name="connsiteY0" fmla="*/ 10675 h 10676"/>
              <a:gd name="connsiteX1" fmla="*/ 0 w 9942"/>
              <a:gd name="connsiteY1" fmla="*/ 5817 h 10676"/>
              <a:gd name="connsiteX2" fmla="*/ 5302 w 9942"/>
              <a:gd name="connsiteY2" fmla="*/ 1 h 10676"/>
              <a:gd name="connsiteX3" fmla="*/ 9942 w 9942"/>
              <a:gd name="connsiteY3" fmla="*/ 6226 h 10676"/>
              <a:gd name="connsiteX4" fmla="*/ 1901 w 9942"/>
              <a:gd name="connsiteY4" fmla="*/ 10675 h 10676"/>
              <a:gd name="connsiteX0" fmla="*/ 1047 w 9135"/>
              <a:gd name="connsiteY0" fmla="*/ 9999 h 10004"/>
              <a:gd name="connsiteX1" fmla="*/ 103 w 9135"/>
              <a:gd name="connsiteY1" fmla="*/ 5012 h 10004"/>
              <a:gd name="connsiteX2" fmla="*/ 4468 w 9135"/>
              <a:gd name="connsiteY2" fmla="*/ 1 h 10004"/>
              <a:gd name="connsiteX3" fmla="*/ 9135 w 9135"/>
              <a:gd name="connsiteY3" fmla="*/ 5832 h 10004"/>
              <a:gd name="connsiteX4" fmla="*/ 1047 w 9135"/>
              <a:gd name="connsiteY4" fmla="*/ 9999 h 10004"/>
              <a:gd name="connsiteX0" fmla="*/ 4041 w 9895"/>
              <a:gd name="connsiteY0" fmla="*/ 9995 h 10000"/>
              <a:gd name="connsiteX1" fmla="*/ 5 w 9895"/>
              <a:gd name="connsiteY1" fmla="*/ 5010 h 10000"/>
              <a:gd name="connsiteX2" fmla="*/ 4783 w 9895"/>
              <a:gd name="connsiteY2" fmla="*/ 1 h 10000"/>
              <a:gd name="connsiteX3" fmla="*/ 9892 w 9895"/>
              <a:gd name="connsiteY3" fmla="*/ 5830 h 10000"/>
              <a:gd name="connsiteX4" fmla="*/ 4041 w 9895"/>
              <a:gd name="connsiteY4" fmla="*/ 9995 h 10000"/>
              <a:gd name="connsiteX0" fmla="*/ 4084 w 10253"/>
              <a:gd name="connsiteY0" fmla="*/ 10113 h 10117"/>
              <a:gd name="connsiteX1" fmla="*/ 5 w 10253"/>
              <a:gd name="connsiteY1" fmla="*/ 5128 h 10117"/>
              <a:gd name="connsiteX2" fmla="*/ 4834 w 10253"/>
              <a:gd name="connsiteY2" fmla="*/ 119 h 10117"/>
              <a:gd name="connsiteX3" fmla="*/ 8753 w 10253"/>
              <a:gd name="connsiteY3" fmla="*/ 1430 h 10117"/>
              <a:gd name="connsiteX4" fmla="*/ 9997 w 10253"/>
              <a:gd name="connsiteY4" fmla="*/ 5948 h 10117"/>
              <a:gd name="connsiteX5" fmla="*/ 4084 w 10253"/>
              <a:gd name="connsiteY5" fmla="*/ 10113 h 1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3" h="10117" extrusionOk="0">
                <a:moveTo>
                  <a:pt x="4084" y="10113"/>
                </a:moveTo>
                <a:cubicBezTo>
                  <a:pt x="2419" y="9976"/>
                  <a:pt x="-120" y="6794"/>
                  <a:pt x="5" y="5128"/>
                </a:cubicBezTo>
                <a:cubicBezTo>
                  <a:pt x="130" y="3462"/>
                  <a:pt x="3406" y="541"/>
                  <a:pt x="4834" y="119"/>
                </a:cubicBezTo>
                <a:cubicBezTo>
                  <a:pt x="6262" y="-303"/>
                  <a:pt x="7893" y="459"/>
                  <a:pt x="8753" y="1430"/>
                </a:cubicBezTo>
                <a:cubicBezTo>
                  <a:pt x="9613" y="2401"/>
                  <a:pt x="10775" y="4501"/>
                  <a:pt x="9997" y="5948"/>
                </a:cubicBezTo>
                <a:cubicBezTo>
                  <a:pt x="9219" y="7395"/>
                  <a:pt x="5749" y="10250"/>
                  <a:pt x="4084" y="10113"/>
                </a:cubicBezTo>
                <a:close/>
              </a:path>
            </a:pathLst>
          </a:custGeom>
          <a:solidFill>
            <a:srgbClr val="70AD47"/>
          </a:solidFill>
          <a:ln w="12700">
            <a:miter lim="400000"/>
          </a:ln>
          <a:effectLst/>
        </p:spPr>
        <p:txBody>
          <a:bodyPr lIns="45719" rIns="4571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Kievit Slab Offc"/>
                <a:ea typeface="Kievit Slab Offc"/>
                <a:cs typeface="Kievit Slab Offc"/>
                <a:sym typeface="Kievit Slab Offc"/>
              </a:defRPr>
            </a:pPr>
            <a:r>
              <a:rPr lang="de-DE" sz="1200" dirty="0">
                <a:solidFill>
                  <a:srgbClr val="FFFFFF"/>
                </a:solidFill>
                <a:latin typeface="Kievit Slab Offc"/>
                <a:ea typeface="Kievit Slab Offc"/>
                <a:cs typeface="Kievit Slab Offc"/>
                <a:sym typeface="Kievit Slab Offc"/>
              </a:rPr>
              <a:t>Prometheus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ievit Slab Offc"/>
                <a:ea typeface="Kievit Slab Offc"/>
                <a:cs typeface="Kievit Slab Offc"/>
                <a:sym typeface="Kievit Slab Offc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Kievit Slab Offc"/>
                <a:ea typeface="Kievit Slab Offc"/>
                <a:cs typeface="Kievit Slab Offc"/>
                <a:sym typeface="Kievit Slab Offc"/>
              </a:defRPr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ievit Slab Offc"/>
                <a:ea typeface="Kievit Slab Offc"/>
                <a:cs typeface="Kievit Slab Offc"/>
                <a:sym typeface="Kievit Slab Offc"/>
              </a:rPr>
              <a:t>Exporter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ievit Slab Offc"/>
              <a:ea typeface="Kievit Slab Offc"/>
              <a:cs typeface="Kievit Slab Offc"/>
              <a:sym typeface="Kievit Slab Offc"/>
            </a:endParaRPr>
          </a:p>
        </p:txBody>
      </p:sp>
      <p:sp>
        <p:nvSpPr>
          <p:cNvPr id="32" name="Shape 982">
            <a:extLst>
              <a:ext uri="{FF2B5EF4-FFF2-40B4-BE49-F238E27FC236}">
                <a16:creationId xmlns:a16="http://schemas.microsoft.com/office/drawing/2014/main" id="{E7610E4F-176C-274B-91E2-72FC99F62900}"/>
              </a:ext>
            </a:extLst>
          </p:cNvPr>
          <p:cNvSpPr/>
          <p:nvPr/>
        </p:nvSpPr>
        <p:spPr>
          <a:xfrm>
            <a:off x="1201086" y="4917220"/>
            <a:ext cx="1818188" cy="1563207"/>
          </a:xfrm>
          <a:custGeom>
            <a:avLst/>
            <a:gdLst>
              <a:gd name="connsiteX0" fmla="*/ 19636 w 21027"/>
              <a:gd name="connsiteY0" fmla="*/ 4234 h 19251"/>
              <a:gd name="connsiteX1" fmla="*/ 20364 w 21027"/>
              <a:gd name="connsiteY1" fmla="*/ 13584 h 19251"/>
              <a:gd name="connsiteX2" fmla="*/ 14777 w 21027"/>
              <a:gd name="connsiteY2" fmla="*/ 19101 h 19251"/>
              <a:gd name="connsiteX3" fmla="*/ 6483 w 21027"/>
              <a:gd name="connsiteY3" fmla="*/ 17385 h 19251"/>
              <a:gd name="connsiteX4" fmla="*/ 1389 w 21027"/>
              <a:gd name="connsiteY4" fmla="*/ 14154 h 19251"/>
              <a:gd name="connsiteX5" fmla="*/ 61 w 21027"/>
              <a:gd name="connsiteY5" fmla="*/ 7937 h 19251"/>
              <a:gd name="connsiteX6" fmla="*/ 3216 w 21027"/>
              <a:gd name="connsiteY6" fmla="*/ 897 h 19251"/>
              <a:gd name="connsiteX7" fmla="*/ 11908 w 21027"/>
              <a:gd name="connsiteY7" fmla="*/ 2278 h 19251"/>
              <a:gd name="connsiteX8" fmla="*/ 19636 w 21027"/>
              <a:gd name="connsiteY8" fmla="*/ 4234 h 19251"/>
              <a:gd name="connsiteX0" fmla="*/ 18862 w 20253"/>
              <a:gd name="connsiteY0" fmla="*/ 4234 h 19251"/>
              <a:gd name="connsiteX1" fmla="*/ 19590 w 20253"/>
              <a:gd name="connsiteY1" fmla="*/ 13584 h 19251"/>
              <a:gd name="connsiteX2" fmla="*/ 14003 w 20253"/>
              <a:gd name="connsiteY2" fmla="*/ 19101 h 19251"/>
              <a:gd name="connsiteX3" fmla="*/ 5709 w 20253"/>
              <a:gd name="connsiteY3" fmla="*/ 17385 h 19251"/>
              <a:gd name="connsiteX4" fmla="*/ 615 w 20253"/>
              <a:gd name="connsiteY4" fmla="*/ 14154 h 19251"/>
              <a:gd name="connsiteX5" fmla="*/ 229 w 20253"/>
              <a:gd name="connsiteY5" fmla="*/ 8260 h 19251"/>
              <a:gd name="connsiteX6" fmla="*/ 2442 w 20253"/>
              <a:gd name="connsiteY6" fmla="*/ 897 h 19251"/>
              <a:gd name="connsiteX7" fmla="*/ 11134 w 20253"/>
              <a:gd name="connsiteY7" fmla="*/ 2278 h 19251"/>
              <a:gd name="connsiteX8" fmla="*/ 18862 w 20253"/>
              <a:gd name="connsiteY8" fmla="*/ 4234 h 19251"/>
              <a:gd name="connsiteX0" fmla="*/ 18887 w 20278"/>
              <a:gd name="connsiteY0" fmla="*/ 4234 h 19118"/>
              <a:gd name="connsiteX1" fmla="*/ 19615 w 20278"/>
              <a:gd name="connsiteY1" fmla="*/ 13584 h 19118"/>
              <a:gd name="connsiteX2" fmla="*/ 14028 w 20278"/>
              <a:gd name="connsiteY2" fmla="*/ 19101 h 19118"/>
              <a:gd name="connsiteX3" fmla="*/ 6153 w 20278"/>
              <a:gd name="connsiteY3" fmla="*/ 15230 h 19118"/>
              <a:gd name="connsiteX4" fmla="*/ 640 w 20278"/>
              <a:gd name="connsiteY4" fmla="*/ 14154 h 19118"/>
              <a:gd name="connsiteX5" fmla="*/ 254 w 20278"/>
              <a:gd name="connsiteY5" fmla="*/ 8260 h 19118"/>
              <a:gd name="connsiteX6" fmla="*/ 2467 w 20278"/>
              <a:gd name="connsiteY6" fmla="*/ 897 h 19118"/>
              <a:gd name="connsiteX7" fmla="*/ 11159 w 20278"/>
              <a:gd name="connsiteY7" fmla="*/ 2278 h 19118"/>
              <a:gd name="connsiteX8" fmla="*/ 18887 w 20278"/>
              <a:gd name="connsiteY8" fmla="*/ 4234 h 19118"/>
              <a:gd name="connsiteX0" fmla="*/ 18887 w 19619"/>
              <a:gd name="connsiteY0" fmla="*/ 4234 h 19122"/>
              <a:gd name="connsiteX1" fmla="*/ 18098 w 19619"/>
              <a:gd name="connsiteY1" fmla="*/ 13369 h 19122"/>
              <a:gd name="connsiteX2" fmla="*/ 14028 w 19619"/>
              <a:gd name="connsiteY2" fmla="*/ 19101 h 19122"/>
              <a:gd name="connsiteX3" fmla="*/ 6153 w 19619"/>
              <a:gd name="connsiteY3" fmla="*/ 15230 h 19122"/>
              <a:gd name="connsiteX4" fmla="*/ 640 w 19619"/>
              <a:gd name="connsiteY4" fmla="*/ 14154 h 19122"/>
              <a:gd name="connsiteX5" fmla="*/ 254 w 19619"/>
              <a:gd name="connsiteY5" fmla="*/ 8260 h 19122"/>
              <a:gd name="connsiteX6" fmla="*/ 2467 w 19619"/>
              <a:gd name="connsiteY6" fmla="*/ 897 h 19122"/>
              <a:gd name="connsiteX7" fmla="*/ 11159 w 19619"/>
              <a:gd name="connsiteY7" fmla="*/ 2278 h 19122"/>
              <a:gd name="connsiteX8" fmla="*/ 18887 w 19619"/>
              <a:gd name="connsiteY8" fmla="*/ 4234 h 19122"/>
              <a:gd name="connsiteX0" fmla="*/ 17108 w 18422"/>
              <a:gd name="connsiteY0" fmla="*/ 6066 h 19122"/>
              <a:gd name="connsiteX1" fmla="*/ 18098 w 18422"/>
              <a:gd name="connsiteY1" fmla="*/ 13369 h 19122"/>
              <a:gd name="connsiteX2" fmla="*/ 14028 w 18422"/>
              <a:gd name="connsiteY2" fmla="*/ 19101 h 19122"/>
              <a:gd name="connsiteX3" fmla="*/ 6153 w 18422"/>
              <a:gd name="connsiteY3" fmla="*/ 15230 h 19122"/>
              <a:gd name="connsiteX4" fmla="*/ 640 w 18422"/>
              <a:gd name="connsiteY4" fmla="*/ 14154 h 19122"/>
              <a:gd name="connsiteX5" fmla="*/ 254 w 18422"/>
              <a:gd name="connsiteY5" fmla="*/ 8260 h 19122"/>
              <a:gd name="connsiteX6" fmla="*/ 2467 w 18422"/>
              <a:gd name="connsiteY6" fmla="*/ 897 h 19122"/>
              <a:gd name="connsiteX7" fmla="*/ 11159 w 18422"/>
              <a:gd name="connsiteY7" fmla="*/ 2278 h 19122"/>
              <a:gd name="connsiteX8" fmla="*/ 17108 w 18422"/>
              <a:gd name="connsiteY8" fmla="*/ 6066 h 19122"/>
              <a:gd name="connsiteX0" fmla="*/ 17112 w 18426"/>
              <a:gd name="connsiteY0" fmla="*/ 6066 h 19206"/>
              <a:gd name="connsiteX1" fmla="*/ 18102 w 18426"/>
              <a:gd name="connsiteY1" fmla="*/ 13369 h 19206"/>
              <a:gd name="connsiteX2" fmla="*/ 14032 w 18426"/>
              <a:gd name="connsiteY2" fmla="*/ 19101 h 19206"/>
              <a:gd name="connsiteX3" fmla="*/ 6209 w 18426"/>
              <a:gd name="connsiteY3" fmla="*/ 16738 h 19206"/>
              <a:gd name="connsiteX4" fmla="*/ 644 w 18426"/>
              <a:gd name="connsiteY4" fmla="*/ 14154 h 19206"/>
              <a:gd name="connsiteX5" fmla="*/ 258 w 18426"/>
              <a:gd name="connsiteY5" fmla="*/ 8260 h 19206"/>
              <a:gd name="connsiteX6" fmla="*/ 2471 w 18426"/>
              <a:gd name="connsiteY6" fmla="*/ 897 h 19206"/>
              <a:gd name="connsiteX7" fmla="*/ 11163 w 18426"/>
              <a:gd name="connsiteY7" fmla="*/ 2278 h 19206"/>
              <a:gd name="connsiteX8" fmla="*/ 17112 w 18426"/>
              <a:gd name="connsiteY8" fmla="*/ 6066 h 19206"/>
              <a:gd name="connsiteX0" fmla="*/ 17112 w 18426"/>
              <a:gd name="connsiteY0" fmla="*/ 6066 h 19183"/>
              <a:gd name="connsiteX1" fmla="*/ 18102 w 18426"/>
              <a:gd name="connsiteY1" fmla="*/ 13369 h 19183"/>
              <a:gd name="connsiteX2" fmla="*/ 14032 w 18426"/>
              <a:gd name="connsiteY2" fmla="*/ 19101 h 19183"/>
              <a:gd name="connsiteX3" fmla="*/ 6209 w 18426"/>
              <a:gd name="connsiteY3" fmla="*/ 16738 h 19183"/>
              <a:gd name="connsiteX4" fmla="*/ 644 w 18426"/>
              <a:gd name="connsiteY4" fmla="*/ 14154 h 19183"/>
              <a:gd name="connsiteX5" fmla="*/ 258 w 18426"/>
              <a:gd name="connsiteY5" fmla="*/ 8260 h 19183"/>
              <a:gd name="connsiteX6" fmla="*/ 2471 w 18426"/>
              <a:gd name="connsiteY6" fmla="*/ 897 h 19183"/>
              <a:gd name="connsiteX7" fmla="*/ 11163 w 18426"/>
              <a:gd name="connsiteY7" fmla="*/ 2278 h 19183"/>
              <a:gd name="connsiteX8" fmla="*/ 17112 w 18426"/>
              <a:gd name="connsiteY8" fmla="*/ 6066 h 19183"/>
              <a:gd name="connsiteX0" fmla="*/ 17112 w 18426"/>
              <a:gd name="connsiteY0" fmla="*/ 6066 h 19153"/>
              <a:gd name="connsiteX1" fmla="*/ 18102 w 18426"/>
              <a:gd name="connsiteY1" fmla="*/ 13369 h 19153"/>
              <a:gd name="connsiteX2" fmla="*/ 14032 w 18426"/>
              <a:gd name="connsiteY2" fmla="*/ 19101 h 19153"/>
              <a:gd name="connsiteX3" fmla="*/ 6209 w 18426"/>
              <a:gd name="connsiteY3" fmla="*/ 16738 h 19153"/>
              <a:gd name="connsiteX4" fmla="*/ 644 w 18426"/>
              <a:gd name="connsiteY4" fmla="*/ 14154 h 19153"/>
              <a:gd name="connsiteX5" fmla="*/ 258 w 18426"/>
              <a:gd name="connsiteY5" fmla="*/ 8260 h 19153"/>
              <a:gd name="connsiteX6" fmla="*/ 2471 w 18426"/>
              <a:gd name="connsiteY6" fmla="*/ 897 h 19153"/>
              <a:gd name="connsiteX7" fmla="*/ 11163 w 18426"/>
              <a:gd name="connsiteY7" fmla="*/ 2278 h 19153"/>
              <a:gd name="connsiteX8" fmla="*/ 17112 w 18426"/>
              <a:gd name="connsiteY8" fmla="*/ 6066 h 19153"/>
              <a:gd name="connsiteX0" fmla="*/ 17112 w 18426"/>
              <a:gd name="connsiteY0" fmla="*/ 6864 h 19951"/>
              <a:gd name="connsiteX1" fmla="*/ 18102 w 18426"/>
              <a:gd name="connsiteY1" fmla="*/ 14167 h 19951"/>
              <a:gd name="connsiteX2" fmla="*/ 14032 w 18426"/>
              <a:gd name="connsiteY2" fmla="*/ 19899 h 19951"/>
              <a:gd name="connsiteX3" fmla="*/ 6209 w 18426"/>
              <a:gd name="connsiteY3" fmla="*/ 17536 h 19951"/>
              <a:gd name="connsiteX4" fmla="*/ 644 w 18426"/>
              <a:gd name="connsiteY4" fmla="*/ 14952 h 19951"/>
              <a:gd name="connsiteX5" fmla="*/ 258 w 18426"/>
              <a:gd name="connsiteY5" fmla="*/ 9058 h 19951"/>
              <a:gd name="connsiteX6" fmla="*/ 2471 w 18426"/>
              <a:gd name="connsiteY6" fmla="*/ 1695 h 19951"/>
              <a:gd name="connsiteX7" fmla="*/ 11163 w 18426"/>
              <a:gd name="connsiteY7" fmla="*/ 3076 h 19951"/>
              <a:gd name="connsiteX8" fmla="*/ 17112 w 18426"/>
              <a:gd name="connsiteY8" fmla="*/ 6864 h 19951"/>
              <a:gd name="connsiteX0" fmla="*/ 17374 w 18542"/>
              <a:gd name="connsiteY0" fmla="*/ 5356 h 19951"/>
              <a:gd name="connsiteX1" fmla="*/ 18102 w 18542"/>
              <a:gd name="connsiteY1" fmla="*/ 14167 h 19951"/>
              <a:gd name="connsiteX2" fmla="*/ 14032 w 18542"/>
              <a:gd name="connsiteY2" fmla="*/ 19899 h 19951"/>
              <a:gd name="connsiteX3" fmla="*/ 6209 w 18542"/>
              <a:gd name="connsiteY3" fmla="*/ 17536 h 19951"/>
              <a:gd name="connsiteX4" fmla="*/ 644 w 18542"/>
              <a:gd name="connsiteY4" fmla="*/ 14952 h 19951"/>
              <a:gd name="connsiteX5" fmla="*/ 258 w 18542"/>
              <a:gd name="connsiteY5" fmla="*/ 9058 h 19951"/>
              <a:gd name="connsiteX6" fmla="*/ 2471 w 18542"/>
              <a:gd name="connsiteY6" fmla="*/ 1695 h 19951"/>
              <a:gd name="connsiteX7" fmla="*/ 11163 w 18542"/>
              <a:gd name="connsiteY7" fmla="*/ 3076 h 19951"/>
              <a:gd name="connsiteX8" fmla="*/ 17374 w 18542"/>
              <a:gd name="connsiteY8" fmla="*/ 5356 h 19951"/>
              <a:gd name="connsiteX0" fmla="*/ 17374 w 18542"/>
              <a:gd name="connsiteY0" fmla="*/ 3356 h 17951"/>
              <a:gd name="connsiteX1" fmla="*/ 18102 w 18542"/>
              <a:gd name="connsiteY1" fmla="*/ 12167 h 17951"/>
              <a:gd name="connsiteX2" fmla="*/ 14032 w 18542"/>
              <a:gd name="connsiteY2" fmla="*/ 17899 h 17951"/>
              <a:gd name="connsiteX3" fmla="*/ 6209 w 18542"/>
              <a:gd name="connsiteY3" fmla="*/ 15536 h 17951"/>
              <a:gd name="connsiteX4" fmla="*/ 644 w 18542"/>
              <a:gd name="connsiteY4" fmla="*/ 12952 h 17951"/>
              <a:gd name="connsiteX5" fmla="*/ 258 w 18542"/>
              <a:gd name="connsiteY5" fmla="*/ 7058 h 17951"/>
              <a:gd name="connsiteX6" fmla="*/ 2734 w 18542"/>
              <a:gd name="connsiteY6" fmla="*/ 2604 h 17951"/>
              <a:gd name="connsiteX7" fmla="*/ 11163 w 18542"/>
              <a:gd name="connsiteY7" fmla="*/ 1076 h 17951"/>
              <a:gd name="connsiteX8" fmla="*/ 17374 w 18542"/>
              <a:gd name="connsiteY8" fmla="*/ 3356 h 17951"/>
              <a:gd name="connsiteX0" fmla="*/ 17374 w 18542"/>
              <a:gd name="connsiteY0" fmla="*/ 2433 h 17028"/>
              <a:gd name="connsiteX1" fmla="*/ 18102 w 18542"/>
              <a:gd name="connsiteY1" fmla="*/ 11244 h 17028"/>
              <a:gd name="connsiteX2" fmla="*/ 14032 w 18542"/>
              <a:gd name="connsiteY2" fmla="*/ 16976 h 17028"/>
              <a:gd name="connsiteX3" fmla="*/ 6209 w 18542"/>
              <a:gd name="connsiteY3" fmla="*/ 14613 h 17028"/>
              <a:gd name="connsiteX4" fmla="*/ 644 w 18542"/>
              <a:gd name="connsiteY4" fmla="*/ 12029 h 17028"/>
              <a:gd name="connsiteX5" fmla="*/ 258 w 18542"/>
              <a:gd name="connsiteY5" fmla="*/ 6135 h 17028"/>
              <a:gd name="connsiteX6" fmla="*/ 2734 w 18542"/>
              <a:gd name="connsiteY6" fmla="*/ 1681 h 17028"/>
              <a:gd name="connsiteX7" fmla="*/ 11163 w 18542"/>
              <a:gd name="connsiteY7" fmla="*/ 153 h 17028"/>
              <a:gd name="connsiteX8" fmla="*/ 17374 w 18542"/>
              <a:gd name="connsiteY8" fmla="*/ 2433 h 17028"/>
              <a:gd name="connsiteX0" fmla="*/ 17407 w 18575"/>
              <a:gd name="connsiteY0" fmla="*/ 2433 h 17111"/>
              <a:gd name="connsiteX1" fmla="*/ 18135 w 18575"/>
              <a:gd name="connsiteY1" fmla="*/ 11244 h 17111"/>
              <a:gd name="connsiteX2" fmla="*/ 14065 w 18575"/>
              <a:gd name="connsiteY2" fmla="*/ 16976 h 17111"/>
              <a:gd name="connsiteX3" fmla="*/ 6768 w 18575"/>
              <a:gd name="connsiteY3" fmla="*/ 16014 h 17111"/>
              <a:gd name="connsiteX4" fmla="*/ 677 w 18575"/>
              <a:gd name="connsiteY4" fmla="*/ 12029 h 17111"/>
              <a:gd name="connsiteX5" fmla="*/ 291 w 18575"/>
              <a:gd name="connsiteY5" fmla="*/ 6135 h 17111"/>
              <a:gd name="connsiteX6" fmla="*/ 2767 w 18575"/>
              <a:gd name="connsiteY6" fmla="*/ 1681 h 17111"/>
              <a:gd name="connsiteX7" fmla="*/ 11196 w 18575"/>
              <a:gd name="connsiteY7" fmla="*/ 153 h 17111"/>
              <a:gd name="connsiteX8" fmla="*/ 17407 w 18575"/>
              <a:gd name="connsiteY8" fmla="*/ 2433 h 17111"/>
              <a:gd name="connsiteX0" fmla="*/ 17407 w 18575"/>
              <a:gd name="connsiteY0" fmla="*/ 2433 h 17257"/>
              <a:gd name="connsiteX1" fmla="*/ 18135 w 18575"/>
              <a:gd name="connsiteY1" fmla="*/ 11244 h 17257"/>
              <a:gd name="connsiteX2" fmla="*/ 14065 w 18575"/>
              <a:gd name="connsiteY2" fmla="*/ 16976 h 17257"/>
              <a:gd name="connsiteX3" fmla="*/ 6768 w 18575"/>
              <a:gd name="connsiteY3" fmla="*/ 16014 h 17257"/>
              <a:gd name="connsiteX4" fmla="*/ 677 w 18575"/>
              <a:gd name="connsiteY4" fmla="*/ 12029 h 17257"/>
              <a:gd name="connsiteX5" fmla="*/ 291 w 18575"/>
              <a:gd name="connsiteY5" fmla="*/ 6135 h 17257"/>
              <a:gd name="connsiteX6" fmla="*/ 2767 w 18575"/>
              <a:gd name="connsiteY6" fmla="*/ 1681 h 17257"/>
              <a:gd name="connsiteX7" fmla="*/ 11196 w 18575"/>
              <a:gd name="connsiteY7" fmla="*/ 153 h 17257"/>
              <a:gd name="connsiteX8" fmla="*/ 17407 w 18575"/>
              <a:gd name="connsiteY8" fmla="*/ 2433 h 17257"/>
              <a:gd name="connsiteX0" fmla="*/ 17407 w 18575"/>
              <a:gd name="connsiteY0" fmla="*/ 2280 h 17104"/>
              <a:gd name="connsiteX1" fmla="*/ 18135 w 18575"/>
              <a:gd name="connsiteY1" fmla="*/ 11091 h 17104"/>
              <a:gd name="connsiteX2" fmla="*/ 14065 w 18575"/>
              <a:gd name="connsiteY2" fmla="*/ 16823 h 17104"/>
              <a:gd name="connsiteX3" fmla="*/ 6768 w 18575"/>
              <a:gd name="connsiteY3" fmla="*/ 15861 h 17104"/>
              <a:gd name="connsiteX4" fmla="*/ 677 w 18575"/>
              <a:gd name="connsiteY4" fmla="*/ 11876 h 17104"/>
              <a:gd name="connsiteX5" fmla="*/ 291 w 18575"/>
              <a:gd name="connsiteY5" fmla="*/ 5982 h 17104"/>
              <a:gd name="connsiteX6" fmla="*/ 2767 w 18575"/>
              <a:gd name="connsiteY6" fmla="*/ 1528 h 17104"/>
              <a:gd name="connsiteX7" fmla="*/ 11196 w 18575"/>
              <a:gd name="connsiteY7" fmla="*/ 0 h 17104"/>
              <a:gd name="connsiteX8" fmla="*/ 17407 w 18575"/>
              <a:gd name="connsiteY8" fmla="*/ 2280 h 17104"/>
              <a:gd name="connsiteX0" fmla="*/ 17407 w 18575"/>
              <a:gd name="connsiteY0" fmla="*/ 2819 h 17643"/>
              <a:gd name="connsiteX1" fmla="*/ 18135 w 18575"/>
              <a:gd name="connsiteY1" fmla="*/ 11630 h 17643"/>
              <a:gd name="connsiteX2" fmla="*/ 14065 w 18575"/>
              <a:gd name="connsiteY2" fmla="*/ 17362 h 17643"/>
              <a:gd name="connsiteX3" fmla="*/ 6768 w 18575"/>
              <a:gd name="connsiteY3" fmla="*/ 16400 h 17643"/>
              <a:gd name="connsiteX4" fmla="*/ 677 w 18575"/>
              <a:gd name="connsiteY4" fmla="*/ 12415 h 17643"/>
              <a:gd name="connsiteX5" fmla="*/ 291 w 18575"/>
              <a:gd name="connsiteY5" fmla="*/ 6521 h 17643"/>
              <a:gd name="connsiteX6" fmla="*/ 2767 w 18575"/>
              <a:gd name="connsiteY6" fmla="*/ 2067 h 17643"/>
              <a:gd name="connsiteX7" fmla="*/ 12117 w 18575"/>
              <a:gd name="connsiteY7" fmla="*/ 0 h 17643"/>
              <a:gd name="connsiteX8" fmla="*/ 17407 w 18575"/>
              <a:gd name="connsiteY8" fmla="*/ 2819 h 17643"/>
              <a:gd name="connsiteX0" fmla="*/ 17407 w 18575"/>
              <a:gd name="connsiteY0" fmla="*/ 2878 h 17702"/>
              <a:gd name="connsiteX1" fmla="*/ 18135 w 18575"/>
              <a:gd name="connsiteY1" fmla="*/ 11689 h 17702"/>
              <a:gd name="connsiteX2" fmla="*/ 14065 w 18575"/>
              <a:gd name="connsiteY2" fmla="*/ 17421 h 17702"/>
              <a:gd name="connsiteX3" fmla="*/ 6768 w 18575"/>
              <a:gd name="connsiteY3" fmla="*/ 16459 h 17702"/>
              <a:gd name="connsiteX4" fmla="*/ 677 w 18575"/>
              <a:gd name="connsiteY4" fmla="*/ 12474 h 17702"/>
              <a:gd name="connsiteX5" fmla="*/ 291 w 18575"/>
              <a:gd name="connsiteY5" fmla="*/ 6580 h 17702"/>
              <a:gd name="connsiteX6" fmla="*/ 2767 w 18575"/>
              <a:gd name="connsiteY6" fmla="*/ 2126 h 17702"/>
              <a:gd name="connsiteX7" fmla="*/ 12117 w 18575"/>
              <a:gd name="connsiteY7" fmla="*/ 59 h 17702"/>
              <a:gd name="connsiteX8" fmla="*/ 17407 w 18575"/>
              <a:gd name="connsiteY8" fmla="*/ 2878 h 17702"/>
              <a:gd name="connsiteX0" fmla="*/ 17407 w 18575"/>
              <a:gd name="connsiteY0" fmla="*/ 2878 h 17702"/>
              <a:gd name="connsiteX1" fmla="*/ 18135 w 18575"/>
              <a:gd name="connsiteY1" fmla="*/ 11689 h 17702"/>
              <a:gd name="connsiteX2" fmla="*/ 14065 w 18575"/>
              <a:gd name="connsiteY2" fmla="*/ 17421 h 17702"/>
              <a:gd name="connsiteX3" fmla="*/ 6768 w 18575"/>
              <a:gd name="connsiteY3" fmla="*/ 16459 h 17702"/>
              <a:gd name="connsiteX4" fmla="*/ 677 w 18575"/>
              <a:gd name="connsiteY4" fmla="*/ 12474 h 17702"/>
              <a:gd name="connsiteX5" fmla="*/ 291 w 18575"/>
              <a:gd name="connsiteY5" fmla="*/ 6580 h 17702"/>
              <a:gd name="connsiteX6" fmla="*/ 2767 w 18575"/>
              <a:gd name="connsiteY6" fmla="*/ 2126 h 17702"/>
              <a:gd name="connsiteX7" fmla="*/ 12117 w 18575"/>
              <a:gd name="connsiteY7" fmla="*/ 59 h 17702"/>
              <a:gd name="connsiteX8" fmla="*/ 17407 w 18575"/>
              <a:gd name="connsiteY8" fmla="*/ 2878 h 17702"/>
              <a:gd name="connsiteX0" fmla="*/ 17407 w 18575"/>
              <a:gd name="connsiteY0" fmla="*/ 2878 h 17702"/>
              <a:gd name="connsiteX1" fmla="*/ 18135 w 18575"/>
              <a:gd name="connsiteY1" fmla="*/ 11689 h 17702"/>
              <a:gd name="connsiteX2" fmla="*/ 14065 w 18575"/>
              <a:gd name="connsiteY2" fmla="*/ 17421 h 17702"/>
              <a:gd name="connsiteX3" fmla="*/ 6768 w 18575"/>
              <a:gd name="connsiteY3" fmla="*/ 16459 h 17702"/>
              <a:gd name="connsiteX4" fmla="*/ 677 w 18575"/>
              <a:gd name="connsiteY4" fmla="*/ 12474 h 17702"/>
              <a:gd name="connsiteX5" fmla="*/ 291 w 18575"/>
              <a:gd name="connsiteY5" fmla="*/ 6580 h 17702"/>
              <a:gd name="connsiteX6" fmla="*/ 2767 w 18575"/>
              <a:gd name="connsiteY6" fmla="*/ 2126 h 17702"/>
              <a:gd name="connsiteX7" fmla="*/ 8807 w 18575"/>
              <a:gd name="connsiteY7" fmla="*/ 1704 h 17702"/>
              <a:gd name="connsiteX8" fmla="*/ 12117 w 18575"/>
              <a:gd name="connsiteY8" fmla="*/ 59 h 17702"/>
              <a:gd name="connsiteX9" fmla="*/ 17407 w 18575"/>
              <a:gd name="connsiteY9" fmla="*/ 2878 h 17702"/>
              <a:gd name="connsiteX0" fmla="*/ 17407 w 18575"/>
              <a:gd name="connsiteY0" fmla="*/ 2878 h 17702"/>
              <a:gd name="connsiteX1" fmla="*/ 18135 w 18575"/>
              <a:gd name="connsiteY1" fmla="*/ 11689 h 17702"/>
              <a:gd name="connsiteX2" fmla="*/ 14065 w 18575"/>
              <a:gd name="connsiteY2" fmla="*/ 17421 h 17702"/>
              <a:gd name="connsiteX3" fmla="*/ 6768 w 18575"/>
              <a:gd name="connsiteY3" fmla="*/ 16459 h 17702"/>
              <a:gd name="connsiteX4" fmla="*/ 677 w 18575"/>
              <a:gd name="connsiteY4" fmla="*/ 12474 h 17702"/>
              <a:gd name="connsiteX5" fmla="*/ 291 w 18575"/>
              <a:gd name="connsiteY5" fmla="*/ 6580 h 17702"/>
              <a:gd name="connsiteX6" fmla="*/ 2767 w 18575"/>
              <a:gd name="connsiteY6" fmla="*/ 2126 h 17702"/>
              <a:gd name="connsiteX7" fmla="*/ 8544 w 18575"/>
              <a:gd name="connsiteY7" fmla="*/ 950 h 17702"/>
              <a:gd name="connsiteX8" fmla="*/ 12117 w 18575"/>
              <a:gd name="connsiteY8" fmla="*/ 59 h 17702"/>
              <a:gd name="connsiteX9" fmla="*/ 17407 w 18575"/>
              <a:gd name="connsiteY9" fmla="*/ 2878 h 17702"/>
              <a:gd name="connsiteX0" fmla="*/ 17407 w 18575"/>
              <a:gd name="connsiteY0" fmla="*/ 2852 h 17676"/>
              <a:gd name="connsiteX1" fmla="*/ 18135 w 18575"/>
              <a:gd name="connsiteY1" fmla="*/ 11663 h 17676"/>
              <a:gd name="connsiteX2" fmla="*/ 14065 w 18575"/>
              <a:gd name="connsiteY2" fmla="*/ 17395 h 17676"/>
              <a:gd name="connsiteX3" fmla="*/ 6768 w 18575"/>
              <a:gd name="connsiteY3" fmla="*/ 16433 h 17676"/>
              <a:gd name="connsiteX4" fmla="*/ 677 w 18575"/>
              <a:gd name="connsiteY4" fmla="*/ 12448 h 17676"/>
              <a:gd name="connsiteX5" fmla="*/ 291 w 18575"/>
              <a:gd name="connsiteY5" fmla="*/ 6554 h 17676"/>
              <a:gd name="connsiteX6" fmla="*/ 2767 w 18575"/>
              <a:gd name="connsiteY6" fmla="*/ 2100 h 17676"/>
              <a:gd name="connsiteX7" fmla="*/ 8544 w 18575"/>
              <a:gd name="connsiteY7" fmla="*/ 924 h 17676"/>
              <a:gd name="connsiteX8" fmla="*/ 12117 w 18575"/>
              <a:gd name="connsiteY8" fmla="*/ 33 h 17676"/>
              <a:gd name="connsiteX9" fmla="*/ 17407 w 18575"/>
              <a:gd name="connsiteY9" fmla="*/ 2852 h 17676"/>
              <a:gd name="connsiteX0" fmla="*/ 17407 w 18575"/>
              <a:gd name="connsiteY0" fmla="*/ 2819 h 17643"/>
              <a:gd name="connsiteX1" fmla="*/ 18135 w 18575"/>
              <a:gd name="connsiteY1" fmla="*/ 11630 h 17643"/>
              <a:gd name="connsiteX2" fmla="*/ 14065 w 18575"/>
              <a:gd name="connsiteY2" fmla="*/ 17362 h 17643"/>
              <a:gd name="connsiteX3" fmla="*/ 6768 w 18575"/>
              <a:gd name="connsiteY3" fmla="*/ 16400 h 17643"/>
              <a:gd name="connsiteX4" fmla="*/ 677 w 18575"/>
              <a:gd name="connsiteY4" fmla="*/ 12415 h 17643"/>
              <a:gd name="connsiteX5" fmla="*/ 291 w 18575"/>
              <a:gd name="connsiteY5" fmla="*/ 6521 h 17643"/>
              <a:gd name="connsiteX6" fmla="*/ 2767 w 18575"/>
              <a:gd name="connsiteY6" fmla="*/ 2067 h 17643"/>
              <a:gd name="connsiteX7" fmla="*/ 8544 w 18575"/>
              <a:gd name="connsiteY7" fmla="*/ 891 h 17643"/>
              <a:gd name="connsiteX8" fmla="*/ 12117 w 18575"/>
              <a:gd name="connsiteY8" fmla="*/ 0 h 17643"/>
              <a:gd name="connsiteX9" fmla="*/ 17407 w 18575"/>
              <a:gd name="connsiteY9" fmla="*/ 2819 h 17643"/>
              <a:gd name="connsiteX0" fmla="*/ 17407 w 18587"/>
              <a:gd name="connsiteY0" fmla="*/ 1928 h 16752"/>
              <a:gd name="connsiteX1" fmla="*/ 18135 w 18587"/>
              <a:gd name="connsiteY1" fmla="*/ 10739 h 16752"/>
              <a:gd name="connsiteX2" fmla="*/ 14065 w 18587"/>
              <a:gd name="connsiteY2" fmla="*/ 16471 h 16752"/>
              <a:gd name="connsiteX3" fmla="*/ 6768 w 18587"/>
              <a:gd name="connsiteY3" fmla="*/ 15509 h 16752"/>
              <a:gd name="connsiteX4" fmla="*/ 677 w 18587"/>
              <a:gd name="connsiteY4" fmla="*/ 11524 h 16752"/>
              <a:gd name="connsiteX5" fmla="*/ 291 w 18587"/>
              <a:gd name="connsiteY5" fmla="*/ 5630 h 16752"/>
              <a:gd name="connsiteX6" fmla="*/ 2767 w 18587"/>
              <a:gd name="connsiteY6" fmla="*/ 1176 h 16752"/>
              <a:gd name="connsiteX7" fmla="*/ 8544 w 18587"/>
              <a:gd name="connsiteY7" fmla="*/ 0 h 16752"/>
              <a:gd name="connsiteX8" fmla="*/ 17407 w 18587"/>
              <a:gd name="connsiteY8" fmla="*/ 1928 h 16752"/>
              <a:gd name="connsiteX0" fmla="*/ 17407 w 18948"/>
              <a:gd name="connsiteY0" fmla="*/ 1218 h 16042"/>
              <a:gd name="connsiteX1" fmla="*/ 18135 w 18948"/>
              <a:gd name="connsiteY1" fmla="*/ 10029 h 16042"/>
              <a:gd name="connsiteX2" fmla="*/ 14065 w 18948"/>
              <a:gd name="connsiteY2" fmla="*/ 15761 h 16042"/>
              <a:gd name="connsiteX3" fmla="*/ 6768 w 18948"/>
              <a:gd name="connsiteY3" fmla="*/ 14799 h 16042"/>
              <a:gd name="connsiteX4" fmla="*/ 677 w 18948"/>
              <a:gd name="connsiteY4" fmla="*/ 10814 h 16042"/>
              <a:gd name="connsiteX5" fmla="*/ 291 w 18948"/>
              <a:gd name="connsiteY5" fmla="*/ 4920 h 16042"/>
              <a:gd name="connsiteX6" fmla="*/ 2767 w 18948"/>
              <a:gd name="connsiteY6" fmla="*/ 466 h 16042"/>
              <a:gd name="connsiteX7" fmla="*/ 17407 w 18948"/>
              <a:gd name="connsiteY7" fmla="*/ 1218 h 16042"/>
              <a:gd name="connsiteX0" fmla="*/ 17407 w 19118"/>
              <a:gd name="connsiteY0" fmla="*/ 151 h 14975"/>
              <a:gd name="connsiteX1" fmla="*/ 18135 w 19118"/>
              <a:gd name="connsiteY1" fmla="*/ 8962 h 14975"/>
              <a:gd name="connsiteX2" fmla="*/ 14065 w 19118"/>
              <a:gd name="connsiteY2" fmla="*/ 14694 h 14975"/>
              <a:gd name="connsiteX3" fmla="*/ 6768 w 19118"/>
              <a:gd name="connsiteY3" fmla="*/ 13732 h 14975"/>
              <a:gd name="connsiteX4" fmla="*/ 677 w 19118"/>
              <a:gd name="connsiteY4" fmla="*/ 9747 h 14975"/>
              <a:gd name="connsiteX5" fmla="*/ 291 w 19118"/>
              <a:gd name="connsiteY5" fmla="*/ 3853 h 14975"/>
              <a:gd name="connsiteX6" fmla="*/ 17407 w 19118"/>
              <a:gd name="connsiteY6" fmla="*/ 151 h 14975"/>
              <a:gd name="connsiteX0" fmla="*/ 17849 w 19560"/>
              <a:gd name="connsiteY0" fmla="*/ 485 h 15309"/>
              <a:gd name="connsiteX1" fmla="*/ 18577 w 19560"/>
              <a:gd name="connsiteY1" fmla="*/ 9296 h 15309"/>
              <a:gd name="connsiteX2" fmla="*/ 14507 w 19560"/>
              <a:gd name="connsiteY2" fmla="*/ 15028 h 15309"/>
              <a:gd name="connsiteX3" fmla="*/ 7210 w 19560"/>
              <a:gd name="connsiteY3" fmla="*/ 14066 h 15309"/>
              <a:gd name="connsiteX4" fmla="*/ 1119 w 19560"/>
              <a:gd name="connsiteY4" fmla="*/ 10081 h 15309"/>
              <a:gd name="connsiteX5" fmla="*/ 733 w 19560"/>
              <a:gd name="connsiteY5" fmla="*/ 4187 h 15309"/>
              <a:gd name="connsiteX6" fmla="*/ 8871 w 19560"/>
              <a:gd name="connsiteY6" fmla="*/ 1466 h 15309"/>
              <a:gd name="connsiteX7" fmla="*/ 17849 w 19560"/>
              <a:gd name="connsiteY7" fmla="*/ 485 h 15309"/>
              <a:gd name="connsiteX0" fmla="*/ 17849 w 19560"/>
              <a:gd name="connsiteY0" fmla="*/ 780 h 15604"/>
              <a:gd name="connsiteX1" fmla="*/ 18577 w 19560"/>
              <a:gd name="connsiteY1" fmla="*/ 9591 h 15604"/>
              <a:gd name="connsiteX2" fmla="*/ 14507 w 19560"/>
              <a:gd name="connsiteY2" fmla="*/ 15323 h 15604"/>
              <a:gd name="connsiteX3" fmla="*/ 7210 w 19560"/>
              <a:gd name="connsiteY3" fmla="*/ 14361 h 15604"/>
              <a:gd name="connsiteX4" fmla="*/ 1119 w 19560"/>
              <a:gd name="connsiteY4" fmla="*/ 10376 h 15604"/>
              <a:gd name="connsiteX5" fmla="*/ 733 w 19560"/>
              <a:gd name="connsiteY5" fmla="*/ 4482 h 15604"/>
              <a:gd name="connsiteX6" fmla="*/ 8476 w 19560"/>
              <a:gd name="connsiteY6" fmla="*/ 684 h 15604"/>
              <a:gd name="connsiteX7" fmla="*/ 17849 w 19560"/>
              <a:gd name="connsiteY7" fmla="*/ 780 h 15604"/>
              <a:gd name="connsiteX0" fmla="*/ 17849 w 19560"/>
              <a:gd name="connsiteY0" fmla="*/ 780 h 15604"/>
              <a:gd name="connsiteX1" fmla="*/ 18577 w 19560"/>
              <a:gd name="connsiteY1" fmla="*/ 9591 h 15604"/>
              <a:gd name="connsiteX2" fmla="*/ 14507 w 19560"/>
              <a:gd name="connsiteY2" fmla="*/ 15323 h 15604"/>
              <a:gd name="connsiteX3" fmla="*/ 7210 w 19560"/>
              <a:gd name="connsiteY3" fmla="*/ 14361 h 15604"/>
              <a:gd name="connsiteX4" fmla="*/ 1119 w 19560"/>
              <a:gd name="connsiteY4" fmla="*/ 10376 h 15604"/>
              <a:gd name="connsiteX5" fmla="*/ 733 w 19560"/>
              <a:gd name="connsiteY5" fmla="*/ 4482 h 15604"/>
              <a:gd name="connsiteX6" fmla="*/ 8476 w 19560"/>
              <a:gd name="connsiteY6" fmla="*/ 684 h 15604"/>
              <a:gd name="connsiteX7" fmla="*/ 17849 w 19560"/>
              <a:gd name="connsiteY7" fmla="*/ 780 h 15604"/>
              <a:gd name="connsiteX0" fmla="*/ 17849 w 20213"/>
              <a:gd name="connsiteY0" fmla="*/ 780 h 15552"/>
              <a:gd name="connsiteX1" fmla="*/ 19803 w 20213"/>
              <a:gd name="connsiteY1" fmla="*/ 10331 h 15552"/>
              <a:gd name="connsiteX2" fmla="*/ 14507 w 20213"/>
              <a:gd name="connsiteY2" fmla="*/ 15323 h 15552"/>
              <a:gd name="connsiteX3" fmla="*/ 7210 w 20213"/>
              <a:gd name="connsiteY3" fmla="*/ 14361 h 15552"/>
              <a:gd name="connsiteX4" fmla="*/ 1119 w 20213"/>
              <a:gd name="connsiteY4" fmla="*/ 10376 h 15552"/>
              <a:gd name="connsiteX5" fmla="*/ 733 w 20213"/>
              <a:gd name="connsiteY5" fmla="*/ 4482 h 15552"/>
              <a:gd name="connsiteX6" fmla="*/ 8476 w 20213"/>
              <a:gd name="connsiteY6" fmla="*/ 684 h 15552"/>
              <a:gd name="connsiteX7" fmla="*/ 17849 w 20213"/>
              <a:gd name="connsiteY7" fmla="*/ 780 h 15552"/>
              <a:gd name="connsiteX0" fmla="*/ 17849 w 20124"/>
              <a:gd name="connsiteY0" fmla="*/ 780 h 17292"/>
              <a:gd name="connsiteX1" fmla="*/ 19803 w 20124"/>
              <a:gd name="connsiteY1" fmla="*/ 10331 h 17292"/>
              <a:gd name="connsiteX2" fmla="*/ 15733 w 20124"/>
              <a:gd name="connsiteY2" fmla="*/ 17174 h 17292"/>
              <a:gd name="connsiteX3" fmla="*/ 7210 w 20124"/>
              <a:gd name="connsiteY3" fmla="*/ 14361 h 17292"/>
              <a:gd name="connsiteX4" fmla="*/ 1119 w 20124"/>
              <a:gd name="connsiteY4" fmla="*/ 10376 h 17292"/>
              <a:gd name="connsiteX5" fmla="*/ 733 w 20124"/>
              <a:gd name="connsiteY5" fmla="*/ 4482 h 17292"/>
              <a:gd name="connsiteX6" fmla="*/ 8476 w 20124"/>
              <a:gd name="connsiteY6" fmla="*/ 684 h 17292"/>
              <a:gd name="connsiteX7" fmla="*/ 17849 w 20124"/>
              <a:gd name="connsiteY7" fmla="*/ 780 h 17292"/>
              <a:gd name="connsiteX0" fmla="*/ 16999 w 19274"/>
              <a:gd name="connsiteY0" fmla="*/ 780 h 17292"/>
              <a:gd name="connsiteX1" fmla="*/ 18953 w 19274"/>
              <a:gd name="connsiteY1" fmla="*/ 10331 h 17292"/>
              <a:gd name="connsiteX2" fmla="*/ 14883 w 19274"/>
              <a:gd name="connsiteY2" fmla="*/ 17174 h 17292"/>
              <a:gd name="connsiteX3" fmla="*/ 6360 w 19274"/>
              <a:gd name="connsiteY3" fmla="*/ 14361 h 17292"/>
              <a:gd name="connsiteX4" fmla="*/ 269 w 19274"/>
              <a:gd name="connsiteY4" fmla="*/ 10376 h 17292"/>
              <a:gd name="connsiteX5" fmla="*/ 1778 w 19274"/>
              <a:gd name="connsiteY5" fmla="*/ 4605 h 17292"/>
              <a:gd name="connsiteX6" fmla="*/ 7626 w 19274"/>
              <a:gd name="connsiteY6" fmla="*/ 684 h 17292"/>
              <a:gd name="connsiteX7" fmla="*/ 16999 w 19274"/>
              <a:gd name="connsiteY7" fmla="*/ 780 h 17292"/>
              <a:gd name="connsiteX0" fmla="*/ 15904 w 18179"/>
              <a:gd name="connsiteY0" fmla="*/ 780 h 17295"/>
              <a:gd name="connsiteX1" fmla="*/ 17858 w 18179"/>
              <a:gd name="connsiteY1" fmla="*/ 10331 h 17295"/>
              <a:gd name="connsiteX2" fmla="*/ 13788 w 18179"/>
              <a:gd name="connsiteY2" fmla="*/ 17174 h 17295"/>
              <a:gd name="connsiteX3" fmla="*/ 5265 w 18179"/>
              <a:gd name="connsiteY3" fmla="*/ 14361 h 17295"/>
              <a:gd name="connsiteX4" fmla="*/ 958 w 18179"/>
              <a:gd name="connsiteY4" fmla="*/ 9883 h 17295"/>
              <a:gd name="connsiteX5" fmla="*/ 683 w 18179"/>
              <a:gd name="connsiteY5" fmla="*/ 4605 h 17295"/>
              <a:gd name="connsiteX6" fmla="*/ 6531 w 18179"/>
              <a:gd name="connsiteY6" fmla="*/ 684 h 17295"/>
              <a:gd name="connsiteX7" fmla="*/ 15904 w 18179"/>
              <a:gd name="connsiteY7" fmla="*/ 780 h 1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79" h="17295" extrusionOk="0">
                <a:moveTo>
                  <a:pt x="15904" y="780"/>
                </a:moveTo>
                <a:cubicBezTo>
                  <a:pt x="18878" y="3346"/>
                  <a:pt x="18211" y="7599"/>
                  <a:pt x="17858" y="10331"/>
                </a:cubicBezTo>
                <a:cubicBezTo>
                  <a:pt x="17505" y="13063"/>
                  <a:pt x="15887" y="16502"/>
                  <a:pt x="13788" y="17174"/>
                </a:cubicBezTo>
                <a:cubicBezTo>
                  <a:pt x="11689" y="17846"/>
                  <a:pt x="7403" y="15576"/>
                  <a:pt x="5265" y="14361"/>
                </a:cubicBezTo>
                <a:cubicBezTo>
                  <a:pt x="3127" y="13146"/>
                  <a:pt x="1722" y="11509"/>
                  <a:pt x="958" y="9883"/>
                </a:cubicBezTo>
                <a:cubicBezTo>
                  <a:pt x="194" y="8257"/>
                  <a:pt x="-609" y="6041"/>
                  <a:pt x="683" y="4605"/>
                </a:cubicBezTo>
                <a:cubicBezTo>
                  <a:pt x="1975" y="3169"/>
                  <a:pt x="3678" y="1301"/>
                  <a:pt x="6531" y="684"/>
                </a:cubicBezTo>
                <a:cubicBezTo>
                  <a:pt x="9384" y="67"/>
                  <a:pt x="14286" y="-525"/>
                  <a:pt x="15904" y="780"/>
                </a:cubicBezTo>
                <a:close/>
              </a:path>
            </a:pathLst>
          </a:custGeom>
          <a:solidFill>
            <a:schemeClr val="tx2">
              <a:lumMod val="75000"/>
              <a:alpha val="8969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766"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400" dirty="0"/>
          </a:p>
        </p:txBody>
      </p:sp>
      <p:sp>
        <p:nvSpPr>
          <p:cNvPr id="33" name="Shape 206">
            <a:extLst>
              <a:ext uri="{FF2B5EF4-FFF2-40B4-BE49-F238E27FC236}">
                <a16:creationId xmlns:a16="http://schemas.microsoft.com/office/drawing/2014/main" id="{DF45BE6C-5988-8B49-904E-F8470CC9DC01}"/>
              </a:ext>
            </a:extLst>
          </p:cNvPr>
          <p:cNvSpPr/>
          <p:nvPr/>
        </p:nvSpPr>
        <p:spPr>
          <a:xfrm flipH="1">
            <a:off x="5621590" y="4889029"/>
            <a:ext cx="1280843" cy="774110"/>
          </a:xfrm>
          <a:custGeom>
            <a:avLst/>
            <a:gdLst>
              <a:gd name="connsiteX0" fmla="*/ 725 w 6521"/>
              <a:gd name="connsiteY0" fmla="*/ 21507 h 21901"/>
              <a:gd name="connsiteX1" fmla="*/ 725 w 6521"/>
              <a:gd name="connsiteY1" fmla="*/ 129 h 21901"/>
              <a:gd name="connsiteX2" fmla="*/ 6521 w 6521"/>
              <a:gd name="connsiteY2" fmla="*/ 12981 h 21901"/>
              <a:gd name="connsiteX3" fmla="*/ 725 w 6521"/>
              <a:gd name="connsiteY3" fmla="*/ 21507 h 21901"/>
              <a:gd name="connsiteX0" fmla="*/ 7819 w 16707"/>
              <a:gd name="connsiteY0" fmla="*/ 9784 h 9807"/>
              <a:gd name="connsiteX1" fmla="*/ 0 w 16707"/>
              <a:gd name="connsiteY1" fmla="*/ 4106 h 9807"/>
              <a:gd name="connsiteX2" fmla="*/ 7819 w 16707"/>
              <a:gd name="connsiteY2" fmla="*/ 23 h 9807"/>
              <a:gd name="connsiteX3" fmla="*/ 16707 w 16707"/>
              <a:gd name="connsiteY3" fmla="*/ 5891 h 9807"/>
              <a:gd name="connsiteX4" fmla="*/ 7819 w 16707"/>
              <a:gd name="connsiteY4" fmla="*/ 9784 h 9807"/>
              <a:gd name="connsiteX0" fmla="*/ 2030 w 10000"/>
              <a:gd name="connsiteY0" fmla="*/ 8744 h 8785"/>
              <a:gd name="connsiteX1" fmla="*/ 0 w 10000"/>
              <a:gd name="connsiteY1" fmla="*/ 4187 h 8785"/>
              <a:gd name="connsiteX2" fmla="*/ 4680 w 10000"/>
              <a:gd name="connsiteY2" fmla="*/ 23 h 8785"/>
              <a:gd name="connsiteX3" fmla="*/ 10000 w 10000"/>
              <a:gd name="connsiteY3" fmla="*/ 6007 h 8785"/>
              <a:gd name="connsiteX4" fmla="*/ 2030 w 10000"/>
              <a:gd name="connsiteY4" fmla="*/ 8744 h 8785"/>
              <a:gd name="connsiteX0" fmla="*/ 2030 w 10365"/>
              <a:gd name="connsiteY0" fmla="*/ 9933 h 9939"/>
              <a:gd name="connsiteX1" fmla="*/ 0 w 10365"/>
              <a:gd name="connsiteY1" fmla="*/ 4746 h 9939"/>
              <a:gd name="connsiteX2" fmla="*/ 4680 w 10365"/>
              <a:gd name="connsiteY2" fmla="*/ 6 h 9939"/>
              <a:gd name="connsiteX3" fmla="*/ 10365 w 10365"/>
              <a:gd name="connsiteY3" fmla="*/ 5682 h 9939"/>
              <a:gd name="connsiteX4" fmla="*/ 2030 w 10365"/>
              <a:gd name="connsiteY4" fmla="*/ 9933 h 9939"/>
              <a:gd name="connsiteX0" fmla="*/ 1959 w 10000"/>
              <a:gd name="connsiteY0" fmla="*/ 9608 h 9614"/>
              <a:gd name="connsiteX1" fmla="*/ 0 w 10000"/>
              <a:gd name="connsiteY1" fmla="*/ 4389 h 9614"/>
              <a:gd name="connsiteX2" fmla="*/ 5542 w 10000"/>
              <a:gd name="connsiteY2" fmla="*/ 7 h 9614"/>
              <a:gd name="connsiteX3" fmla="*/ 10000 w 10000"/>
              <a:gd name="connsiteY3" fmla="*/ 5331 h 9614"/>
              <a:gd name="connsiteX4" fmla="*/ 1959 w 10000"/>
              <a:gd name="connsiteY4" fmla="*/ 9608 h 9614"/>
              <a:gd name="connsiteX0" fmla="*/ 1959 w 10000"/>
              <a:gd name="connsiteY0" fmla="*/ 10679 h 10686"/>
              <a:gd name="connsiteX1" fmla="*/ 0 w 10000"/>
              <a:gd name="connsiteY1" fmla="*/ 5250 h 10686"/>
              <a:gd name="connsiteX2" fmla="*/ 5360 w 10000"/>
              <a:gd name="connsiteY2" fmla="*/ 5 h 10686"/>
              <a:gd name="connsiteX3" fmla="*/ 10000 w 10000"/>
              <a:gd name="connsiteY3" fmla="*/ 6230 h 10686"/>
              <a:gd name="connsiteX4" fmla="*/ 1959 w 10000"/>
              <a:gd name="connsiteY4" fmla="*/ 10679 h 10686"/>
              <a:gd name="connsiteX0" fmla="*/ 1901 w 9942"/>
              <a:gd name="connsiteY0" fmla="*/ 10675 h 10676"/>
              <a:gd name="connsiteX1" fmla="*/ 0 w 9942"/>
              <a:gd name="connsiteY1" fmla="*/ 5817 h 10676"/>
              <a:gd name="connsiteX2" fmla="*/ 5302 w 9942"/>
              <a:gd name="connsiteY2" fmla="*/ 1 h 10676"/>
              <a:gd name="connsiteX3" fmla="*/ 9942 w 9942"/>
              <a:gd name="connsiteY3" fmla="*/ 6226 h 10676"/>
              <a:gd name="connsiteX4" fmla="*/ 1901 w 9942"/>
              <a:gd name="connsiteY4" fmla="*/ 10675 h 10676"/>
              <a:gd name="connsiteX0" fmla="*/ 1047 w 9135"/>
              <a:gd name="connsiteY0" fmla="*/ 9999 h 10004"/>
              <a:gd name="connsiteX1" fmla="*/ 103 w 9135"/>
              <a:gd name="connsiteY1" fmla="*/ 5012 h 10004"/>
              <a:gd name="connsiteX2" fmla="*/ 4468 w 9135"/>
              <a:gd name="connsiteY2" fmla="*/ 1 h 10004"/>
              <a:gd name="connsiteX3" fmla="*/ 9135 w 9135"/>
              <a:gd name="connsiteY3" fmla="*/ 5832 h 10004"/>
              <a:gd name="connsiteX4" fmla="*/ 1047 w 9135"/>
              <a:gd name="connsiteY4" fmla="*/ 9999 h 10004"/>
              <a:gd name="connsiteX0" fmla="*/ 4041 w 9895"/>
              <a:gd name="connsiteY0" fmla="*/ 9995 h 10000"/>
              <a:gd name="connsiteX1" fmla="*/ 5 w 9895"/>
              <a:gd name="connsiteY1" fmla="*/ 5010 h 10000"/>
              <a:gd name="connsiteX2" fmla="*/ 4783 w 9895"/>
              <a:gd name="connsiteY2" fmla="*/ 1 h 10000"/>
              <a:gd name="connsiteX3" fmla="*/ 9892 w 9895"/>
              <a:gd name="connsiteY3" fmla="*/ 5830 h 10000"/>
              <a:gd name="connsiteX4" fmla="*/ 4041 w 9895"/>
              <a:gd name="connsiteY4" fmla="*/ 9995 h 10000"/>
              <a:gd name="connsiteX0" fmla="*/ 4084 w 10253"/>
              <a:gd name="connsiteY0" fmla="*/ 10113 h 10117"/>
              <a:gd name="connsiteX1" fmla="*/ 5 w 10253"/>
              <a:gd name="connsiteY1" fmla="*/ 5128 h 10117"/>
              <a:gd name="connsiteX2" fmla="*/ 4834 w 10253"/>
              <a:gd name="connsiteY2" fmla="*/ 119 h 10117"/>
              <a:gd name="connsiteX3" fmla="*/ 8753 w 10253"/>
              <a:gd name="connsiteY3" fmla="*/ 1430 h 10117"/>
              <a:gd name="connsiteX4" fmla="*/ 9997 w 10253"/>
              <a:gd name="connsiteY4" fmla="*/ 5948 h 10117"/>
              <a:gd name="connsiteX5" fmla="*/ 4084 w 10253"/>
              <a:gd name="connsiteY5" fmla="*/ 10113 h 1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3" h="10117" extrusionOk="0">
                <a:moveTo>
                  <a:pt x="4084" y="10113"/>
                </a:moveTo>
                <a:cubicBezTo>
                  <a:pt x="2419" y="9976"/>
                  <a:pt x="-120" y="6794"/>
                  <a:pt x="5" y="5128"/>
                </a:cubicBezTo>
                <a:cubicBezTo>
                  <a:pt x="130" y="3462"/>
                  <a:pt x="3406" y="541"/>
                  <a:pt x="4834" y="119"/>
                </a:cubicBezTo>
                <a:cubicBezTo>
                  <a:pt x="6262" y="-303"/>
                  <a:pt x="7893" y="459"/>
                  <a:pt x="8753" y="1430"/>
                </a:cubicBezTo>
                <a:cubicBezTo>
                  <a:pt x="9613" y="2401"/>
                  <a:pt x="10775" y="4501"/>
                  <a:pt x="9997" y="5948"/>
                </a:cubicBezTo>
                <a:cubicBezTo>
                  <a:pt x="9219" y="7395"/>
                  <a:pt x="5749" y="10250"/>
                  <a:pt x="4084" y="10113"/>
                </a:cubicBezTo>
                <a:close/>
              </a:path>
            </a:pathLst>
          </a:custGeom>
          <a:solidFill>
            <a:srgbClr val="70AD47"/>
          </a:solidFill>
          <a:ln w="12700">
            <a:miter lim="400000"/>
          </a:ln>
          <a:effectLst/>
        </p:spPr>
        <p:txBody>
          <a:bodyPr lIns="45719" rIns="4571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Kievit Slab Offc"/>
                <a:ea typeface="Kievit Slab Offc"/>
                <a:cs typeface="Kievit Slab Offc"/>
                <a:sym typeface="Kievit Slab Offc"/>
              </a:defRPr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ievit Slab Offc"/>
                <a:ea typeface="Kievit Slab Offc"/>
                <a:cs typeface="Kievit Slab Offc"/>
                <a:sym typeface="Kievit Slab Offc"/>
              </a:rPr>
              <a:t>Md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ievit Slab Offc"/>
                <a:ea typeface="Kievit Slab Offc"/>
                <a:cs typeface="Kievit Slab Offc"/>
                <a:sym typeface="Kievit Slab Offc"/>
              </a:rPr>
              <a:t>-Storage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ievit Slab Offc"/>
              <a:ea typeface="Kievit Slab Offc"/>
              <a:cs typeface="Kievit Slab Offc"/>
              <a:sym typeface="Kievit Slab Offc"/>
            </a:endParaRPr>
          </a:p>
        </p:txBody>
      </p:sp>
      <p:sp>
        <p:nvSpPr>
          <p:cNvPr id="34" name="Shape 206">
            <a:extLst>
              <a:ext uri="{FF2B5EF4-FFF2-40B4-BE49-F238E27FC236}">
                <a16:creationId xmlns:a16="http://schemas.microsoft.com/office/drawing/2014/main" id="{32943ED1-9806-B049-AEF6-EB77231167AD}"/>
              </a:ext>
            </a:extLst>
          </p:cNvPr>
          <p:cNvSpPr/>
          <p:nvPr/>
        </p:nvSpPr>
        <p:spPr>
          <a:xfrm flipH="1">
            <a:off x="6408196" y="4342346"/>
            <a:ext cx="826727" cy="573515"/>
          </a:xfrm>
          <a:custGeom>
            <a:avLst/>
            <a:gdLst>
              <a:gd name="connsiteX0" fmla="*/ 725 w 6521"/>
              <a:gd name="connsiteY0" fmla="*/ 21507 h 21901"/>
              <a:gd name="connsiteX1" fmla="*/ 725 w 6521"/>
              <a:gd name="connsiteY1" fmla="*/ 129 h 21901"/>
              <a:gd name="connsiteX2" fmla="*/ 6521 w 6521"/>
              <a:gd name="connsiteY2" fmla="*/ 12981 h 21901"/>
              <a:gd name="connsiteX3" fmla="*/ 725 w 6521"/>
              <a:gd name="connsiteY3" fmla="*/ 21507 h 21901"/>
              <a:gd name="connsiteX0" fmla="*/ 7819 w 16707"/>
              <a:gd name="connsiteY0" fmla="*/ 9784 h 9807"/>
              <a:gd name="connsiteX1" fmla="*/ 0 w 16707"/>
              <a:gd name="connsiteY1" fmla="*/ 4106 h 9807"/>
              <a:gd name="connsiteX2" fmla="*/ 7819 w 16707"/>
              <a:gd name="connsiteY2" fmla="*/ 23 h 9807"/>
              <a:gd name="connsiteX3" fmla="*/ 16707 w 16707"/>
              <a:gd name="connsiteY3" fmla="*/ 5891 h 9807"/>
              <a:gd name="connsiteX4" fmla="*/ 7819 w 16707"/>
              <a:gd name="connsiteY4" fmla="*/ 9784 h 9807"/>
              <a:gd name="connsiteX0" fmla="*/ 2030 w 10000"/>
              <a:gd name="connsiteY0" fmla="*/ 8744 h 8785"/>
              <a:gd name="connsiteX1" fmla="*/ 0 w 10000"/>
              <a:gd name="connsiteY1" fmla="*/ 4187 h 8785"/>
              <a:gd name="connsiteX2" fmla="*/ 4680 w 10000"/>
              <a:gd name="connsiteY2" fmla="*/ 23 h 8785"/>
              <a:gd name="connsiteX3" fmla="*/ 10000 w 10000"/>
              <a:gd name="connsiteY3" fmla="*/ 6007 h 8785"/>
              <a:gd name="connsiteX4" fmla="*/ 2030 w 10000"/>
              <a:gd name="connsiteY4" fmla="*/ 8744 h 8785"/>
              <a:gd name="connsiteX0" fmla="*/ 2030 w 10365"/>
              <a:gd name="connsiteY0" fmla="*/ 9933 h 9939"/>
              <a:gd name="connsiteX1" fmla="*/ 0 w 10365"/>
              <a:gd name="connsiteY1" fmla="*/ 4746 h 9939"/>
              <a:gd name="connsiteX2" fmla="*/ 4680 w 10365"/>
              <a:gd name="connsiteY2" fmla="*/ 6 h 9939"/>
              <a:gd name="connsiteX3" fmla="*/ 10365 w 10365"/>
              <a:gd name="connsiteY3" fmla="*/ 5682 h 9939"/>
              <a:gd name="connsiteX4" fmla="*/ 2030 w 10365"/>
              <a:gd name="connsiteY4" fmla="*/ 9933 h 9939"/>
              <a:gd name="connsiteX0" fmla="*/ 1959 w 10000"/>
              <a:gd name="connsiteY0" fmla="*/ 9608 h 9614"/>
              <a:gd name="connsiteX1" fmla="*/ 0 w 10000"/>
              <a:gd name="connsiteY1" fmla="*/ 4389 h 9614"/>
              <a:gd name="connsiteX2" fmla="*/ 5542 w 10000"/>
              <a:gd name="connsiteY2" fmla="*/ 7 h 9614"/>
              <a:gd name="connsiteX3" fmla="*/ 10000 w 10000"/>
              <a:gd name="connsiteY3" fmla="*/ 5331 h 9614"/>
              <a:gd name="connsiteX4" fmla="*/ 1959 w 10000"/>
              <a:gd name="connsiteY4" fmla="*/ 9608 h 9614"/>
              <a:gd name="connsiteX0" fmla="*/ 1959 w 10000"/>
              <a:gd name="connsiteY0" fmla="*/ 10679 h 10686"/>
              <a:gd name="connsiteX1" fmla="*/ 0 w 10000"/>
              <a:gd name="connsiteY1" fmla="*/ 5250 h 10686"/>
              <a:gd name="connsiteX2" fmla="*/ 5360 w 10000"/>
              <a:gd name="connsiteY2" fmla="*/ 5 h 10686"/>
              <a:gd name="connsiteX3" fmla="*/ 10000 w 10000"/>
              <a:gd name="connsiteY3" fmla="*/ 6230 h 10686"/>
              <a:gd name="connsiteX4" fmla="*/ 1959 w 10000"/>
              <a:gd name="connsiteY4" fmla="*/ 10679 h 10686"/>
              <a:gd name="connsiteX0" fmla="*/ 1901 w 9942"/>
              <a:gd name="connsiteY0" fmla="*/ 10675 h 10676"/>
              <a:gd name="connsiteX1" fmla="*/ 0 w 9942"/>
              <a:gd name="connsiteY1" fmla="*/ 5817 h 10676"/>
              <a:gd name="connsiteX2" fmla="*/ 5302 w 9942"/>
              <a:gd name="connsiteY2" fmla="*/ 1 h 10676"/>
              <a:gd name="connsiteX3" fmla="*/ 9942 w 9942"/>
              <a:gd name="connsiteY3" fmla="*/ 6226 h 10676"/>
              <a:gd name="connsiteX4" fmla="*/ 1901 w 9942"/>
              <a:gd name="connsiteY4" fmla="*/ 10675 h 10676"/>
              <a:gd name="connsiteX0" fmla="*/ 1047 w 9135"/>
              <a:gd name="connsiteY0" fmla="*/ 9999 h 10004"/>
              <a:gd name="connsiteX1" fmla="*/ 103 w 9135"/>
              <a:gd name="connsiteY1" fmla="*/ 5012 h 10004"/>
              <a:gd name="connsiteX2" fmla="*/ 4468 w 9135"/>
              <a:gd name="connsiteY2" fmla="*/ 1 h 10004"/>
              <a:gd name="connsiteX3" fmla="*/ 9135 w 9135"/>
              <a:gd name="connsiteY3" fmla="*/ 5832 h 10004"/>
              <a:gd name="connsiteX4" fmla="*/ 1047 w 9135"/>
              <a:gd name="connsiteY4" fmla="*/ 9999 h 10004"/>
              <a:gd name="connsiteX0" fmla="*/ 4041 w 9895"/>
              <a:gd name="connsiteY0" fmla="*/ 9995 h 10000"/>
              <a:gd name="connsiteX1" fmla="*/ 5 w 9895"/>
              <a:gd name="connsiteY1" fmla="*/ 5010 h 10000"/>
              <a:gd name="connsiteX2" fmla="*/ 4783 w 9895"/>
              <a:gd name="connsiteY2" fmla="*/ 1 h 10000"/>
              <a:gd name="connsiteX3" fmla="*/ 9892 w 9895"/>
              <a:gd name="connsiteY3" fmla="*/ 5830 h 10000"/>
              <a:gd name="connsiteX4" fmla="*/ 4041 w 9895"/>
              <a:gd name="connsiteY4" fmla="*/ 9995 h 10000"/>
              <a:gd name="connsiteX0" fmla="*/ 4084 w 10253"/>
              <a:gd name="connsiteY0" fmla="*/ 10113 h 10117"/>
              <a:gd name="connsiteX1" fmla="*/ 5 w 10253"/>
              <a:gd name="connsiteY1" fmla="*/ 5128 h 10117"/>
              <a:gd name="connsiteX2" fmla="*/ 4834 w 10253"/>
              <a:gd name="connsiteY2" fmla="*/ 119 h 10117"/>
              <a:gd name="connsiteX3" fmla="*/ 8753 w 10253"/>
              <a:gd name="connsiteY3" fmla="*/ 1430 h 10117"/>
              <a:gd name="connsiteX4" fmla="*/ 9997 w 10253"/>
              <a:gd name="connsiteY4" fmla="*/ 5948 h 10117"/>
              <a:gd name="connsiteX5" fmla="*/ 4084 w 10253"/>
              <a:gd name="connsiteY5" fmla="*/ 10113 h 1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3" h="10117" extrusionOk="0">
                <a:moveTo>
                  <a:pt x="4084" y="10113"/>
                </a:moveTo>
                <a:cubicBezTo>
                  <a:pt x="2419" y="9976"/>
                  <a:pt x="-120" y="6794"/>
                  <a:pt x="5" y="5128"/>
                </a:cubicBezTo>
                <a:cubicBezTo>
                  <a:pt x="130" y="3462"/>
                  <a:pt x="3406" y="541"/>
                  <a:pt x="4834" y="119"/>
                </a:cubicBezTo>
                <a:cubicBezTo>
                  <a:pt x="6262" y="-303"/>
                  <a:pt x="7893" y="459"/>
                  <a:pt x="8753" y="1430"/>
                </a:cubicBezTo>
                <a:cubicBezTo>
                  <a:pt x="9613" y="2401"/>
                  <a:pt x="10775" y="4501"/>
                  <a:pt x="9997" y="5948"/>
                </a:cubicBezTo>
                <a:cubicBezTo>
                  <a:pt x="9219" y="7395"/>
                  <a:pt x="5749" y="10250"/>
                  <a:pt x="4084" y="10113"/>
                </a:cubicBezTo>
                <a:close/>
              </a:path>
            </a:pathLst>
          </a:custGeom>
          <a:solidFill>
            <a:srgbClr val="70AD47"/>
          </a:solidFill>
          <a:ln w="12700">
            <a:miter lim="400000"/>
          </a:ln>
          <a:effectLst/>
        </p:spPr>
        <p:txBody>
          <a:bodyPr lIns="45719" rIns="4571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Kievit Slab Offc"/>
                <a:ea typeface="Kievit Slab Offc"/>
                <a:cs typeface="Kievit Slab Offc"/>
                <a:sym typeface="Kievit Slab Offc"/>
              </a:defRPr>
            </a:pPr>
            <a:r>
              <a:rPr kumimoji="0" lang="de-DE" sz="12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ievit Slab Offc"/>
                <a:ea typeface="Kievit Slab Offc"/>
                <a:cs typeface="Kievit Slab Offc"/>
                <a:sym typeface="Kievit Slab Offc"/>
              </a:rPr>
              <a:t>Md-Api</a:t>
            </a:r>
            <a:endParaRPr kumimoji="0" sz="12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ievit Slab Offc"/>
              <a:ea typeface="Kievit Slab Offc"/>
              <a:cs typeface="Kievit Slab Offc"/>
              <a:sym typeface="Kievit Slab Offc"/>
            </a:endParaRPr>
          </a:p>
        </p:txBody>
      </p:sp>
      <p:sp>
        <p:nvSpPr>
          <p:cNvPr id="35" name="Gewitterblitz 34">
            <a:extLst>
              <a:ext uri="{FF2B5EF4-FFF2-40B4-BE49-F238E27FC236}">
                <a16:creationId xmlns:a16="http://schemas.microsoft.com/office/drawing/2014/main" id="{B5263631-4309-EF43-B517-D5449F7AFEE4}"/>
              </a:ext>
            </a:extLst>
          </p:cNvPr>
          <p:cNvSpPr/>
          <p:nvPr/>
        </p:nvSpPr>
        <p:spPr>
          <a:xfrm rot="581970">
            <a:off x="1784797" y="4591959"/>
            <a:ext cx="475787" cy="544789"/>
          </a:xfrm>
          <a:prstGeom prst="lightningBol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64C3E72-1264-B242-B553-86D2DC42128F}"/>
              </a:ext>
            </a:extLst>
          </p:cNvPr>
          <p:cNvSpPr txBox="1"/>
          <p:nvPr/>
        </p:nvSpPr>
        <p:spPr>
          <a:xfrm>
            <a:off x="379642" y="4229806"/>
            <a:ext cx="1166986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050" dirty="0" err="1">
                <a:solidFill>
                  <a:schemeClr val="bg2">
                    <a:lumMod val="10000"/>
                  </a:schemeClr>
                </a:solidFill>
              </a:rPr>
              <a:t>label:prometheus</a:t>
            </a:r>
            <a:endParaRPr kumimoji="0" lang="de-DE" sz="10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sym typeface="Helvetica Light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D88244A-368A-2949-B83A-A21990E3B3C0}"/>
              </a:ext>
            </a:extLst>
          </p:cNvPr>
          <p:cNvSpPr txBox="1"/>
          <p:nvPr/>
        </p:nvSpPr>
        <p:spPr>
          <a:xfrm>
            <a:off x="1184486" y="2603405"/>
            <a:ext cx="1166986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050" dirty="0" err="1">
                <a:solidFill>
                  <a:schemeClr val="bg2">
                    <a:lumMod val="10000"/>
                  </a:schemeClr>
                </a:solidFill>
              </a:rPr>
              <a:t>label:prometheus</a:t>
            </a:r>
            <a:endParaRPr kumimoji="0" lang="de-DE" sz="10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sym typeface="Helvetica Light"/>
            </a:endParaRPr>
          </a:p>
        </p:txBody>
      </p:sp>
      <p:sp>
        <p:nvSpPr>
          <p:cNvPr id="38" name="Flussdiagramm: Magnetplattenspeicher 26">
            <a:extLst>
              <a:ext uri="{FF2B5EF4-FFF2-40B4-BE49-F238E27FC236}">
                <a16:creationId xmlns:a16="http://schemas.microsoft.com/office/drawing/2014/main" id="{85CA8020-92C9-844A-82C8-A5025A6F37F9}"/>
              </a:ext>
            </a:extLst>
          </p:cNvPr>
          <p:cNvSpPr/>
          <p:nvPr/>
        </p:nvSpPr>
        <p:spPr>
          <a:xfrm>
            <a:off x="7143456" y="4894039"/>
            <a:ext cx="1091166" cy="573515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K8s-Volume</a:t>
            </a:r>
          </a:p>
        </p:txBody>
      </p:sp>
      <p:sp>
        <p:nvSpPr>
          <p:cNvPr id="40" name="Shape 206">
            <a:extLst>
              <a:ext uri="{FF2B5EF4-FFF2-40B4-BE49-F238E27FC236}">
                <a16:creationId xmlns:a16="http://schemas.microsoft.com/office/drawing/2014/main" id="{269045F3-2AFD-A745-8255-C7AF06AF3698}"/>
              </a:ext>
            </a:extLst>
          </p:cNvPr>
          <p:cNvSpPr/>
          <p:nvPr/>
        </p:nvSpPr>
        <p:spPr>
          <a:xfrm flipH="1">
            <a:off x="4048315" y="2623471"/>
            <a:ext cx="1251576" cy="685230"/>
          </a:xfrm>
          <a:custGeom>
            <a:avLst/>
            <a:gdLst>
              <a:gd name="connsiteX0" fmla="*/ 725 w 6521"/>
              <a:gd name="connsiteY0" fmla="*/ 21507 h 21901"/>
              <a:gd name="connsiteX1" fmla="*/ 725 w 6521"/>
              <a:gd name="connsiteY1" fmla="*/ 129 h 21901"/>
              <a:gd name="connsiteX2" fmla="*/ 6521 w 6521"/>
              <a:gd name="connsiteY2" fmla="*/ 12981 h 21901"/>
              <a:gd name="connsiteX3" fmla="*/ 725 w 6521"/>
              <a:gd name="connsiteY3" fmla="*/ 21507 h 21901"/>
              <a:gd name="connsiteX0" fmla="*/ 7819 w 16707"/>
              <a:gd name="connsiteY0" fmla="*/ 9784 h 9807"/>
              <a:gd name="connsiteX1" fmla="*/ 0 w 16707"/>
              <a:gd name="connsiteY1" fmla="*/ 4106 h 9807"/>
              <a:gd name="connsiteX2" fmla="*/ 7819 w 16707"/>
              <a:gd name="connsiteY2" fmla="*/ 23 h 9807"/>
              <a:gd name="connsiteX3" fmla="*/ 16707 w 16707"/>
              <a:gd name="connsiteY3" fmla="*/ 5891 h 9807"/>
              <a:gd name="connsiteX4" fmla="*/ 7819 w 16707"/>
              <a:gd name="connsiteY4" fmla="*/ 9784 h 9807"/>
              <a:gd name="connsiteX0" fmla="*/ 2030 w 10000"/>
              <a:gd name="connsiteY0" fmla="*/ 8744 h 8785"/>
              <a:gd name="connsiteX1" fmla="*/ 0 w 10000"/>
              <a:gd name="connsiteY1" fmla="*/ 4187 h 8785"/>
              <a:gd name="connsiteX2" fmla="*/ 4680 w 10000"/>
              <a:gd name="connsiteY2" fmla="*/ 23 h 8785"/>
              <a:gd name="connsiteX3" fmla="*/ 10000 w 10000"/>
              <a:gd name="connsiteY3" fmla="*/ 6007 h 8785"/>
              <a:gd name="connsiteX4" fmla="*/ 2030 w 10000"/>
              <a:gd name="connsiteY4" fmla="*/ 8744 h 8785"/>
              <a:gd name="connsiteX0" fmla="*/ 2030 w 10365"/>
              <a:gd name="connsiteY0" fmla="*/ 9933 h 9939"/>
              <a:gd name="connsiteX1" fmla="*/ 0 w 10365"/>
              <a:gd name="connsiteY1" fmla="*/ 4746 h 9939"/>
              <a:gd name="connsiteX2" fmla="*/ 4680 w 10365"/>
              <a:gd name="connsiteY2" fmla="*/ 6 h 9939"/>
              <a:gd name="connsiteX3" fmla="*/ 10365 w 10365"/>
              <a:gd name="connsiteY3" fmla="*/ 5682 h 9939"/>
              <a:gd name="connsiteX4" fmla="*/ 2030 w 10365"/>
              <a:gd name="connsiteY4" fmla="*/ 9933 h 9939"/>
              <a:gd name="connsiteX0" fmla="*/ 1959 w 10000"/>
              <a:gd name="connsiteY0" fmla="*/ 9608 h 9614"/>
              <a:gd name="connsiteX1" fmla="*/ 0 w 10000"/>
              <a:gd name="connsiteY1" fmla="*/ 4389 h 9614"/>
              <a:gd name="connsiteX2" fmla="*/ 5542 w 10000"/>
              <a:gd name="connsiteY2" fmla="*/ 7 h 9614"/>
              <a:gd name="connsiteX3" fmla="*/ 10000 w 10000"/>
              <a:gd name="connsiteY3" fmla="*/ 5331 h 9614"/>
              <a:gd name="connsiteX4" fmla="*/ 1959 w 10000"/>
              <a:gd name="connsiteY4" fmla="*/ 9608 h 9614"/>
              <a:gd name="connsiteX0" fmla="*/ 1959 w 10000"/>
              <a:gd name="connsiteY0" fmla="*/ 10679 h 10686"/>
              <a:gd name="connsiteX1" fmla="*/ 0 w 10000"/>
              <a:gd name="connsiteY1" fmla="*/ 5250 h 10686"/>
              <a:gd name="connsiteX2" fmla="*/ 5360 w 10000"/>
              <a:gd name="connsiteY2" fmla="*/ 5 h 10686"/>
              <a:gd name="connsiteX3" fmla="*/ 10000 w 10000"/>
              <a:gd name="connsiteY3" fmla="*/ 6230 h 10686"/>
              <a:gd name="connsiteX4" fmla="*/ 1959 w 10000"/>
              <a:gd name="connsiteY4" fmla="*/ 10679 h 10686"/>
              <a:gd name="connsiteX0" fmla="*/ 1901 w 9942"/>
              <a:gd name="connsiteY0" fmla="*/ 10675 h 10676"/>
              <a:gd name="connsiteX1" fmla="*/ 0 w 9942"/>
              <a:gd name="connsiteY1" fmla="*/ 5817 h 10676"/>
              <a:gd name="connsiteX2" fmla="*/ 5302 w 9942"/>
              <a:gd name="connsiteY2" fmla="*/ 1 h 10676"/>
              <a:gd name="connsiteX3" fmla="*/ 9942 w 9942"/>
              <a:gd name="connsiteY3" fmla="*/ 6226 h 10676"/>
              <a:gd name="connsiteX4" fmla="*/ 1901 w 9942"/>
              <a:gd name="connsiteY4" fmla="*/ 10675 h 10676"/>
              <a:gd name="connsiteX0" fmla="*/ 1047 w 9135"/>
              <a:gd name="connsiteY0" fmla="*/ 9999 h 10004"/>
              <a:gd name="connsiteX1" fmla="*/ 103 w 9135"/>
              <a:gd name="connsiteY1" fmla="*/ 5012 h 10004"/>
              <a:gd name="connsiteX2" fmla="*/ 4468 w 9135"/>
              <a:gd name="connsiteY2" fmla="*/ 1 h 10004"/>
              <a:gd name="connsiteX3" fmla="*/ 9135 w 9135"/>
              <a:gd name="connsiteY3" fmla="*/ 5832 h 10004"/>
              <a:gd name="connsiteX4" fmla="*/ 1047 w 9135"/>
              <a:gd name="connsiteY4" fmla="*/ 9999 h 10004"/>
              <a:gd name="connsiteX0" fmla="*/ 4041 w 9895"/>
              <a:gd name="connsiteY0" fmla="*/ 9995 h 10000"/>
              <a:gd name="connsiteX1" fmla="*/ 5 w 9895"/>
              <a:gd name="connsiteY1" fmla="*/ 5010 h 10000"/>
              <a:gd name="connsiteX2" fmla="*/ 4783 w 9895"/>
              <a:gd name="connsiteY2" fmla="*/ 1 h 10000"/>
              <a:gd name="connsiteX3" fmla="*/ 9892 w 9895"/>
              <a:gd name="connsiteY3" fmla="*/ 5830 h 10000"/>
              <a:gd name="connsiteX4" fmla="*/ 4041 w 9895"/>
              <a:gd name="connsiteY4" fmla="*/ 9995 h 10000"/>
              <a:gd name="connsiteX0" fmla="*/ 4084 w 10253"/>
              <a:gd name="connsiteY0" fmla="*/ 10113 h 10117"/>
              <a:gd name="connsiteX1" fmla="*/ 5 w 10253"/>
              <a:gd name="connsiteY1" fmla="*/ 5128 h 10117"/>
              <a:gd name="connsiteX2" fmla="*/ 4834 w 10253"/>
              <a:gd name="connsiteY2" fmla="*/ 119 h 10117"/>
              <a:gd name="connsiteX3" fmla="*/ 8753 w 10253"/>
              <a:gd name="connsiteY3" fmla="*/ 1430 h 10117"/>
              <a:gd name="connsiteX4" fmla="*/ 9997 w 10253"/>
              <a:gd name="connsiteY4" fmla="*/ 5948 h 10117"/>
              <a:gd name="connsiteX5" fmla="*/ 4084 w 10253"/>
              <a:gd name="connsiteY5" fmla="*/ 10113 h 1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3" h="10117" extrusionOk="0">
                <a:moveTo>
                  <a:pt x="4084" y="10113"/>
                </a:moveTo>
                <a:cubicBezTo>
                  <a:pt x="2419" y="9976"/>
                  <a:pt x="-120" y="6794"/>
                  <a:pt x="5" y="5128"/>
                </a:cubicBezTo>
                <a:cubicBezTo>
                  <a:pt x="130" y="3462"/>
                  <a:pt x="3406" y="541"/>
                  <a:pt x="4834" y="119"/>
                </a:cubicBezTo>
                <a:cubicBezTo>
                  <a:pt x="6262" y="-303"/>
                  <a:pt x="7893" y="459"/>
                  <a:pt x="8753" y="1430"/>
                </a:cubicBezTo>
                <a:cubicBezTo>
                  <a:pt x="9613" y="2401"/>
                  <a:pt x="10775" y="4501"/>
                  <a:pt x="9997" y="5948"/>
                </a:cubicBezTo>
                <a:cubicBezTo>
                  <a:pt x="9219" y="7395"/>
                  <a:pt x="5749" y="10250"/>
                  <a:pt x="4084" y="10113"/>
                </a:cubicBezTo>
                <a:close/>
              </a:path>
            </a:pathLst>
          </a:custGeom>
          <a:solidFill>
            <a:srgbClr val="70AD47"/>
          </a:solidFill>
          <a:ln w="12700">
            <a:miter lim="400000"/>
          </a:ln>
          <a:effectLst/>
        </p:spPr>
        <p:txBody>
          <a:bodyPr lIns="45719" rIns="4571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Kievit Slab Offc"/>
                <a:ea typeface="Kievit Slab Offc"/>
                <a:cs typeface="Kievit Slab Offc"/>
                <a:sym typeface="Kievit Slab Offc"/>
              </a:defRPr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ievit Slab Offc"/>
                <a:ea typeface="Kievit Slab Offc"/>
                <a:cs typeface="Kievit Slab Offc"/>
                <a:sym typeface="Kievit Slab Offc"/>
              </a:rPr>
              <a:t>GitLab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ievit Slab Offc"/>
                <a:ea typeface="Kievit Slab Offc"/>
                <a:cs typeface="Kievit Slab Offc"/>
                <a:sym typeface="Kievit Slab Offc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Kievit Slab Offc"/>
                <a:ea typeface="Kievit Slab Offc"/>
                <a:cs typeface="Kievit Slab Offc"/>
                <a:sym typeface="Kievit Slab Offc"/>
              </a:defRPr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ievit Slab Offc"/>
                <a:ea typeface="Kievit Slab Offc"/>
                <a:cs typeface="Kievit Slab Offc"/>
                <a:sym typeface="Kievit Slab Offc"/>
              </a:rPr>
              <a:t>Exporter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ievit Slab Offc"/>
              <a:ea typeface="Kievit Slab Offc"/>
              <a:cs typeface="Kievit Slab Offc"/>
              <a:sym typeface="Kievit Slab Offc"/>
            </a:endParaRPr>
          </a:p>
        </p:txBody>
      </p:sp>
      <p:sp>
        <p:nvSpPr>
          <p:cNvPr id="41" name="Shape 206">
            <a:extLst>
              <a:ext uri="{FF2B5EF4-FFF2-40B4-BE49-F238E27FC236}">
                <a16:creationId xmlns:a16="http://schemas.microsoft.com/office/drawing/2014/main" id="{EB831CE1-FB6C-BF4D-9FC4-E4D326B4A47D}"/>
              </a:ext>
            </a:extLst>
          </p:cNvPr>
          <p:cNvSpPr/>
          <p:nvPr/>
        </p:nvSpPr>
        <p:spPr>
          <a:xfrm flipH="1">
            <a:off x="2888576" y="2524965"/>
            <a:ext cx="984305" cy="685230"/>
          </a:xfrm>
          <a:custGeom>
            <a:avLst/>
            <a:gdLst>
              <a:gd name="connsiteX0" fmla="*/ 725 w 6521"/>
              <a:gd name="connsiteY0" fmla="*/ 21507 h 21901"/>
              <a:gd name="connsiteX1" fmla="*/ 725 w 6521"/>
              <a:gd name="connsiteY1" fmla="*/ 129 h 21901"/>
              <a:gd name="connsiteX2" fmla="*/ 6521 w 6521"/>
              <a:gd name="connsiteY2" fmla="*/ 12981 h 21901"/>
              <a:gd name="connsiteX3" fmla="*/ 725 w 6521"/>
              <a:gd name="connsiteY3" fmla="*/ 21507 h 21901"/>
              <a:gd name="connsiteX0" fmla="*/ 7819 w 16707"/>
              <a:gd name="connsiteY0" fmla="*/ 9784 h 9807"/>
              <a:gd name="connsiteX1" fmla="*/ 0 w 16707"/>
              <a:gd name="connsiteY1" fmla="*/ 4106 h 9807"/>
              <a:gd name="connsiteX2" fmla="*/ 7819 w 16707"/>
              <a:gd name="connsiteY2" fmla="*/ 23 h 9807"/>
              <a:gd name="connsiteX3" fmla="*/ 16707 w 16707"/>
              <a:gd name="connsiteY3" fmla="*/ 5891 h 9807"/>
              <a:gd name="connsiteX4" fmla="*/ 7819 w 16707"/>
              <a:gd name="connsiteY4" fmla="*/ 9784 h 9807"/>
              <a:gd name="connsiteX0" fmla="*/ 2030 w 10000"/>
              <a:gd name="connsiteY0" fmla="*/ 8744 h 8785"/>
              <a:gd name="connsiteX1" fmla="*/ 0 w 10000"/>
              <a:gd name="connsiteY1" fmla="*/ 4187 h 8785"/>
              <a:gd name="connsiteX2" fmla="*/ 4680 w 10000"/>
              <a:gd name="connsiteY2" fmla="*/ 23 h 8785"/>
              <a:gd name="connsiteX3" fmla="*/ 10000 w 10000"/>
              <a:gd name="connsiteY3" fmla="*/ 6007 h 8785"/>
              <a:gd name="connsiteX4" fmla="*/ 2030 w 10000"/>
              <a:gd name="connsiteY4" fmla="*/ 8744 h 8785"/>
              <a:gd name="connsiteX0" fmla="*/ 2030 w 10365"/>
              <a:gd name="connsiteY0" fmla="*/ 9933 h 9939"/>
              <a:gd name="connsiteX1" fmla="*/ 0 w 10365"/>
              <a:gd name="connsiteY1" fmla="*/ 4746 h 9939"/>
              <a:gd name="connsiteX2" fmla="*/ 4680 w 10365"/>
              <a:gd name="connsiteY2" fmla="*/ 6 h 9939"/>
              <a:gd name="connsiteX3" fmla="*/ 10365 w 10365"/>
              <a:gd name="connsiteY3" fmla="*/ 5682 h 9939"/>
              <a:gd name="connsiteX4" fmla="*/ 2030 w 10365"/>
              <a:gd name="connsiteY4" fmla="*/ 9933 h 9939"/>
              <a:gd name="connsiteX0" fmla="*/ 1959 w 10000"/>
              <a:gd name="connsiteY0" fmla="*/ 9608 h 9614"/>
              <a:gd name="connsiteX1" fmla="*/ 0 w 10000"/>
              <a:gd name="connsiteY1" fmla="*/ 4389 h 9614"/>
              <a:gd name="connsiteX2" fmla="*/ 5542 w 10000"/>
              <a:gd name="connsiteY2" fmla="*/ 7 h 9614"/>
              <a:gd name="connsiteX3" fmla="*/ 10000 w 10000"/>
              <a:gd name="connsiteY3" fmla="*/ 5331 h 9614"/>
              <a:gd name="connsiteX4" fmla="*/ 1959 w 10000"/>
              <a:gd name="connsiteY4" fmla="*/ 9608 h 9614"/>
              <a:gd name="connsiteX0" fmla="*/ 1959 w 10000"/>
              <a:gd name="connsiteY0" fmla="*/ 10679 h 10686"/>
              <a:gd name="connsiteX1" fmla="*/ 0 w 10000"/>
              <a:gd name="connsiteY1" fmla="*/ 5250 h 10686"/>
              <a:gd name="connsiteX2" fmla="*/ 5360 w 10000"/>
              <a:gd name="connsiteY2" fmla="*/ 5 h 10686"/>
              <a:gd name="connsiteX3" fmla="*/ 10000 w 10000"/>
              <a:gd name="connsiteY3" fmla="*/ 6230 h 10686"/>
              <a:gd name="connsiteX4" fmla="*/ 1959 w 10000"/>
              <a:gd name="connsiteY4" fmla="*/ 10679 h 10686"/>
              <a:gd name="connsiteX0" fmla="*/ 1901 w 9942"/>
              <a:gd name="connsiteY0" fmla="*/ 10675 h 10676"/>
              <a:gd name="connsiteX1" fmla="*/ 0 w 9942"/>
              <a:gd name="connsiteY1" fmla="*/ 5817 h 10676"/>
              <a:gd name="connsiteX2" fmla="*/ 5302 w 9942"/>
              <a:gd name="connsiteY2" fmla="*/ 1 h 10676"/>
              <a:gd name="connsiteX3" fmla="*/ 9942 w 9942"/>
              <a:gd name="connsiteY3" fmla="*/ 6226 h 10676"/>
              <a:gd name="connsiteX4" fmla="*/ 1901 w 9942"/>
              <a:gd name="connsiteY4" fmla="*/ 10675 h 10676"/>
              <a:gd name="connsiteX0" fmla="*/ 1047 w 9135"/>
              <a:gd name="connsiteY0" fmla="*/ 9999 h 10004"/>
              <a:gd name="connsiteX1" fmla="*/ 103 w 9135"/>
              <a:gd name="connsiteY1" fmla="*/ 5012 h 10004"/>
              <a:gd name="connsiteX2" fmla="*/ 4468 w 9135"/>
              <a:gd name="connsiteY2" fmla="*/ 1 h 10004"/>
              <a:gd name="connsiteX3" fmla="*/ 9135 w 9135"/>
              <a:gd name="connsiteY3" fmla="*/ 5832 h 10004"/>
              <a:gd name="connsiteX4" fmla="*/ 1047 w 9135"/>
              <a:gd name="connsiteY4" fmla="*/ 9999 h 10004"/>
              <a:gd name="connsiteX0" fmla="*/ 4041 w 9895"/>
              <a:gd name="connsiteY0" fmla="*/ 9995 h 10000"/>
              <a:gd name="connsiteX1" fmla="*/ 5 w 9895"/>
              <a:gd name="connsiteY1" fmla="*/ 5010 h 10000"/>
              <a:gd name="connsiteX2" fmla="*/ 4783 w 9895"/>
              <a:gd name="connsiteY2" fmla="*/ 1 h 10000"/>
              <a:gd name="connsiteX3" fmla="*/ 9892 w 9895"/>
              <a:gd name="connsiteY3" fmla="*/ 5830 h 10000"/>
              <a:gd name="connsiteX4" fmla="*/ 4041 w 9895"/>
              <a:gd name="connsiteY4" fmla="*/ 9995 h 10000"/>
              <a:gd name="connsiteX0" fmla="*/ 4084 w 10253"/>
              <a:gd name="connsiteY0" fmla="*/ 10113 h 10117"/>
              <a:gd name="connsiteX1" fmla="*/ 5 w 10253"/>
              <a:gd name="connsiteY1" fmla="*/ 5128 h 10117"/>
              <a:gd name="connsiteX2" fmla="*/ 4834 w 10253"/>
              <a:gd name="connsiteY2" fmla="*/ 119 h 10117"/>
              <a:gd name="connsiteX3" fmla="*/ 8753 w 10253"/>
              <a:gd name="connsiteY3" fmla="*/ 1430 h 10117"/>
              <a:gd name="connsiteX4" fmla="*/ 9997 w 10253"/>
              <a:gd name="connsiteY4" fmla="*/ 5948 h 10117"/>
              <a:gd name="connsiteX5" fmla="*/ 4084 w 10253"/>
              <a:gd name="connsiteY5" fmla="*/ 10113 h 1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3" h="10117" extrusionOk="0">
                <a:moveTo>
                  <a:pt x="4084" y="10113"/>
                </a:moveTo>
                <a:cubicBezTo>
                  <a:pt x="2419" y="9976"/>
                  <a:pt x="-120" y="6794"/>
                  <a:pt x="5" y="5128"/>
                </a:cubicBezTo>
                <a:cubicBezTo>
                  <a:pt x="130" y="3462"/>
                  <a:pt x="3406" y="541"/>
                  <a:pt x="4834" y="119"/>
                </a:cubicBezTo>
                <a:cubicBezTo>
                  <a:pt x="6262" y="-303"/>
                  <a:pt x="7893" y="459"/>
                  <a:pt x="8753" y="1430"/>
                </a:cubicBezTo>
                <a:cubicBezTo>
                  <a:pt x="9613" y="2401"/>
                  <a:pt x="10775" y="4501"/>
                  <a:pt x="9997" y="5948"/>
                </a:cubicBezTo>
                <a:cubicBezTo>
                  <a:pt x="9219" y="7395"/>
                  <a:pt x="5749" y="10250"/>
                  <a:pt x="4084" y="10113"/>
                </a:cubicBezTo>
                <a:close/>
              </a:path>
            </a:pathLst>
          </a:custGeom>
          <a:solidFill>
            <a:srgbClr val="70AD47"/>
          </a:solidFill>
          <a:ln w="12700">
            <a:miter lim="400000"/>
          </a:ln>
          <a:effectLst/>
        </p:spPr>
        <p:txBody>
          <a:bodyPr lIns="45719" rIns="4571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Kievit Slab Offc"/>
                <a:ea typeface="Kievit Slab Offc"/>
                <a:cs typeface="Kievit Slab Offc"/>
                <a:sym typeface="Kievit Slab Offc"/>
              </a:defRPr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ievit Slab Offc"/>
                <a:ea typeface="Kievit Slab Offc"/>
                <a:cs typeface="Kievit Slab Offc"/>
                <a:sym typeface="Kievit Slab Offc"/>
              </a:rPr>
              <a:t>Togglz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ievit Slab Offc"/>
                <a:ea typeface="Kievit Slab Offc"/>
                <a:cs typeface="Kievit Slab Offc"/>
                <a:sym typeface="Kievit Slab Offc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Kievit Slab Offc"/>
                <a:ea typeface="Kievit Slab Offc"/>
                <a:cs typeface="Kievit Slab Offc"/>
                <a:sym typeface="Kievit Slab Offc"/>
              </a:defRPr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ievit Slab Offc"/>
                <a:ea typeface="Kievit Slab Offc"/>
                <a:cs typeface="Kievit Slab Offc"/>
                <a:sym typeface="Kievit Slab Offc"/>
              </a:rPr>
              <a:t>Exporter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ievit Slab Offc"/>
              <a:ea typeface="Kievit Slab Offc"/>
              <a:cs typeface="Kievit Slab Offc"/>
              <a:sym typeface="Kievit Slab Offc"/>
            </a:endParaRPr>
          </a:p>
        </p:txBody>
      </p:sp>
      <p:sp>
        <p:nvSpPr>
          <p:cNvPr id="42" name="Shape 206">
            <a:extLst>
              <a:ext uri="{FF2B5EF4-FFF2-40B4-BE49-F238E27FC236}">
                <a16:creationId xmlns:a16="http://schemas.microsoft.com/office/drawing/2014/main" id="{750E8AAF-E4D8-DA47-8B68-46AD4FC28475}"/>
              </a:ext>
            </a:extLst>
          </p:cNvPr>
          <p:cNvSpPr/>
          <p:nvPr/>
        </p:nvSpPr>
        <p:spPr>
          <a:xfrm flipH="1">
            <a:off x="3589205" y="2038239"/>
            <a:ext cx="896129" cy="642098"/>
          </a:xfrm>
          <a:custGeom>
            <a:avLst/>
            <a:gdLst>
              <a:gd name="connsiteX0" fmla="*/ 725 w 6521"/>
              <a:gd name="connsiteY0" fmla="*/ 21507 h 21901"/>
              <a:gd name="connsiteX1" fmla="*/ 725 w 6521"/>
              <a:gd name="connsiteY1" fmla="*/ 129 h 21901"/>
              <a:gd name="connsiteX2" fmla="*/ 6521 w 6521"/>
              <a:gd name="connsiteY2" fmla="*/ 12981 h 21901"/>
              <a:gd name="connsiteX3" fmla="*/ 725 w 6521"/>
              <a:gd name="connsiteY3" fmla="*/ 21507 h 21901"/>
              <a:gd name="connsiteX0" fmla="*/ 7819 w 16707"/>
              <a:gd name="connsiteY0" fmla="*/ 9784 h 9807"/>
              <a:gd name="connsiteX1" fmla="*/ 0 w 16707"/>
              <a:gd name="connsiteY1" fmla="*/ 4106 h 9807"/>
              <a:gd name="connsiteX2" fmla="*/ 7819 w 16707"/>
              <a:gd name="connsiteY2" fmla="*/ 23 h 9807"/>
              <a:gd name="connsiteX3" fmla="*/ 16707 w 16707"/>
              <a:gd name="connsiteY3" fmla="*/ 5891 h 9807"/>
              <a:gd name="connsiteX4" fmla="*/ 7819 w 16707"/>
              <a:gd name="connsiteY4" fmla="*/ 9784 h 9807"/>
              <a:gd name="connsiteX0" fmla="*/ 2030 w 10000"/>
              <a:gd name="connsiteY0" fmla="*/ 8744 h 8785"/>
              <a:gd name="connsiteX1" fmla="*/ 0 w 10000"/>
              <a:gd name="connsiteY1" fmla="*/ 4187 h 8785"/>
              <a:gd name="connsiteX2" fmla="*/ 4680 w 10000"/>
              <a:gd name="connsiteY2" fmla="*/ 23 h 8785"/>
              <a:gd name="connsiteX3" fmla="*/ 10000 w 10000"/>
              <a:gd name="connsiteY3" fmla="*/ 6007 h 8785"/>
              <a:gd name="connsiteX4" fmla="*/ 2030 w 10000"/>
              <a:gd name="connsiteY4" fmla="*/ 8744 h 8785"/>
              <a:gd name="connsiteX0" fmla="*/ 2030 w 10365"/>
              <a:gd name="connsiteY0" fmla="*/ 9933 h 9939"/>
              <a:gd name="connsiteX1" fmla="*/ 0 w 10365"/>
              <a:gd name="connsiteY1" fmla="*/ 4746 h 9939"/>
              <a:gd name="connsiteX2" fmla="*/ 4680 w 10365"/>
              <a:gd name="connsiteY2" fmla="*/ 6 h 9939"/>
              <a:gd name="connsiteX3" fmla="*/ 10365 w 10365"/>
              <a:gd name="connsiteY3" fmla="*/ 5682 h 9939"/>
              <a:gd name="connsiteX4" fmla="*/ 2030 w 10365"/>
              <a:gd name="connsiteY4" fmla="*/ 9933 h 9939"/>
              <a:gd name="connsiteX0" fmla="*/ 1959 w 10000"/>
              <a:gd name="connsiteY0" fmla="*/ 9608 h 9614"/>
              <a:gd name="connsiteX1" fmla="*/ 0 w 10000"/>
              <a:gd name="connsiteY1" fmla="*/ 4389 h 9614"/>
              <a:gd name="connsiteX2" fmla="*/ 5542 w 10000"/>
              <a:gd name="connsiteY2" fmla="*/ 7 h 9614"/>
              <a:gd name="connsiteX3" fmla="*/ 10000 w 10000"/>
              <a:gd name="connsiteY3" fmla="*/ 5331 h 9614"/>
              <a:gd name="connsiteX4" fmla="*/ 1959 w 10000"/>
              <a:gd name="connsiteY4" fmla="*/ 9608 h 9614"/>
              <a:gd name="connsiteX0" fmla="*/ 1959 w 10000"/>
              <a:gd name="connsiteY0" fmla="*/ 10679 h 10686"/>
              <a:gd name="connsiteX1" fmla="*/ 0 w 10000"/>
              <a:gd name="connsiteY1" fmla="*/ 5250 h 10686"/>
              <a:gd name="connsiteX2" fmla="*/ 5360 w 10000"/>
              <a:gd name="connsiteY2" fmla="*/ 5 h 10686"/>
              <a:gd name="connsiteX3" fmla="*/ 10000 w 10000"/>
              <a:gd name="connsiteY3" fmla="*/ 6230 h 10686"/>
              <a:gd name="connsiteX4" fmla="*/ 1959 w 10000"/>
              <a:gd name="connsiteY4" fmla="*/ 10679 h 10686"/>
              <a:gd name="connsiteX0" fmla="*/ 1901 w 9942"/>
              <a:gd name="connsiteY0" fmla="*/ 10675 h 10676"/>
              <a:gd name="connsiteX1" fmla="*/ 0 w 9942"/>
              <a:gd name="connsiteY1" fmla="*/ 5817 h 10676"/>
              <a:gd name="connsiteX2" fmla="*/ 5302 w 9942"/>
              <a:gd name="connsiteY2" fmla="*/ 1 h 10676"/>
              <a:gd name="connsiteX3" fmla="*/ 9942 w 9942"/>
              <a:gd name="connsiteY3" fmla="*/ 6226 h 10676"/>
              <a:gd name="connsiteX4" fmla="*/ 1901 w 9942"/>
              <a:gd name="connsiteY4" fmla="*/ 10675 h 10676"/>
              <a:gd name="connsiteX0" fmla="*/ 1047 w 9135"/>
              <a:gd name="connsiteY0" fmla="*/ 9999 h 10004"/>
              <a:gd name="connsiteX1" fmla="*/ 103 w 9135"/>
              <a:gd name="connsiteY1" fmla="*/ 5012 h 10004"/>
              <a:gd name="connsiteX2" fmla="*/ 4468 w 9135"/>
              <a:gd name="connsiteY2" fmla="*/ 1 h 10004"/>
              <a:gd name="connsiteX3" fmla="*/ 9135 w 9135"/>
              <a:gd name="connsiteY3" fmla="*/ 5832 h 10004"/>
              <a:gd name="connsiteX4" fmla="*/ 1047 w 9135"/>
              <a:gd name="connsiteY4" fmla="*/ 9999 h 10004"/>
              <a:gd name="connsiteX0" fmla="*/ 4041 w 9895"/>
              <a:gd name="connsiteY0" fmla="*/ 9995 h 10000"/>
              <a:gd name="connsiteX1" fmla="*/ 5 w 9895"/>
              <a:gd name="connsiteY1" fmla="*/ 5010 h 10000"/>
              <a:gd name="connsiteX2" fmla="*/ 4783 w 9895"/>
              <a:gd name="connsiteY2" fmla="*/ 1 h 10000"/>
              <a:gd name="connsiteX3" fmla="*/ 9892 w 9895"/>
              <a:gd name="connsiteY3" fmla="*/ 5830 h 10000"/>
              <a:gd name="connsiteX4" fmla="*/ 4041 w 9895"/>
              <a:gd name="connsiteY4" fmla="*/ 9995 h 10000"/>
              <a:gd name="connsiteX0" fmla="*/ 4084 w 10253"/>
              <a:gd name="connsiteY0" fmla="*/ 10113 h 10117"/>
              <a:gd name="connsiteX1" fmla="*/ 5 w 10253"/>
              <a:gd name="connsiteY1" fmla="*/ 5128 h 10117"/>
              <a:gd name="connsiteX2" fmla="*/ 4834 w 10253"/>
              <a:gd name="connsiteY2" fmla="*/ 119 h 10117"/>
              <a:gd name="connsiteX3" fmla="*/ 8753 w 10253"/>
              <a:gd name="connsiteY3" fmla="*/ 1430 h 10117"/>
              <a:gd name="connsiteX4" fmla="*/ 9997 w 10253"/>
              <a:gd name="connsiteY4" fmla="*/ 5948 h 10117"/>
              <a:gd name="connsiteX5" fmla="*/ 4084 w 10253"/>
              <a:gd name="connsiteY5" fmla="*/ 10113 h 1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3" h="10117" extrusionOk="0">
                <a:moveTo>
                  <a:pt x="4084" y="10113"/>
                </a:moveTo>
                <a:cubicBezTo>
                  <a:pt x="2419" y="9976"/>
                  <a:pt x="-120" y="6794"/>
                  <a:pt x="5" y="5128"/>
                </a:cubicBezTo>
                <a:cubicBezTo>
                  <a:pt x="130" y="3462"/>
                  <a:pt x="3406" y="541"/>
                  <a:pt x="4834" y="119"/>
                </a:cubicBezTo>
                <a:cubicBezTo>
                  <a:pt x="6262" y="-303"/>
                  <a:pt x="7893" y="459"/>
                  <a:pt x="8753" y="1430"/>
                </a:cubicBezTo>
                <a:cubicBezTo>
                  <a:pt x="9613" y="2401"/>
                  <a:pt x="10775" y="4501"/>
                  <a:pt x="9997" y="5948"/>
                </a:cubicBezTo>
                <a:cubicBezTo>
                  <a:pt x="9219" y="7395"/>
                  <a:pt x="5749" y="10250"/>
                  <a:pt x="4084" y="10113"/>
                </a:cubicBezTo>
                <a:close/>
              </a:path>
            </a:pathLst>
          </a:custGeom>
          <a:solidFill>
            <a:srgbClr val="70AD47"/>
          </a:solidFill>
          <a:ln w="12700">
            <a:miter lim="400000"/>
          </a:ln>
          <a:effectLst/>
        </p:spPr>
        <p:txBody>
          <a:bodyPr lIns="45719" rIns="4571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Kievit Slab Offc"/>
                <a:ea typeface="Kievit Slab Offc"/>
                <a:cs typeface="Kievit Slab Offc"/>
                <a:sym typeface="Kievit Slab Offc"/>
              </a:defRPr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ievit Slab Offc"/>
                <a:ea typeface="Kievit Slab Offc"/>
                <a:cs typeface="Kievit Slab Offc"/>
                <a:sym typeface="Kievit Slab Offc"/>
              </a:rPr>
              <a:t>Avro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ievit Slab Offc"/>
                <a:ea typeface="Kievit Slab Offc"/>
                <a:cs typeface="Kievit Slab Offc"/>
                <a:sym typeface="Kievit Slab Offc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Kievit Slab Offc"/>
                <a:ea typeface="Kievit Slab Offc"/>
                <a:cs typeface="Kievit Slab Offc"/>
                <a:sym typeface="Kievit Slab Offc"/>
              </a:defRPr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ievit Slab Offc"/>
                <a:ea typeface="Kievit Slab Offc"/>
                <a:cs typeface="Kievit Slab Offc"/>
                <a:sym typeface="Kievit Slab Offc"/>
              </a:rPr>
              <a:t>Exporter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ievit Slab Offc"/>
              <a:ea typeface="Kievit Slab Offc"/>
              <a:cs typeface="Kievit Slab Offc"/>
              <a:sym typeface="Kievit Slab Offc"/>
            </a:endParaRP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BF18B5F-99C8-3B4D-A73A-25DA23C83868}"/>
              </a:ext>
            </a:extLst>
          </p:cNvPr>
          <p:cNvGrpSpPr/>
          <p:nvPr/>
        </p:nvGrpSpPr>
        <p:grpSpPr>
          <a:xfrm>
            <a:off x="2589223" y="4943224"/>
            <a:ext cx="1911702" cy="1166696"/>
            <a:chOff x="2217206" y="4728399"/>
            <a:chExt cx="1911702" cy="1166696"/>
          </a:xfrm>
        </p:grpSpPr>
        <p:sp>
          <p:nvSpPr>
            <p:cNvPr id="44" name="Legende mit Pfeil nach links 17">
              <a:extLst>
                <a:ext uri="{FF2B5EF4-FFF2-40B4-BE49-F238E27FC236}">
                  <a16:creationId xmlns:a16="http://schemas.microsoft.com/office/drawing/2014/main" id="{DF992892-CDB1-9745-91B4-07414E9EBFE5}"/>
                </a:ext>
              </a:extLst>
            </p:cNvPr>
            <p:cNvSpPr/>
            <p:nvPr/>
          </p:nvSpPr>
          <p:spPr>
            <a:xfrm>
              <a:off x="2217206" y="4728399"/>
              <a:ext cx="1911702" cy="1166696"/>
            </a:xfrm>
            <a:custGeom>
              <a:avLst/>
              <a:gdLst>
                <a:gd name="connsiteX0" fmla="*/ 0 w 1993896"/>
                <a:gd name="connsiteY0" fmla="*/ 629510 h 1259020"/>
                <a:gd name="connsiteX1" fmla="*/ 314755 w 1993896"/>
                <a:gd name="connsiteY1" fmla="*/ 314755 h 1259020"/>
                <a:gd name="connsiteX2" fmla="*/ 314755 w 1993896"/>
                <a:gd name="connsiteY2" fmla="*/ 472133 h 1259020"/>
                <a:gd name="connsiteX3" fmla="*/ 698322 w 1993896"/>
                <a:gd name="connsiteY3" fmla="*/ 472133 h 1259020"/>
                <a:gd name="connsiteX4" fmla="*/ 698322 w 1993896"/>
                <a:gd name="connsiteY4" fmla="*/ 0 h 1259020"/>
                <a:gd name="connsiteX5" fmla="*/ 1993896 w 1993896"/>
                <a:gd name="connsiteY5" fmla="*/ 0 h 1259020"/>
                <a:gd name="connsiteX6" fmla="*/ 1993896 w 1993896"/>
                <a:gd name="connsiteY6" fmla="*/ 1259020 h 1259020"/>
                <a:gd name="connsiteX7" fmla="*/ 698322 w 1993896"/>
                <a:gd name="connsiteY7" fmla="*/ 1259020 h 1259020"/>
                <a:gd name="connsiteX8" fmla="*/ 698322 w 1993896"/>
                <a:gd name="connsiteY8" fmla="*/ 786888 h 1259020"/>
                <a:gd name="connsiteX9" fmla="*/ 314755 w 1993896"/>
                <a:gd name="connsiteY9" fmla="*/ 786888 h 1259020"/>
                <a:gd name="connsiteX10" fmla="*/ 314755 w 1993896"/>
                <a:gd name="connsiteY10" fmla="*/ 944265 h 1259020"/>
                <a:gd name="connsiteX11" fmla="*/ 0 w 1993896"/>
                <a:gd name="connsiteY11" fmla="*/ 629510 h 1259020"/>
                <a:gd name="connsiteX0" fmla="*/ 0 w 1993896"/>
                <a:gd name="connsiteY0" fmla="*/ 629510 h 1259020"/>
                <a:gd name="connsiteX1" fmla="*/ 314755 w 1993896"/>
                <a:gd name="connsiteY1" fmla="*/ 314755 h 1259020"/>
                <a:gd name="connsiteX2" fmla="*/ 314755 w 1993896"/>
                <a:gd name="connsiteY2" fmla="*/ 472133 h 1259020"/>
                <a:gd name="connsiteX3" fmla="*/ 698322 w 1993896"/>
                <a:gd name="connsiteY3" fmla="*/ 472133 h 1259020"/>
                <a:gd name="connsiteX4" fmla="*/ 698322 w 1993896"/>
                <a:gd name="connsiteY4" fmla="*/ 0 h 1259020"/>
                <a:gd name="connsiteX5" fmla="*/ 1815477 w 1993896"/>
                <a:gd name="connsiteY5" fmla="*/ 200722 h 1259020"/>
                <a:gd name="connsiteX6" fmla="*/ 1993896 w 1993896"/>
                <a:gd name="connsiteY6" fmla="*/ 1259020 h 1259020"/>
                <a:gd name="connsiteX7" fmla="*/ 698322 w 1993896"/>
                <a:gd name="connsiteY7" fmla="*/ 1259020 h 1259020"/>
                <a:gd name="connsiteX8" fmla="*/ 698322 w 1993896"/>
                <a:gd name="connsiteY8" fmla="*/ 786888 h 1259020"/>
                <a:gd name="connsiteX9" fmla="*/ 314755 w 1993896"/>
                <a:gd name="connsiteY9" fmla="*/ 786888 h 1259020"/>
                <a:gd name="connsiteX10" fmla="*/ 314755 w 1993896"/>
                <a:gd name="connsiteY10" fmla="*/ 944265 h 1259020"/>
                <a:gd name="connsiteX11" fmla="*/ 0 w 1993896"/>
                <a:gd name="connsiteY11" fmla="*/ 629510 h 1259020"/>
                <a:gd name="connsiteX0" fmla="*/ 0 w 1993896"/>
                <a:gd name="connsiteY0" fmla="*/ 495696 h 1125206"/>
                <a:gd name="connsiteX1" fmla="*/ 314755 w 1993896"/>
                <a:gd name="connsiteY1" fmla="*/ 180941 h 1125206"/>
                <a:gd name="connsiteX2" fmla="*/ 314755 w 1993896"/>
                <a:gd name="connsiteY2" fmla="*/ 338319 h 1125206"/>
                <a:gd name="connsiteX3" fmla="*/ 698322 w 1993896"/>
                <a:gd name="connsiteY3" fmla="*/ 338319 h 1125206"/>
                <a:gd name="connsiteX4" fmla="*/ 843288 w 1993896"/>
                <a:gd name="connsiteY4" fmla="*/ 0 h 1125206"/>
                <a:gd name="connsiteX5" fmla="*/ 1815477 w 1993896"/>
                <a:gd name="connsiteY5" fmla="*/ 66908 h 1125206"/>
                <a:gd name="connsiteX6" fmla="*/ 1993896 w 1993896"/>
                <a:gd name="connsiteY6" fmla="*/ 1125206 h 1125206"/>
                <a:gd name="connsiteX7" fmla="*/ 698322 w 1993896"/>
                <a:gd name="connsiteY7" fmla="*/ 1125206 h 1125206"/>
                <a:gd name="connsiteX8" fmla="*/ 698322 w 1993896"/>
                <a:gd name="connsiteY8" fmla="*/ 653074 h 1125206"/>
                <a:gd name="connsiteX9" fmla="*/ 314755 w 1993896"/>
                <a:gd name="connsiteY9" fmla="*/ 653074 h 1125206"/>
                <a:gd name="connsiteX10" fmla="*/ 314755 w 1993896"/>
                <a:gd name="connsiteY10" fmla="*/ 810451 h 1125206"/>
                <a:gd name="connsiteX11" fmla="*/ 0 w 1993896"/>
                <a:gd name="connsiteY11" fmla="*/ 495696 h 1125206"/>
                <a:gd name="connsiteX0" fmla="*/ 0 w 1815477"/>
                <a:gd name="connsiteY0" fmla="*/ 495696 h 1125206"/>
                <a:gd name="connsiteX1" fmla="*/ 314755 w 1815477"/>
                <a:gd name="connsiteY1" fmla="*/ 180941 h 1125206"/>
                <a:gd name="connsiteX2" fmla="*/ 314755 w 1815477"/>
                <a:gd name="connsiteY2" fmla="*/ 338319 h 1125206"/>
                <a:gd name="connsiteX3" fmla="*/ 698322 w 1815477"/>
                <a:gd name="connsiteY3" fmla="*/ 338319 h 1125206"/>
                <a:gd name="connsiteX4" fmla="*/ 843288 w 1815477"/>
                <a:gd name="connsiteY4" fmla="*/ 0 h 1125206"/>
                <a:gd name="connsiteX5" fmla="*/ 1815477 w 1815477"/>
                <a:gd name="connsiteY5" fmla="*/ 66908 h 1125206"/>
                <a:gd name="connsiteX6" fmla="*/ 1815477 w 1815477"/>
                <a:gd name="connsiteY6" fmla="*/ 1013694 h 1125206"/>
                <a:gd name="connsiteX7" fmla="*/ 698322 w 1815477"/>
                <a:gd name="connsiteY7" fmla="*/ 1125206 h 1125206"/>
                <a:gd name="connsiteX8" fmla="*/ 698322 w 1815477"/>
                <a:gd name="connsiteY8" fmla="*/ 653074 h 1125206"/>
                <a:gd name="connsiteX9" fmla="*/ 314755 w 1815477"/>
                <a:gd name="connsiteY9" fmla="*/ 653074 h 1125206"/>
                <a:gd name="connsiteX10" fmla="*/ 314755 w 1815477"/>
                <a:gd name="connsiteY10" fmla="*/ 810451 h 1125206"/>
                <a:gd name="connsiteX11" fmla="*/ 0 w 1815477"/>
                <a:gd name="connsiteY11" fmla="*/ 495696 h 1125206"/>
                <a:gd name="connsiteX0" fmla="*/ 0 w 1815477"/>
                <a:gd name="connsiteY0" fmla="*/ 495696 h 1013694"/>
                <a:gd name="connsiteX1" fmla="*/ 314755 w 1815477"/>
                <a:gd name="connsiteY1" fmla="*/ 180941 h 1013694"/>
                <a:gd name="connsiteX2" fmla="*/ 314755 w 1815477"/>
                <a:gd name="connsiteY2" fmla="*/ 338319 h 1013694"/>
                <a:gd name="connsiteX3" fmla="*/ 698322 w 1815477"/>
                <a:gd name="connsiteY3" fmla="*/ 338319 h 1013694"/>
                <a:gd name="connsiteX4" fmla="*/ 843288 w 1815477"/>
                <a:gd name="connsiteY4" fmla="*/ 0 h 1013694"/>
                <a:gd name="connsiteX5" fmla="*/ 1815477 w 1815477"/>
                <a:gd name="connsiteY5" fmla="*/ 66908 h 1013694"/>
                <a:gd name="connsiteX6" fmla="*/ 1815477 w 1815477"/>
                <a:gd name="connsiteY6" fmla="*/ 1013694 h 1013694"/>
                <a:gd name="connsiteX7" fmla="*/ 720624 w 1815477"/>
                <a:gd name="connsiteY7" fmla="*/ 1013693 h 1013694"/>
                <a:gd name="connsiteX8" fmla="*/ 698322 w 1815477"/>
                <a:gd name="connsiteY8" fmla="*/ 653074 h 1013694"/>
                <a:gd name="connsiteX9" fmla="*/ 314755 w 1815477"/>
                <a:gd name="connsiteY9" fmla="*/ 653074 h 1013694"/>
                <a:gd name="connsiteX10" fmla="*/ 314755 w 1815477"/>
                <a:gd name="connsiteY10" fmla="*/ 810451 h 1013694"/>
                <a:gd name="connsiteX11" fmla="*/ 0 w 1815477"/>
                <a:gd name="connsiteY11" fmla="*/ 495696 h 1013694"/>
                <a:gd name="connsiteX0" fmla="*/ 0 w 1815477"/>
                <a:gd name="connsiteY0" fmla="*/ 509005 h 1027003"/>
                <a:gd name="connsiteX1" fmla="*/ 314755 w 1815477"/>
                <a:gd name="connsiteY1" fmla="*/ 194250 h 1027003"/>
                <a:gd name="connsiteX2" fmla="*/ 314755 w 1815477"/>
                <a:gd name="connsiteY2" fmla="*/ 351628 h 1027003"/>
                <a:gd name="connsiteX3" fmla="*/ 698322 w 1815477"/>
                <a:gd name="connsiteY3" fmla="*/ 351628 h 1027003"/>
                <a:gd name="connsiteX4" fmla="*/ 843288 w 1815477"/>
                <a:gd name="connsiteY4" fmla="*/ 13309 h 1027003"/>
                <a:gd name="connsiteX5" fmla="*/ 1815477 w 1815477"/>
                <a:gd name="connsiteY5" fmla="*/ 80217 h 1027003"/>
                <a:gd name="connsiteX6" fmla="*/ 1815477 w 1815477"/>
                <a:gd name="connsiteY6" fmla="*/ 1027003 h 1027003"/>
                <a:gd name="connsiteX7" fmla="*/ 720624 w 1815477"/>
                <a:gd name="connsiteY7" fmla="*/ 1027002 h 1027003"/>
                <a:gd name="connsiteX8" fmla="*/ 698322 w 1815477"/>
                <a:gd name="connsiteY8" fmla="*/ 666383 h 1027003"/>
                <a:gd name="connsiteX9" fmla="*/ 314755 w 1815477"/>
                <a:gd name="connsiteY9" fmla="*/ 666383 h 1027003"/>
                <a:gd name="connsiteX10" fmla="*/ 314755 w 1815477"/>
                <a:gd name="connsiteY10" fmla="*/ 823760 h 1027003"/>
                <a:gd name="connsiteX11" fmla="*/ 0 w 1815477"/>
                <a:gd name="connsiteY11" fmla="*/ 509005 h 1027003"/>
                <a:gd name="connsiteX0" fmla="*/ 0 w 1860081"/>
                <a:gd name="connsiteY0" fmla="*/ 509005 h 1027003"/>
                <a:gd name="connsiteX1" fmla="*/ 314755 w 1860081"/>
                <a:gd name="connsiteY1" fmla="*/ 194250 h 1027003"/>
                <a:gd name="connsiteX2" fmla="*/ 314755 w 1860081"/>
                <a:gd name="connsiteY2" fmla="*/ 351628 h 1027003"/>
                <a:gd name="connsiteX3" fmla="*/ 698322 w 1860081"/>
                <a:gd name="connsiteY3" fmla="*/ 351628 h 1027003"/>
                <a:gd name="connsiteX4" fmla="*/ 843288 w 1860081"/>
                <a:gd name="connsiteY4" fmla="*/ 13309 h 1027003"/>
                <a:gd name="connsiteX5" fmla="*/ 1815477 w 1860081"/>
                <a:gd name="connsiteY5" fmla="*/ 80217 h 1027003"/>
                <a:gd name="connsiteX6" fmla="*/ 1815477 w 1860081"/>
                <a:gd name="connsiteY6" fmla="*/ 1027003 h 1027003"/>
                <a:gd name="connsiteX7" fmla="*/ 720624 w 1860081"/>
                <a:gd name="connsiteY7" fmla="*/ 1027002 h 1027003"/>
                <a:gd name="connsiteX8" fmla="*/ 698322 w 1860081"/>
                <a:gd name="connsiteY8" fmla="*/ 666383 h 1027003"/>
                <a:gd name="connsiteX9" fmla="*/ 314755 w 1860081"/>
                <a:gd name="connsiteY9" fmla="*/ 666383 h 1027003"/>
                <a:gd name="connsiteX10" fmla="*/ 314755 w 1860081"/>
                <a:gd name="connsiteY10" fmla="*/ 823760 h 1027003"/>
                <a:gd name="connsiteX11" fmla="*/ 0 w 1860081"/>
                <a:gd name="connsiteY11" fmla="*/ 509005 h 1027003"/>
                <a:gd name="connsiteX0" fmla="*/ 0 w 1875170"/>
                <a:gd name="connsiteY0" fmla="*/ 509005 h 1027003"/>
                <a:gd name="connsiteX1" fmla="*/ 314755 w 1875170"/>
                <a:gd name="connsiteY1" fmla="*/ 194250 h 1027003"/>
                <a:gd name="connsiteX2" fmla="*/ 314755 w 1875170"/>
                <a:gd name="connsiteY2" fmla="*/ 351628 h 1027003"/>
                <a:gd name="connsiteX3" fmla="*/ 698322 w 1875170"/>
                <a:gd name="connsiteY3" fmla="*/ 351628 h 1027003"/>
                <a:gd name="connsiteX4" fmla="*/ 843288 w 1875170"/>
                <a:gd name="connsiteY4" fmla="*/ 13309 h 1027003"/>
                <a:gd name="connsiteX5" fmla="*/ 1815477 w 1875170"/>
                <a:gd name="connsiteY5" fmla="*/ 80217 h 1027003"/>
                <a:gd name="connsiteX6" fmla="*/ 1815477 w 1875170"/>
                <a:gd name="connsiteY6" fmla="*/ 1027003 h 1027003"/>
                <a:gd name="connsiteX7" fmla="*/ 720624 w 1875170"/>
                <a:gd name="connsiteY7" fmla="*/ 1027002 h 1027003"/>
                <a:gd name="connsiteX8" fmla="*/ 698322 w 1875170"/>
                <a:gd name="connsiteY8" fmla="*/ 666383 h 1027003"/>
                <a:gd name="connsiteX9" fmla="*/ 314755 w 1875170"/>
                <a:gd name="connsiteY9" fmla="*/ 666383 h 1027003"/>
                <a:gd name="connsiteX10" fmla="*/ 314755 w 1875170"/>
                <a:gd name="connsiteY10" fmla="*/ 823760 h 1027003"/>
                <a:gd name="connsiteX11" fmla="*/ 0 w 1875170"/>
                <a:gd name="connsiteY11" fmla="*/ 509005 h 1027003"/>
                <a:gd name="connsiteX0" fmla="*/ 0 w 1875170"/>
                <a:gd name="connsiteY0" fmla="*/ 509005 h 1051783"/>
                <a:gd name="connsiteX1" fmla="*/ 314755 w 1875170"/>
                <a:gd name="connsiteY1" fmla="*/ 194250 h 1051783"/>
                <a:gd name="connsiteX2" fmla="*/ 314755 w 1875170"/>
                <a:gd name="connsiteY2" fmla="*/ 351628 h 1051783"/>
                <a:gd name="connsiteX3" fmla="*/ 698322 w 1875170"/>
                <a:gd name="connsiteY3" fmla="*/ 351628 h 1051783"/>
                <a:gd name="connsiteX4" fmla="*/ 843288 w 1875170"/>
                <a:gd name="connsiteY4" fmla="*/ 13309 h 1051783"/>
                <a:gd name="connsiteX5" fmla="*/ 1815477 w 1875170"/>
                <a:gd name="connsiteY5" fmla="*/ 80217 h 1051783"/>
                <a:gd name="connsiteX6" fmla="*/ 1815477 w 1875170"/>
                <a:gd name="connsiteY6" fmla="*/ 1027003 h 1051783"/>
                <a:gd name="connsiteX7" fmla="*/ 720624 w 1875170"/>
                <a:gd name="connsiteY7" fmla="*/ 1027002 h 1051783"/>
                <a:gd name="connsiteX8" fmla="*/ 698322 w 1875170"/>
                <a:gd name="connsiteY8" fmla="*/ 666383 h 1051783"/>
                <a:gd name="connsiteX9" fmla="*/ 314755 w 1875170"/>
                <a:gd name="connsiteY9" fmla="*/ 666383 h 1051783"/>
                <a:gd name="connsiteX10" fmla="*/ 314755 w 1875170"/>
                <a:gd name="connsiteY10" fmla="*/ 823760 h 1051783"/>
                <a:gd name="connsiteX11" fmla="*/ 0 w 1875170"/>
                <a:gd name="connsiteY11" fmla="*/ 509005 h 1051783"/>
                <a:gd name="connsiteX0" fmla="*/ 0 w 1875170"/>
                <a:gd name="connsiteY0" fmla="*/ 509005 h 1060963"/>
                <a:gd name="connsiteX1" fmla="*/ 314755 w 1875170"/>
                <a:gd name="connsiteY1" fmla="*/ 194250 h 1060963"/>
                <a:gd name="connsiteX2" fmla="*/ 314755 w 1875170"/>
                <a:gd name="connsiteY2" fmla="*/ 351628 h 1060963"/>
                <a:gd name="connsiteX3" fmla="*/ 698322 w 1875170"/>
                <a:gd name="connsiteY3" fmla="*/ 351628 h 1060963"/>
                <a:gd name="connsiteX4" fmla="*/ 843288 w 1875170"/>
                <a:gd name="connsiteY4" fmla="*/ 13309 h 1060963"/>
                <a:gd name="connsiteX5" fmla="*/ 1815477 w 1875170"/>
                <a:gd name="connsiteY5" fmla="*/ 80217 h 1060963"/>
                <a:gd name="connsiteX6" fmla="*/ 1815477 w 1875170"/>
                <a:gd name="connsiteY6" fmla="*/ 1027003 h 1060963"/>
                <a:gd name="connsiteX7" fmla="*/ 720624 w 1875170"/>
                <a:gd name="connsiteY7" fmla="*/ 1027002 h 1060963"/>
                <a:gd name="connsiteX8" fmla="*/ 698322 w 1875170"/>
                <a:gd name="connsiteY8" fmla="*/ 666383 h 1060963"/>
                <a:gd name="connsiteX9" fmla="*/ 314755 w 1875170"/>
                <a:gd name="connsiteY9" fmla="*/ 666383 h 1060963"/>
                <a:gd name="connsiteX10" fmla="*/ 314755 w 1875170"/>
                <a:gd name="connsiteY10" fmla="*/ 823760 h 1060963"/>
                <a:gd name="connsiteX11" fmla="*/ 0 w 1875170"/>
                <a:gd name="connsiteY11" fmla="*/ 509005 h 1060963"/>
                <a:gd name="connsiteX0" fmla="*/ 0 w 1875170"/>
                <a:gd name="connsiteY0" fmla="*/ 509005 h 1060963"/>
                <a:gd name="connsiteX1" fmla="*/ 314755 w 1875170"/>
                <a:gd name="connsiteY1" fmla="*/ 194250 h 1060963"/>
                <a:gd name="connsiteX2" fmla="*/ 314755 w 1875170"/>
                <a:gd name="connsiteY2" fmla="*/ 351628 h 1060963"/>
                <a:gd name="connsiteX3" fmla="*/ 698322 w 1875170"/>
                <a:gd name="connsiteY3" fmla="*/ 351628 h 1060963"/>
                <a:gd name="connsiteX4" fmla="*/ 843288 w 1875170"/>
                <a:gd name="connsiteY4" fmla="*/ 13309 h 1060963"/>
                <a:gd name="connsiteX5" fmla="*/ 1815477 w 1875170"/>
                <a:gd name="connsiteY5" fmla="*/ 80217 h 1060963"/>
                <a:gd name="connsiteX6" fmla="*/ 1815477 w 1875170"/>
                <a:gd name="connsiteY6" fmla="*/ 1027003 h 1060963"/>
                <a:gd name="connsiteX7" fmla="*/ 720624 w 1875170"/>
                <a:gd name="connsiteY7" fmla="*/ 1027002 h 1060963"/>
                <a:gd name="connsiteX8" fmla="*/ 698322 w 1875170"/>
                <a:gd name="connsiteY8" fmla="*/ 666383 h 1060963"/>
                <a:gd name="connsiteX9" fmla="*/ 314755 w 1875170"/>
                <a:gd name="connsiteY9" fmla="*/ 666383 h 1060963"/>
                <a:gd name="connsiteX10" fmla="*/ 314755 w 1875170"/>
                <a:gd name="connsiteY10" fmla="*/ 823760 h 1060963"/>
                <a:gd name="connsiteX11" fmla="*/ 0 w 1875170"/>
                <a:gd name="connsiteY11" fmla="*/ 509005 h 1060963"/>
                <a:gd name="connsiteX0" fmla="*/ 0 w 1875170"/>
                <a:gd name="connsiteY0" fmla="*/ 529416 h 1081374"/>
                <a:gd name="connsiteX1" fmla="*/ 314755 w 1875170"/>
                <a:gd name="connsiteY1" fmla="*/ 214661 h 1081374"/>
                <a:gd name="connsiteX2" fmla="*/ 314755 w 1875170"/>
                <a:gd name="connsiteY2" fmla="*/ 372039 h 1081374"/>
                <a:gd name="connsiteX3" fmla="*/ 698322 w 1875170"/>
                <a:gd name="connsiteY3" fmla="*/ 372039 h 1081374"/>
                <a:gd name="connsiteX4" fmla="*/ 843288 w 1875170"/>
                <a:gd name="connsiteY4" fmla="*/ 33720 h 1081374"/>
                <a:gd name="connsiteX5" fmla="*/ 1815477 w 1875170"/>
                <a:gd name="connsiteY5" fmla="*/ 100628 h 1081374"/>
                <a:gd name="connsiteX6" fmla="*/ 1815477 w 1875170"/>
                <a:gd name="connsiteY6" fmla="*/ 1047414 h 1081374"/>
                <a:gd name="connsiteX7" fmla="*/ 720624 w 1875170"/>
                <a:gd name="connsiteY7" fmla="*/ 1047413 h 1081374"/>
                <a:gd name="connsiteX8" fmla="*/ 698322 w 1875170"/>
                <a:gd name="connsiteY8" fmla="*/ 686794 h 1081374"/>
                <a:gd name="connsiteX9" fmla="*/ 314755 w 1875170"/>
                <a:gd name="connsiteY9" fmla="*/ 686794 h 1081374"/>
                <a:gd name="connsiteX10" fmla="*/ 314755 w 1875170"/>
                <a:gd name="connsiteY10" fmla="*/ 844171 h 1081374"/>
                <a:gd name="connsiteX11" fmla="*/ 0 w 1875170"/>
                <a:gd name="connsiteY11" fmla="*/ 529416 h 1081374"/>
                <a:gd name="connsiteX0" fmla="*/ 0 w 1875170"/>
                <a:gd name="connsiteY0" fmla="*/ 529416 h 1081374"/>
                <a:gd name="connsiteX1" fmla="*/ 314755 w 1875170"/>
                <a:gd name="connsiteY1" fmla="*/ 214661 h 1081374"/>
                <a:gd name="connsiteX2" fmla="*/ 314755 w 1875170"/>
                <a:gd name="connsiteY2" fmla="*/ 372039 h 1081374"/>
                <a:gd name="connsiteX3" fmla="*/ 698322 w 1875170"/>
                <a:gd name="connsiteY3" fmla="*/ 372039 h 1081374"/>
                <a:gd name="connsiteX4" fmla="*/ 843288 w 1875170"/>
                <a:gd name="connsiteY4" fmla="*/ 33720 h 1081374"/>
                <a:gd name="connsiteX5" fmla="*/ 1815477 w 1875170"/>
                <a:gd name="connsiteY5" fmla="*/ 100628 h 1081374"/>
                <a:gd name="connsiteX6" fmla="*/ 1815477 w 1875170"/>
                <a:gd name="connsiteY6" fmla="*/ 1047414 h 1081374"/>
                <a:gd name="connsiteX7" fmla="*/ 720624 w 1875170"/>
                <a:gd name="connsiteY7" fmla="*/ 1047413 h 1081374"/>
                <a:gd name="connsiteX8" fmla="*/ 698322 w 1875170"/>
                <a:gd name="connsiteY8" fmla="*/ 686794 h 1081374"/>
                <a:gd name="connsiteX9" fmla="*/ 314755 w 1875170"/>
                <a:gd name="connsiteY9" fmla="*/ 686794 h 1081374"/>
                <a:gd name="connsiteX10" fmla="*/ 314755 w 1875170"/>
                <a:gd name="connsiteY10" fmla="*/ 844171 h 1081374"/>
                <a:gd name="connsiteX11" fmla="*/ 0 w 1875170"/>
                <a:gd name="connsiteY11" fmla="*/ 529416 h 1081374"/>
                <a:gd name="connsiteX0" fmla="*/ 0 w 1875170"/>
                <a:gd name="connsiteY0" fmla="*/ 529416 h 1119940"/>
                <a:gd name="connsiteX1" fmla="*/ 314755 w 1875170"/>
                <a:gd name="connsiteY1" fmla="*/ 214661 h 1119940"/>
                <a:gd name="connsiteX2" fmla="*/ 314755 w 1875170"/>
                <a:gd name="connsiteY2" fmla="*/ 372039 h 1119940"/>
                <a:gd name="connsiteX3" fmla="*/ 698322 w 1875170"/>
                <a:gd name="connsiteY3" fmla="*/ 372039 h 1119940"/>
                <a:gd name="connsiteX4" fmla="*/ 843288 w 1875170"/>
                <a:gd name="connsiteY4" fmla="*/ 33720 h 1119940"/>
                <a:gd name="connsiteX5" fmla="*/ 1815477 w 1875170"/>
                <a:gd name="connsiteY5" fmla="*/ 100628 h 1119940"/>
                <a:gd name="connsiteX6" fmla="*/ 1815477 w 1875170"/>
                <a:gd name="connsiteY6" fmla="*/ 1047414 h 1119940"/>
                <a:gd name="connsiteX7" fmla="*/ 720624 w 1875170"/>
                <a:gd name="connsiteY7" fmla="*/ 1047413 h 1119940"/>
                <a:gd name="connsiteX8" fmla="*/ 698322 w 1875170"/>
                <a:gd name="connsiteY8" fmla="*/ 686794 h 1119940"/>
                <a:gd name="connsiteX9" fmla="*/ 314755 w 1875170"/>
                <a:gd name="connsiteY9" fmla="*/ 686794 h 1119940"/>
                <a:gd name="connsiteX10" fmla="*/ 314755 w 1875170"/>
                <a:gd name="connsiteY10" fmla="*/ 844171 h 1119940"/>
                <a:gd name="connsiteX11" fmla="*/ 0 w 1875170"/>
                <a:gd name="connsiteY11" fmla="*/ 529416 h 1119940"/>
                <a:gd name="connsiteX0" fmla="*/ 0 w 1899319"/>
                <a:gd name="connsiteY0" fmla="*/ 529416 h 1119940"/>
                <a:gd name="connsiteX1" fmla="*/ 314755 w 1899319"/>
                <a:gd name="connsiteY1" fmla="*/ 214661 h 1119940"/>
                <a:gd name="connsiteX2" fmla="*/ 314755 w 1899319"/>
                <a:gd name="connsiteY2" fmla="*/ 372039 h 1119940"/>
                <a:gd name="connsiteX3" fmla="*/ 698322 w 1899319"/>
                <a:gd name="connsiteY3" fmla="*/ 372039 h 1119940"/>
                <a:gd name="connsiteX4" fmla="*/ 843288 w 1899319"/>
                <a:gd name="connsiteY4" fmla="*/ 33720 h 1119940"/>
                <a:gd name="connsiteX5" fmla="*/ 1815477 w 1899319"/>
                <a:gd name="connsiteY5" fmla="*/ 100628 h 1119940"/>
                <a:gd name="connsiteX6" fmla="*/ 1815477 w 1899319"/>
                <a:gd name="connsiteY6" fmla="*/ 1047414 h 1119940"/>
                <a:gd name="connsiteX7" fmla="*/ 720624 w 1899319"/>
                <a:gd name="connsiteY7" fmla="*/ 1047413 h 1119940"/>
                <a:gd name="connsiteX8" fmla="*/ 698322 w 1899319"/>
                <a:gd name="connsiteY8" fmla="*/ 686794 h 1119940"/>
                <a:gd name="connsiteX9" fmla="*/ 314755 w 1899319"/>
                <a:gd name="connsiteY9" fmla="*/ 686794 h 1119940"/>
                <a:gd name="connsiteX10" fmla="*/ 314755 w 1899319"/>
                <a:gd name="connsiteY10" fmla="*/ 844171 h 1119940"/>
                <a:gd name="connsiteX11" fmla="*/ 0 w 1899319"/>
                <a:gd name="connsiteY11" fmla="*/ 529416 h 1119940"/>
                <a:gd name="connsiteX0" fmla="*/ 0 w 1899319"/>
                <a:gd name="connsiteY0" fmla="*/ 537512 h 1128036"/>
                <a:gd name="connsiteX1" fmla="*/ 314755 w 1899319"/>
                <a:gd name="connsiteY1" fmla="*/ 222757 h 1128036"/>
                <a:gd name="connsiteX2" fmla="*/ 314755 w 1899319"/>
                <a:gd name="connsiteY2" fmla="*/ 380135 h 1128036"/>
                <a:gd name="connsiteX3" fmla="*/ 698322 w 1899319"/>
                <a:gd name="connsiteY3" fmla="*/ 380135 h 1128036"/>
                <a:gd name="connsiteX4" fmla="*/ 843288 w 1899319"/>
                <a:gd name="connsiteY4" fmla="*/ 41816 h 1128036"/>
                <a:gd name="connsiteX5" fmla="*/ 1815477 w 1899319"/>
                <a:gd name="connsiteY5" fmla="*/ 108724 h 1128036"/>
                <a:gd name="connsiteX6" fmla="*/ 1815477 w 1899319"/>
                <a:gd name="connsiteY6" fmla="*/ 1055510 h 1128036"/>
                <a:gd name="connsiteX7" fmla="*/ 720624 w 1899319"/>
                <a:gd name="connsiteY7" fmla="*/ 1055509 h 1128036"/>
                <a:gd name="connsiteX8" fmla="*/ 698322 w 1899319"/>
                <a:gd name="connsiteY8" fmla="*/ 694890 h 1128036"/>
                <a:gd name="connsiteX9" fmla="*/ 314755 w 1899319"/>
                <a:gd name="connsiteY9" fmla="*/ 694890 h 1128036"/>
                <a:gd name="connsiteX10" fmla="*/ 314755 w 1899319"/>
                <a:gd name="connsiteY10" fmla="*/ 852267 h 1128036"/>
                <a:gd name="connsiteX11" fmla="*/ 0 w 1899319"/>
                <a:gd name="connsiteY11" fmla="*/ 537512 h 1128036"/>
                <a:gd name="connsiteX0" fmla="*/ 0 w 1911702"/>
                <a:gd name="connsiteY0" fmla="*/ 537512 h 1128036"/>
                <a:gd name="connsiteX1" fmla="*/ 314755 w 1911702"/>
                <a:gd name="connsiteY1" fmla="*/ 222757 h 1128036"/>
                <a:gd name="connsiteX2" fmla="*/ 314755 w 1911702"/>
                <a:gd name="connsiteY2" fmla="*/ 380135 h 1128036"/>
                <a:gd name="connsiteX3" fmla="*/ 698322 w 1911702"/>
                <a:gd name="connsiteY3" fmla="*/ 380135 h 1128036"/>
                <a:gd name="connsiteX4" fmla="*/ 843288 w 1911702"/>
                <a:gd name="connsiteY4" fmla="*/ 41816 h 1128036"/>
                <a:gd name="connsiteX5" fmla="*/ 1815477 w 1911702"/>
                <a:gd name="connsiteY5" fmla="*/ 108724 h 1128036"/>
                <a:gd name="connsiteX6" fmla="*/ 1815477 w 1911702"/>
                <a:gd name="connsiteY6" fmla="*/ 1055510 h 1128036"/>
                <a:gd name="connsiteX7" fmla="*/ 720624 w 1911702"/>
                <a:gd name="connsiteY7" fmla="*/ 1055509 h 1128036"/>
                <a:gd name="connsiteX8" fmla="*/ 698322 w 1911702"/>
                <a:gd name="connsiteY8" fmla="*/ 694890 h 1128036"/>
                <a:gd name="connsiteX9" fmla="*/ 314755 w 1911702"/>
                <a:gd name="connsiteY9" fmla="*/ 694890 h 1128036"/>
                <a:gd name="connsiteX10" fmla="*/ 314755 w 1911702"/>
                <a:gd name="connsiteY10" fmla="*/ 852267 h 1128036"/>
                <a:gd name="connsiteX11" fmla="*/ 0 w 1911702"/>
                <a:gd name="connsiteY11" fmla="*/ 537512 h 1128036"/>
                <a:gd name="connsiteX0" fmla="*/ 0 w 1911702"/>
                <a:gd name="connsiteY0" fmla="*/ 537512 h 1147701"/>
                <a:gd name="connsiteX1" fmla="*/ 314755 w 1911702"/>
                <a:gd name="connsiteY1" fmla="*/ 222757 h 1147701"/>
                <a:gd name="connsiteX2" fmla="*/ 314755 w 1911702"/>
                <a:gd name="connsiteY2" fmla="*/ 380135 h 1147701"/>
                <a:gd name="connsiteX3" fmla="*/ 698322 w 1911702"/>
                <a:gd name="connsiteY3" fmla="*/ 380135 h 1147701"/>
                <a:gd name="connsiteX4" fmla="*/ 843288 w 1911702"/>
                <a:gd name="connsiteY4" fmla="*/ 41816 h 1147701"/>
                <a:gd name="connsiteX5" fmla="*/ 1815477 w 1911702"/>
                <a:gd name="connsiteY5" fmla="*/ 108724 h 1147701"/>
                <a:gd name="connsiteX6" fmla="*/ 1815477 w 1911702"/>
                <a:gd name="connsiteY6" fmla="*/ 1055510 h 1147701"/>
                <a:gd name="connsiteX7" fmla="*/ 720624 w 1911702"/>
                <a:gd name="connsiteY7" fmla="*/ 1055509 h 1147701"/>
                <a:gd name="connsiteX8" fmla="*/ 698322 w 1911702"/>
                <a:gd name="connsiteY8" fmla="*/ 694890 h 1147701"/>
                <a:gd name="connsiteX9" fmla="*/ 314755 w 1911702"/>
                <a:gd name="connsiteY9" fmla="*/ 694890 h 1147701"/>
                <a:gd name="connsiteX10" fmla="*/ 314755 w 1911702"/>
                <a:gd name="connsiteY10" fmla="*/ 852267 h 1147701"/>
                <a:gd name="connsiteX11" fmla="*/ 0 w 1911702"/>
                <a:gd name="connsiteY11" fmla="*/ 537512 h 1147701"/>
                <a:gd name="connsiteX0" fmla="*/ 0 w 1911702"/>
                <a:gd name="connsiteY0" fmla="*/ 537512 h 1166696"/>
                <a:gd name="connsiteX1" fmla="*/ 314755 w 1911702"/>
                <a:gd name="connsiteY1" fmla="*/ 222757 h 1166696"/>
                <a:gd name="connsiteX2" fmla="*/ 314755 w 1911702"/>
                <a:gd name="connsiteY2" fmla="*/ 380135 h 1166696"/>
                <a:gd name="connsiteX3" fmla="*/ 698322 w 1911702"/>
                <a:gd name="connsiteY3" fmla="*/ 380135 h 1166696"/>
                <a:gd name="connsiteX4" fmla="*/ 843288 w 1911702"/>
                <a:gd name="connsiteY4" fmla="*/ 41816 h 1166696"/>
                <a:gd name="connsiteX5" fmla="*/ 1815477 w 1911702"/>
                <a:gd name="connsiteY5" fmla="*/ 108724 h 1166696"/>
                <a:gd name="connsiteX6" fmla="*/ 1815477 w 1911702"/>
                <a:gd name="connsiteY6" fmla="*/ 1055510 h 1166696"/>
                <a:gd name="connsiteX7" fmla="*/ 720624 w 1911702"/>
                <a:gd name="connsiteY7" fmla="*/ 1055509 h 1166696"/>
                <a:gd name="connsiteX8" fmla="*/ 698322 w 1911702"/>
                <a:gd name="connsiteY8" fmla="*/ 694890 h 1166696"/>
                <a:gd name="connsiteX9" fmla="*/ 314755 w 1911702"/>
                <a:gd name="connsiteY9" fmla="*/ 694890 h 1166696"/>
                <a:gd name="connsiteX10" fmla="*/ 314755 w 1911702"/>
                <a:gd name="connsiteY10" fmla="*/ 852267 h 1166696"/>
                <a:gd name="connsiteX11" fmla="*/ 0 w 1911702"/>
                <a:gd name="connsiteY11" fmla="*/ 537512 h 1166696"/>
                <a:gd name="connsiteX0" fmla="*/ 0 w 1911702"/>
                <a:gd name="connsiteY0" fmla="*/ 537512 h 1166696"/>
                <a:gd name="connsiteX1" fmla="*/ 314755 w 1911702"/>
                <a:gd name="connsiteY1" fmla="*/ 222757 h 1166696"/>
                <a:gd name="connsiteX2" fmla="*/ 314755 w 1911702"/>
                <a:gd name="connsiteY2" fmla="*/ 380135 h 1166696"/>
                <a:gd name="connsiteX3" fmla="*/ 698322 w 1911702"/>
                <a:gd name="connsiteY3" fmla="*/ 380135 h 1166696"/>
                <a:gd name="connsiteX4" fmla="*/ 843288 w 1911702"/>
                <a:gd name="connsiteY4" fmla="*/ 41816 h 1166696"/>
                <a:gd name="connsiteX5" fmla="*/ 1815477 w 1911702"/>
                <a:gd name="connsiteY5" fmla="*/ 108724 h 1166696"/>
                <a:gd name="connsiteX6" fmla="*/ 1815477 w 1911702"/>
                <a:gd name="connsiteY6" fmla="*/ 1055510 h 1166696"/>
                <a:gd name="connsiteX7" fmla="*/ 720624 w 1911702"/>
                <a:gd name="connsiteY7" fmla="*/ 1055509 h 1166696"/>
                <a:gd name="connsiteX8" fmla="*/ 698322 w 1911702"/>
                <a:gd name="connsiteY8" fmla="*/ 694890 h 1166696"/>
                <a:gd name="connsiteX9" fmla="*/ 314755 w 1911702"/>
                <a:gd name="connsiteY9" fmla="*/ 694890 h 1166696"/>
                <a:gd name="connsiteX10" fmla="*/ 314755 w 1911702"/>
                <a:gd name="connsiteY10" fmla="*/ 852267 h 1166696"/>
                <a:gd name="connsiteX11" fmla="*/ 0 w 1911702"/>
                <a:gd name="connsiteY11" fmla="*/ 537512 h 11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11702" h="1166696">
                  <a:moveTo>
                    <a:pt x="0" y="537512"/>
                  </a:moveTo>
                  <a:lnTo>
                    <a:pt x="314755" y="222757"/>
                  </a:lnTo>
                  <a:lnTo>
                    <a:pt x="314755" y="380135"/>
                  </a:lnTo>
                  <a:lnTo>
                    <a:pt x="698322" y="380135"/>
                  </a:lnTo>
                  <a:cubicBezTo>
                    <a:pt x="724341" y="222757"/>
                    <a:pt x="794966" y="154589"/>
                    <a:pt x="843288" y="41816"/>
                  </a:cubicBezTo>
                  <a:cubicBezTo>
                    <a:pt x="1167351" y="8363"/>
                    <a:pt x="1402204" y="-58544"/>
                    <a:pt x="1815477" y="108724"/>
                  </a:cubicBezTo>
                  <a:cubicBezTo>
                    <a:pt x="1949292" y="446621"/>
                    <a:pt x="1938141" y="639554"/>
                    <a:pt x="1815477" y="1055510"/>
                  </a:cubicBezTo>
                  <a:cubicBezTo>
                    <a:pt x="1149443" y="1245080"/>
                    <a:pt x="974063" y="1155871"/>
                    <a:pt x="720624" y="1055509"/>
                  </a:cubicBezTo>
                  <a:cubicBezTo>
                    <a:pt x="690887" y="857245"/>
                    <a:pt x="705756" y="815096"/>
                    <a:pt x="698322" y="694890"/>
                  </a:cubicBezTo>
                  <a:lnTo>
                    <a:pt x="314755" y="694890"/>
                  </a:lnTo>
                  <a:lnTo>
                    <a:pt x="314755" y="852267"/>
                  </a:lnTo>
                  <a:lnTo>
                    <a:pt x="0" y="537512"/>
                  </a:lnTo>
                  <a:close/>
                </a:path>
              </a:pathLst>
            </a:custGeom>
            <a:solidFill>
              <a:srgbClr val="70AD4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21AB9520-8A87-DF48-BFFF-90346C9AC1BA}"/>
                </a:ext>
              </a:extLst>
            </p:cNvPr>
            <p:cNvSpPr txBox="1"/>
            <p:nvPr/>
          </p:nvSpPr>
          <p:spPr>
            <a:xfrm>
              <a:off x="3043109" y="5025125"/>
              <a:ext cx="870431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rPr>
                <a:t>Custom</a:t>
              </a:r>
              <a:endParaRPr lang="de-DE" sz="14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Controller</a:t>
              </a:r>
              <a:endParaRPr kumimoji="0" lang="de-DE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82B8BA7D-6146-444F-B155-A9C5DC966532}"/>
              </a:ext>
            </a:extLst>
          </p:cNvPr>
          <p:cNvSpPr txBox="1"/>
          <p:nvPr/>
        </p:nvSpPr>
        <p:spPr>
          <a:xfrm>
            <a:off x="1461182" y="5429577"/>
            <a:ext cx="118622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410766"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de-DE" sz="1600" dirty="0" err="1"/>
              <a:t>Kubernetes</a:t>
            </a:r>
            <a:r>
              <a:rPr lang="de-DE" sz="1600" dirty="0"/>
              <a:t> </a:t>
            </a:r>
          </a:p>
          <a:p>
            <a:pPr defTabSz="410766"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de-DE" sz="1600" dirty="0"/>
              <a:t>Cluster API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D67E985-D4C3-514C-BC1C-79A1B1CA1816}"/>
              </a:ext>
            </a:extLst>
          </p:cNvPr>
          <p:cNvSpPr txBox="1"/>
          <p:nvPr/>
        </p:nvSpPr>
        <p:spPr>
          <a:xfrm rot="20696889">
            <a:off x="3288916" y="1549194"/>
            <a:ext cx="152926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Exporter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Pods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B2166B4-4D27-3D49-AEB1-B3B0FB541A7B}"/>
              </a:ext>
            </a:extLst>
          </p:cNvPr>
          <p:cNvSpPr txBox="1"/>
          <p:nvPr/>
        </p:nvSpPr>
        <p:spPr>
          <a:xfrm rot="1799521">
            <a:off x="6887877" y="3620699"/>
            <a:ext cx="67486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Core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Pods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8D600A9E-30A9-6A42-84B0-0A0DD0295BD6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rgbClr val="EB8319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 rot="6948287" flipH="1">
            <a:off x="2482018" y="3835050"/>
            <a:ext cx="1075309" cy="473354"/>
          </a:xfrm>
          <a:prstGeom prst="rect">
            <a:avLst/>
          </a:prstGeom>
          <a:effectLst>
            <a:outerShdw blurRad="762000" dist="101600" dir="10328719" rotWithShape="0">
              <a:srgbClr val="000000"/>
            </a:outerShdw>
          </a:effectLst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9B288FCF-8D4C-AE48-B883-DA6724A1166C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rgbClr val="EB8319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 rot="17733474" flipH="1">
            <a:off x="4242968" y="4339031"/>
            <a:ext cx="1043916" cy="391010"/>
          </a:xfrm>
          <a:prstGeom prst="rect">
            <a:avLst/>
          </a:prstGeom>
          <a:noFill/>
          <a:ln>
            <a:noFill/>
          </a:ln>
          <a:effectLst>
            <a:outerShdw blurRad="762000" dist="101600" dir="10328719" rotWithShape="0">
              <a:srgbClr val="000000"/>
            </a:outerShdw>
          </a:effectLst>
        </p:spPr>
      </p:pic>
      <p:sp>
        <p:nvSpPr>
          <p:cNvPr id="51" name="Shape 191">
            <a:extLst>
              <a:ext uri="{FF2B5EF4-FFF2-40B4-BE49-F238E27FC236}">
                <a16:creationId xmlns:a16="http://schemas.microsoft.com/office/drawing/2014/main" id="{DCCF1FE4-2627-0F41-9346-D76A68F0FE0D}"/>
              </a:ext>
            </a:extLst>
          </p:cNvPr>
          <p:cNvSpPr/>
          <p:nvPr/>
        </p:nvSpPr>
        <p:spPr>
          <a:xfrm flipH="1">
            <a:off x="1630256" y="3141013"/>
            <a:ext cx="685441" cy="653671"/>
          </a:xfrm>
          <a:custGeom>
            <a:avLst/>
            <a:gdLst>
              <a:gd name="connsiteX0" fmla="*/ 767 w 6900"/>
              <a:gd name="connsiteY0" fmla="*/ 21553 h 21856"/>
              <a:gd name="connsiteX1" fmla="*/ 767 w 6900"/>
              <a:gd name="connsiteY1" fmla="*/ 175 h 21856"/>
              <a:gd name="connsiteX2" fmla="*/ 6900 w 6900"/>
              <a:gd name="connsiteY2" fmla="*/ 11931 h 21856"/>
              <a:gd name="connsiteX3" fmla="*/ 767 w 6900"/>
              <a:gd name="connsiteY3" fmla="*/ 21553 h 21856"/>
              <a:gd name="connsiteX0" fmla="*/ 8905 w 17793"/>
              <a:gd name="connsiteY0" fmla="*/ 9794 h 9826"/>
              <a:gd name="connsiteX1" fmla="*/ 0 w 17793"/>
              <a:gd name="connsiteY1" fmla="*/ 6993 h 9826"/>
              <a:gd name="connsiteX2" fmla="*/ 8905 w 17793"/>
              <a:gd name="connsiteY2" fmla="*/ 13 h 9826"/>
              <a:gd name="connsiteX3" fmla="*/ 17793 w 17793"/>
              <a:gd name="connsiteY3" fmla="*/ 5392 h 9826"/>
              <a:gd name="connsiteX4" fmla="*/ 8905 w 17793"/>
              <a:gd name="connsiteY4" fmla="*/ 9794 h 9826"/>
              <a:gd name="connsiteX0" fmla="*/ 5005 w 10000"/>
              <a:gd name="connsiteY0" fmla="*/ 9368 h 9400"/>
              <a:gd name="connsiteX1" fmla="*/ 0 w 10000"/>
              <a:gd name="connsiteY1" fmla="*/ 6518 h 9400"/>
              <a:gd name="connsiteX2" fmla="*/ 4568 w 10000"/>
              <a:gd name="connsiteY2" fmla="*/ 15 h 9400"/>
              <a:gd name="connsiteX3" fmla="*/ 10000 w 10000"/>
              <a:gd name="connsiteY3" fmla="*/ 4888 h 9400"/>
              <a:gd name="connsiteX4" fmla="*/ 5005 w 10000"/>
              <a:gd name="connsiteY4" fmla="*/ 9368 h 9400"/>
              <a:gd name="connsiteX0" fmla="*/ 5005 w 8911"/>
              <a:gd name="connsiteY0" fmla="*/ 10011 h 10097"/>
              <a:gd name="connsiteX1" fmla="*/ 0 w 8911"/>
              <a:gd name="connsiteY1" fmla="*/ 6979 h 10097"/>
              <a:gd name="connsiteX2" fmla="*/ 4568 w 8911"/>
              <a:gd name="connsiteY2" fmla="*/ 61 h 10097"/>
              <a:gd name="connsiteX3" fmla="*/ 8911 w 8911"/>
              <a:gd name="connsiteY3" fmla="*/ 3972 h 10097"/>
              <a:gd name="connsiteX4" fmla="*/ 5005 w 8911"/>
              <a:gd name="connsiteY4" fmla="*/ 10011 h 10097"/>
              <a:gd name="connsiteX0" fmla="*/ 5617 w 10000"/>
              <a:gd name="connsiteY0" fmla="*/ 9957 h 10042"/>
              <a:gd name="connsiteX1" fmla="*/ 0 w 10000"/>
              <a:gd name="connsiteY1" fmla="*/ 6954 h 10042"/>
              <a:gd name="connsiteX2" fmla="*/ 4609 w 10000"/>
              <a:gd name="connsiteY2" fmla="*/ 60 h 10042"/>
              <a:gd name="connsiteX3" fmla="*/ 10000 w 10000"/>
              <a:gd name="connsiteY3" fmla="*/ 3976 h 10042"/>
              <a:gd name="connsiteX4" fmla="*/ 5617 w 10000"/>
              <a:gd name="connsiteY4" fmla="*/ 9957 h 10042"/>
              <a:gd name="connsiteX0" fmla="*/ 5617 w 11188"/>
              <a:gd name="connsiteY0" fmla="*/ 9979 h 10081"/>
              <a:gd name="connsiteX1" fmla="*/ 0 w 11188"/>
              <a:gd name="connsiteY1" fmla="*/ 6976 h 10081"/>
              <a:gd name="connsiteX2" fmla="*/ 4609 w 11188"/>
              <a:gd name="connsiteY2" fmla="*/ 82 h 10081"/>
              <a:gd name="connsiteX3" fmla="*/ 11188 w 11188"/>
              <a:gd name="connsiteY3" fmla="*/ 3646 h 10081"/>
              <a:gd name="connsiteX4" fmla="*/ 5617 w 11188"/>
              <a:gd name="connsiteY4" fmla="*/ 9979 h 10081"/>
              <a:gd name="connsiteX0" fmla="*/ 5617 w 11188"/>
              <a:gd name="connsiteY0" fmla="*/ 9667 h 9769"/>
              <a:gd name="connsiteX1" fmla="*/ 0 w 11188"/>
              <a:gd name="connsiteY1" fmla="*/ 6664 h 9769"/>
              <a:gd name="connsiteX2" fmla="*/ 5825 w 11188"/>
              <a:gd name="connsiteY2" fmla="*/ 93 h 9769"/>
              <a:gd name="connsiteX3" fmla="*/ 11188 w 11188"/>
              <a:gd name="connsiteY3" fmla="*/ 3334 h 9769"/>
              <a:gd name="connsiteX4" fmla="*/ 5617 w 11188"/>
              <a:gd name="connsiteY4" fmla="*/ 9667 h 9769"/>
              <a:gd name="connsiteX0" fmla="*/ 4510 w 9489"/>
              <a:gd name="connsiteY0" fmla="*/ 9964 h 10301"/>
              <a:gd name="connsiteX1" fmla="*/ 0 w 9489"/>
              <a:gd name="connsiteY1" fmla="*/ 8314 h 10301"/>
              <a:gd name="connsiteX2" fmla="*/ 4695 w 9489"/>
              <a:gd name="connsiteY2" fmla="*/ 163 h 10301"/>
              <a:gd name="connsiteX3" fmla="*/ 9489 w 9489"/>
              <a:gd name="connsiteY3" fmla="*/ 3481 h 10301"/>
              <a:gd name="connsiteX4" fmla="*/ 4510 w 9489"/>
              <a:gd name="connsiteY4" fmla="*/ 9964 h 10301"/>
              <a:gd name="connsiteX0" fmla="*/ 4753 w 10000"/>
              <a:gd name="connsiteY0" fmla="*/ 10233 h 10560"/>
              <a:gd name="connsiteX1" fmla="*/ 0 w 10000"/>
              <a:gd name="connsiteY1" fmla="*/ 8631 h 10560"/>
              <a:gd name="connsiteX2" fmla="*/ 4256 w 10000"/>
              <a:gd name="connsiteY2" fmla="*/ 132 h 10560"/>
              <a:gd name="connsiteX3" fmla="*/ 10000 w 10000"/>
              <a:gd name="connsiteY3" fmla="*/ 3939 h 10560"/>
              <a:gd name="connsiteX4" fmla="*/ 4753 w 10000"/>
              <a:gd name="connsiteY4" fmla="*/ 10233 h 10560"/>
              <a:gd name="connsiteX0" fmla="*/ 4753 w 8204"/>
              <a:gd name="connsiteY0" fmla="*/ 10222 h 10523"/>
              <a:gd name="connsiteX1" fmla="*/ 0 w 8204"/>
              <a:gd name="connsiteY1" fmla="*/ 8620 h 10523"/>
              <a:gd name="connsiteX2" fmla="*/ 4256 w 8204"/>
              <a:gd name="connsiteY2" fmla="*/ 121 h 10523"/>
              <a:gd name="connsiteX3" fmla="*/ 8204 w 8204"/>
              <a:gd name="connsiteY3" fmla="*/ 4293 h 10523"/>
              <a:gd name="connsiteX4" fmla="*/ 4753 w 8204"/>
              <a:gd name="connsiteY4" fmla="*/ 10222 h 10523"/>
              <a:gd name="connsiteX0" fmla="*/ 8450 w 12656"/>
              <a:gd name="connsiteY0" fmla="*/ 9714 h 9716"/>
              <a:gd name="connsiteX1" fmla="*/ 0 w 12656"/>
              <a:gd name="connsiteY1" fmla="*/ 4784 h 9716"/>
              <a:gd name="connsiteX2" fmla="*/ 7844 w 12656"/>
              <a:gd name="connsiteY2" fmla="*/ 115 h 9716"/>
              <a:gd name="connsiteX3" fmla="*/ 12656 w 12656"/>
              <a:gd name="connsiteY3" fmla="*/ 4080 h 9716"/>
              <a:gd name="connsiteX4" fmla="*/ 8450 w 12656"/>
              <a:gd name="connsiteY4" fmla="*/ 9714 h 9716"/>
              <a:gd name="connsiteX0" fmla="*/ 5838 w 10001"/>
              <a:gd name="connsiteY0" fmla="*/ 8288 h 8292"/>
              <a:gd name="connsiteX1" fmla="*/ 0 w 10001"/>
              <a:gd name="connsiteY1" fmla="*/ 4915 h 8292"/>
              <a:gd name="connsiteX2" fmla="*/ 6198 w 10001"/>
              <a:gd name="connsiteY2" fmla="*/ 109 h 8292"/>
              <a:gd name="connsiteX3" fmla="*/ 10000 w 10001"/>
              <a:gd name="connsiteY3" fmla="*/ 4190 h 8292"/>
              <a:gd name="connsiteX4" fmla="*/ 5838 w 10001"/>
              <a:gd name="connsiteY4" fmla="*/ 8288 h 8292"/>
              <a:gd name="connsiteX0" fmla="*/ 5839 w 10004"/>
              <a:gd name="connsiteY0" fmla="*/ 8380 h 8385"/>
              <a:gd name="connsiteX1" fmla="*/ 2 w 10004"/>
              <a:gd name="connsiteY1" fmla="*/ 4312 h 8385"/>
              <a:gd name="connsiteX2" fmla="*/ 5150 w 10004"/>
              <a:gd name="connsiteY2" fmla="*/ 182 h 8385"/>
              <a:gd name="connsiteX3" fmla="*/ 10001 w 10004"/>
              <a:gd name="connsiteY3" fmla="*/ 3438 h 8385"/>
              <a:gd name="connsiteX4" fmla="*/ 5839 w 10004"/>
              <a:gd name="connsiteY4" fmla="*/ 8380 h 8385"/>
              <a:gd name="connsiteX0" fmla="*/ 5837 w 9058"/>
              <a:gd name="connsiteY0" fmla="*/ 9979 h 9982"/>
              <a:gd name="connsiteX1" fmla="*/ 2 w 9058"/>
              <a:gd name="connsiteY1" fmla="*/ 5128 h 9982"/>
              <a:gd name="connsiteX2" fmla="*/ 5148 w 9058"/>
              <a:gd name="connsiteY2" fmla="*/ 202 h 9982"/>
              <a:gd name="connsiteX3" fmla="*/ 9053 w 9058"/>
              <a:gd name="connsiteY3" fmla="*/ 4391 h 9982"/>
              <a:gd name="connsiteX4" fmla="*/ 5837 w 9058"/>
              <a:gd name="connsiteY4" fmla="*/ 9979 h 9982"/>
              <a:gd name="connsiteX0" fmla="*/ 6538 w 10093"/>
              <a:gd name="connsiteY0" fmla="*/ 9997 h 10131"/>
              <a:gd name="connsiteX1" fmla="*/ 2513 w 10093"/>
              <a:gd name="connsiteY1" fmla="*/ 8125 h 10131"/>
              <a:gd name="connsiteX2" fmla="*/ 96 w 10093"/>
              <a:gd name="connsiteY2" fmla="*/ 5137 h 10131"/>
              <a:gd name="connsiteX3" fmla="*/ 5777 w 10093"/>
              <a:gd name="connsiteY3" fmla="*/ 202 h 10131"/>
              <a:gd name="connsiteX4" fmla="*/ 10088 w 10093"/>
              <a:gd name="connsiteY4" fmla="*/ 4399 h 10131"/>
              <a:gd name="connsiteX5" fmla="*/ 6538 w 10093"/>
              <a:gd name="connsiteY5" fmla="*/ 9997 h 10131"/>
              <a:gd name="connsiteX0" fmla="*/ 6638 w 10193"/>
              <a:gd name="connsiteY0" fmla="*/ 9997 h 10429"/>
              <a:gd name="connsiteX1" fmla="*/ 1803 w 10193"/>
              <a:gd name="connsiteY1" fmla="*/ 9503 h 10429"/>
              <a:gd name="connsiteX2" fmla="*/ 196 w 10193"/>
              <a:gd name="connsiteY2" fmla="*/ 5137 h 10429"/>
              <a:gd name="connsiteX3" fmla="*/ 5877 w 10193"/>
              <a:gd name="connsiteY3" fmla="*/ 202 h 10429"/>
              <a:gd name="connsiteX4" fmla="*/ 10188 w 10193"/>
              <a:gd name="connsiteY4" fmla="*/ 4399 h 10429"/>
              <a:gd name="connsiteX5" fmla="*/ 6638 w 10193"/>
              <a:gd name="connsiteY5" fmla="*/ 9997 h 10429"/>
              <a:gd name="connsiteX0" fmla="*/ 6638 w 10193"/>
              <a:gd name="connsiteY0" fmla="*/ 8545 h 8977"/>
              <a:gd name="connsiteX1" fmla="*/ 1803 w 10193"/>
              <a:gd name="connsiteY1" fmla="*/ 8051 h 8977"/>
              <a:gd name="connsiteX2" fmla="*/ 196 w 10193"/>
              <a:gd name="connsiteY2" fmla="*/ 3685 h 8977"/>
              <a:gd name="connsiteX3" fmla="*/ 5877 w 10193"/>
              <a:gd name="connsiteY3" fmla="*/ 281 h 8977"/>
              <a:gd name="connsiteX4" fmla="*/ 10188 w 10193"/>
              <a:gd name="connsiteY4" fmla="*/ 2947 h 8977"/>
              <a:gd name="connsiteX5" fmla="*/ 6638 w 10193"/>
              <a:gd name="connsiteY5" fmla="*/ 8545 h 8977"/>
              <a:gd name="connsiteX0" fmla="*/ 6406 w 9893"/>
              <a:gd name="connsiteY0" fmla="*/ 9519 h 9689"/>
              <a:gd name="connsiteX1" fmla="*/ 2572 w 9893"/>
              <a:gd name="connsiteY1" fmla="*/ 7603 h 9689"/>
              <a:gd name="connsiteX2" fmla="*/ 86 w 9893"/>
              <a:gd name="connsiteY2" fmla="*/ 4105 h 9689"/>
              <a:gd name="connsiteX3" fmla="*/ 5660 w 9893"/>
              <a:gd name="connsiteY3" fmla="*/ 313 h 9689"/>
              <a:gd name="connsiteX4" fmla="*/ 9889 w 9893"/>
              <a:gd name="connsiteY4" fmla="*/ 3283 h 9689"/>
              <a:gd name="connsiteX5" fmla="*/ 6406 w 9893"/>
              <a:gd name="connsiteY5" fmla="*/ 9519 h 9689"/>
              <a:gd name="connsiteX0" fmla="*/ 6475 w 8057"/>
              <a:gd name="connsiteY0" fmla="*/ 9811 h 9977"/>
              <a:gd name="connsiteX1" fmla="*/ 2600 w 8057"/>
              <a:gd name="connsiteY1" fmla="*/ 7833 h 9977"/>
              <a:gd name="connsiteX2" fmla="*/ 87 w 8057"/>
              <a:gd name="connsiteY2" fmla="*/ 4223 h 9977"/>
              <a:gd name="connsiteX3" fmla="*/ 5721 w 8057"/>
              <a:gd name="connsiteY3" fmla="*/ 309 h 9977"/>
              <a:gd name="connsiteX4" fmla="*/ 8044 w 8057"/>
              <a:gd name="connsiteY4" fmla="*/ 3550 h 9977"/>
              <a:gd name="connsiteX5" fmla="*/ 6475 w 8057"/>
              <a:gd name="connsiteY5" fmla="*/ 9811 h 9977"/>
              <a:gd name="connsiteX0" fmla="*/ 7930 w 9894"/>
              <a:gd name="connsiteY0" fmla="*/ 9834 h 10000"/>
              <a:gd name="connsiteX1" fmla="*/ 3121 w 9894"/>
              <a:gd name="connsiteY1" fmla="*/ 7851 h 10000"/>
              <a:gd name="connsiteX2" fmla="*/ 2 w 9894"/>
              <a:gd name="connsiteY2" fmla="*/ 4233 h 10000"/>
              <a:gd name="connsiteX3" fmla="*/ 3500 w 9894"/>
              <a:gd name="connsiteY3" fmla="*/ 1911 h 10000"/>
              <a:gd name="connsiteX4" fmla="*/ 6995 w 9894"/>
              <a:gd name="connsiteY4" fmla="*/ 310 h 10000"/>
              <a:gd name="connsiteX5" fmla="*/ 9878 w 9894"/>
              <a:gd name="connsiteY5" fmla="*/ 3558 h 10000"/>
              <a:gd name="connsiteX6" fmla="*/ 7930 w 9894"/>
              <a:gd name="connsiteY6" fmla="*/ 9834 h 10000"/>
              <a:gd name="connsiteX0" fmla="*/ 8018 w 10003"/>
              <a:gd name="connsiteY0" fmla="*/ 9834 h 10000"/>
              <a:gd name="connsiteX1" fmla="*/ 3157 w 10003"/>
              <a:gd name="connsiteY1" fmla="*/ 7851 h 10000"/>
              <a:gd name="connsiteX2" fmla="*/ 5 w 10003"/>
              <a:gd name="connsiteY2" fmla="*/ 4233 h 10000"/>
              <a:gd name="connsiteX3" fmla="*/ 2532 w 10003"/>
              <a:gd name="connsiteY3" fmla="*/ 852 h 10000"/>
              <a:gd name="connsiteX4" fmla="*/ 7073 w 10003"/>
              <a:gd name="connsiteY4" fmla="*/ 310 h 10000"/>
              <a:gd name="connsiteX5" fmla="*/ 9987 w 10003"/>
              <a:gd name="connsiteY5" fmla="*/ 3558 h 10000"/>
              <a:gd name="connsiteX6" fmla="*/ 8018 w 10003"/>
              <a:gd name="connsiteY6" fmla="*/ 9834 h 10000"/>
              <a:gd name="connsiteX0" fmla="*/ 8019 w 10007"/>
              <a:gd name="connsiteY0" fmla="*/ 9834 h 10466"/>
              <a:gd name="connsiteX1" fmla="*/ 2006 w 10007"/>
              <a:gd name="connsiteY1" fmla="*/ 9616 h 10466"/>
              <a:gd name="connsiteX2" fmla="*/ 6 w 10007"/>
              <a:gd name="connsiteY2" fmla="*/ 4233 h 10466"/>
              <a:gd name="connsiteX3" fmla="*/ 2533 w 10007"/>
              <a:gd name="connsiteY3" fmla="*/ 852 h 10466"/>
              <a:gd name="connsiteX4" fmla="*/ 7074 w 10007"/>
              <a:gd name="connsiteY4" fmla="*/ 310 h 10466"/>
              <a:gd name="connsiteX5" fmla="*/ 9988 w 10007"/>
              <a:gd name="connsiteY5" fmla="*/ 3558 h 10466"/>
              <a:gd name="connsiteX6" fmla="*/ 8019 w 10007"/>
              <a:gd name="connsiteY6" fmla="*/ 9834 h 10466"/>
              <a:gd name="connsiteX0" fmla="*/ 8019 w 10018"/>
              <a:gd name="connsiteY0" fmla="*/ 9292 h 9924"/>
              <a:gd name="connsiteX1" fmla="*/ 2006 w 10018"/>
              <a:gd name="connsiteY1" fmla="*/ 9074 h 9924"/>
              <a:gd name="connsiteX2" fmla="*/ 6 w 10018"/>
              <a:gd name="connsiteY2" fmla="*/ 3691 h 9924"/>
              <a:gd name="connsiteX3" fmla="*/ 2533 w 10018"/>
              <a:gd name="connsiteY3" fmla="*/ 310 h 9924"/>
              <a:gd name="connsiteX4" fmla="*/ 6786 w 10018"/>
              <a:gd name="connsiteY4" fmla="*/ 474 h 9924"/>
              <a:gd name="connsiteX5" fmla="*/ 9988 w 10018"/>
              <a:gd name="connsiteY5" fmla="*/ 3016 h 9924"/>
              <a:gd name="connsiteX6" fmla="*/ 8019 w 10018"/>
              <a:gd name="connsiteY6" fmla="*/ 9292 h 9924"/>
              <a:gd name="connsiteX0" fmla="*/ 8005 w 10000"/>
              <a:gd name="connsiteY0" fmla="*/ 9871 h 10508"/>
              <a:gd name="connsiteX1" fmla="*/ 2002 w 10000"/>
              <a:gd name="connsiteY1" fmla="*/ 9651 h 10508"/>
              <a:gd name="connsiteX2" fmla="*/ 6 w 10000"/>
              <a:gd name="connsiteY2" fmla="*/ 4227 h 10508"/>
              <a:gd name="connsiteX3" fmla="*/ 2528 w 10000"/>
              <a:gd name="connsiteY3" fmla="*/ 820 h 10508"/>
              <a:gd name="connsiteX4" fmla="*/ 6774 w 10000"/>
              <a:gd name="connsiteY4" fmla="*/ 986 h 10508"/>
              <a:gd name="connsiteX5" fmla="*/ 9970 w 10000"/>
              <a:gd name="connsiteY5" fmla="*/ 3547 h 10508"/>
              <a:gd name="connsiteX6" fmla="*/ 8005 w 10000"/>
              <a:gd name="connsiteY6" fmla="*/ 9871 h 10508"/>
              <a:gd name="connsiteX0" fmla="*/ 8005 w 10000"/>
              <a:gd name="connsiteY0" fmla="*/ 10492 h 11129"/>
              <a:gd name="connsiteX1" fmla="*/ 2002 w 10000"/>
              <a:gd name="connsiteY1" fmla="*/ 10272 h 11129"/>
              <a:gd name="connsiteX2" fmla="*/ 6 w 10000"/>
              <a:gd name="connsiteY2" fmla="*/ 4848 h 11129"/>
              <a:gd name="connsiteX3" fmla="*/ 2528 w 10000"/>
              <a:gd name="connsiteY3" fmla="*/ 1441 h 11129"/>
              <a:gd name="connsiteX4" fmla="*/ 6774 w 10000"/>
              <a:gd name="connsiteY4" fmla="*/ 718 h 11129"/>
              <a:gd name="connsiteX5" fmla="*/ 9970 w 10000"/>
              <a:gd name="connsiteY5" fmla="*/ 4168 h 11129"/>
              <a:gd name="connsiteX6" fmla="*/ 8005 w 10000"/>
              <a:gd name="connsiteY6" fmla="*/ 10492 h 11129"/>
              <a:gd name="connsiteX0" fmla="*/ 8005 w 10000"/>
              <a:gd name="connsiteY0" fmla="*/ 10492 h 11129"/>
              <a:gd name="connsiteX1" fmla="*/ 2002 w 10000"/>
              <a:gd name="connsiteY1" fmla="*/ 10272 h 11129"/>
              <a:gd name="connsiteX2" fmla="*/ 6 w 10000"/>
              <a:gd name="connsiteY2" fmla="*/ 4848 h 11129"/>
              <a:gd name="connsiteX3" fmla="*/ 2528 w 10000"/>
              <a:gd name="connsiteY3" fmla="*/ 1441 h 11129"/>
              <a:gd name="connsiteX4" fmla="*/ 6774 w 10000"/>
              <a:gd name="connsiteY4" fmla="*/ 718 h 11129"/>
              <a:gd name="connsiteX5" fmla="*/ 9970 w 10000"/>
              <a:gd name="connsiteY5" fmla="*/ 4168 h 11129"/>
              <a:gd name="connsiteX6" fmla="*/ 8005 w 10000"/>
              <a:gd name="connsiteY6" fmla="*/ 10492 h 11129"/>
              <a:gd name="connsiteX0" fmla="*/ 8005 w 10000"/>
              <a:gd name="connsiteY0" fmla="*/ 10179 h 10816"/>
              <a:gd name="connsiteX1" fmla="*/ 2002 w 10000"/>
              <a:gd name="connsiteY1" fmla="*/ 9959 h 10816"/>
              <a:gd name="connsiteX2" fmla="*/ 6 w 10000"/>
              <a:gd name="connsiteY2" fmla="*/ 4535 h 10816"/>
              <a:gd name="connsiteX3" fmla="*/ 2528 w 10000"/>
              <a:gd name="connsiteY3" fmla="*/ 1128 h 10816"/>
              <a:gd name="connsiteX4" fmla="*/ 6774 w 10000"/>
              <a:gd name="connsiteY4" fmla="*/ 405 h 10816"/>
              <a:gd name="connsiteX5" fmla="*/ 9970 w 10000"/>
              <a:gd name="connsiteY5" fmla="*/ 3855 h 10816"/>
              <a:gd name="connsiteX6" fmla="*/ 8005 w 10000"/>
              <a:gd name="connsiteY6" fmla="*/ 10179 h 10816"/>
              <a:gd name="connsiteX0" fmla="*/ 7430 w 9976"/>
              <a:gd name="connsiteY0" fmla="*/ 9290 h 10431"/>
              <a:gd name="connsiteX1" fmla="*/ 2002 w 9976"/>
              <a:gd name="connsiteY1" fmla="*/ 9959 h 10431"/>
              <a:gd name="connsiteX2" fmla="*/ 6 w 9976"/>
              <a:gd name="connsiteY2" fmla="*/ 4535 h 10431"/>
              <a:gd name="connsiteX3" fmla="*/ 2528 w 9976"/>
              <a:gd name="connsiteY3" fmla="*/ 1128 h 10431"/>
              <a:gd name="connsiteX4" fmla="*/ 6774 w 9976"/>
              <a:gd name="connsiteY4" fmla="*/ 405 h 10431"/>
              <a:gd name="connsiteX5" fmla="*/ 9970 w 9976"/>
              <a:gd name="connsiteY5" fmla="*/ 3855 h 10431"/>
              <a:gd name="connsiteX6" fmla="*/ 7430 w 9976"/>
              <a:gd name="connsiteY6" fmla="*/ 9290 h 10431"/>
              <a:gd name="connsiteX0" fmla="*/ 7448 w 8859"/>
              <a:gd name="connsiteY0" fmla="*/ 8906 h 9993"/>
              <a:gd name="connsiteX1" fmla="*/ 2007 w 8859"/>
              <a:gd name="connsiteY1" fmla="*/ 9548 h 9993"/>
              <a:gd name="connsiteX2" fmla="*/ 6 w 8859"/>
              <a:gd name="connsiteY2" fmla="*/ 4348 h 9993"/>
              <a:gd name="connsiteX3" fmla="*/ 2534 w 8859"/>
              <a:gd name="connsiteY3" fmla="*/ 1081 h 9993"/>
              <a:gd name="connsiteX4" fmla="*/ 6790 w 8859"/>
              <a:gd name="connsiteY4" fmla="*/ 388 h 9993"/>
              <a:gd name="connsiteX5" fmla="*/ 8841 w 8859"/>
              <a:gd name="connsiteY5" fmla="*/ 3866 h 9993"/>
              <a:gd name="connsiteX6" fmla="*/ 7448 w 8859"/>
              <a:gd name="connsiteY6" fmla="*/ 8906 h 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9" h="9993" extrusionOk="0">
                <a:moveTo>
                  <a:pt x="7448" y="8906"/>
                </a:moveTo>
                <a:cubicBezTo>
                  <a:pt x="6309" y="9853"/>
                  <a:pt x="3345" y="10451"/>
                  <a:pt x="2007" y="9548"/>
                </a:cubicBezTo>
                <a:cubicBezTo>
                  <a:pt x="670" y="8646"/>
                  <a:pt x="-82" y="5759"/>
                  <a:pt x="6" y="4348"/>
                </a:cubicBezTo>
                <a:cubicBezTo>
                  <a:pt x="94" y="2936"/>
                  <a:pt x="1357" y="1713"/>
                  <a:pt x="2534" y="1081"/>
                </a:cubicBezTo>
                <a:cubicBezTo>
                  <a:pt x="3714" y="450"/>
                  <a:pt x="4707" y="-560"/>
                  <a:pt x="6790" y="388"/>
                </a:cubicBezTo>
                <a:cubicBezTo>
                  <a:pt x="9137" y="1211"/>
                  <a:pt x="8732" y="2446"/>
                  <a:pt x="8841" y="3866"/>
                </a:cubicBezTo>
                <a:cubicBezTo>
                  <a:pt x="8950" y="5286"/>
                  <a:pt x="8587" y="7959"/>
                  <a:pt x="7448" y="890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2700">
            <a:miter lim="400000"/>
          </a:ln>
          <a:effectLst/>
        </p:spPr>
        <p:txBody>
          <a:bodyPr lIns="45719" rIns="4571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Kievit Slab Offc"/>
                <a:ea typeface="Kievit Slab Offc"/>
                <a:cs typeface="Kievit Slab Offc"/>
                <a:sym typeface="Kievit Slab Offc"/>
              </a:defRPr>
            </a:pPr>
            <a:r>
              <a:rPr lang="de-DE" sz="1600" dirty="0" err="1">
                <a:solidFill>
                  <a:srgbClr val="FFFFFF"/>
                </a:solidFill>
                <a:latin typeface="Kievit Slab Offc"/>
                <a:ea typeface="Kievit Slab Offc"/>
                <a:cs typeface="Kievit Slab Offc"/>
                <a:sym typeface="Kievit Slab Offc"/>
              </a:rPr>
              <a:t>GitLab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ievit Slab Offc"/>
              <a:ea typeface="Kievit Slab Offc"/>
              <a:cs typeface="Kievit Slab Offc"/>
              <a:sym typeface="Kievit Slab Offc"/>
            </a:endParaRPr>
          </a:p>
        </p:txBody>
      </p:sp>
      <p:sp>
        <p:nvSpPr>
          <p:cNvPr id="52" name="Shape 187">
            <a:extLst>
              <a:ext uri="{FF2B5EF4-FFF2-40B4-BE49-F238E27FC236}">
                <a16:creationId xmlns:a16="http://schemas.microsoft.com/office/drawing/2014/main" id="{EBAE2155-4B06-D245-8838-95E785358063}"/>
              </a:ext>
            </a:extLst>
          </p:cNvPr>
          <p:cNvSpPr/>
          <p:nvPr/>
        </p:nvSpPr>
        <p:spPr>
          <a:xfrm>
            <a:off x="3072986" y="4235027"/>
            <a:ext cx="1398449" cy="1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algn="ctr">
              <a:lnSpc>
                <a:spcPct val="80000"/>
              </a:lnSpc>
              <a:defRPr sz="1400">
                <a:solidFill>
                  <a:srgbClr val="002C53"/>
                </a:solidFill>
                <a:latin typeface="BradleyHand ITC"/>
                <a:ea typeface="BradleyHand ITC"/>
                <a:cs typeface="BradleyHand ITC"/>
                <a:sym typeface="BradleyHand ITC"/>
              </a:defRPr>
            </a:lvl1pPr>
          </a:lstStyle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2. Check Labels</a:t>
            </a:r>
            <a:endParaRPr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3" name="Shape 187">
            <a:extLst>
              <a:ext uri="{FF2B5EF4-FFF2-40B4-BE49-F238E27FC236}">
                <a16:creationId xmlns:a16="http://schemas.microsoft.com/office/drawing/2014/main" id="{2EE1CBD8-2AC9-1342-B7EA-1F1E82B748C3}"/>
              </a:ext>
            </a:extLst>
          </p:cNvPr>
          <p:cNvSpPr/>
          <p:nvPr/>
        </p:nvSpPr>
        <p:spPr>
          <a:xfrm>
            <a:off x="2991951" y="4510026"/>
            <a:ext cx="1797561" cy="17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algn="ctr">
              <a:lnSpc>
                <a:spcPct val="80000"/>
              </a:lnSpc>
              <a:defRPr sz="1400">
                <a:solidFill>
                  <a:srgbClr val="002C53"/>
                </a:solidFill>
                <a:latin typeface="BradleyHand ITC"/>
                <a:ea typeface="BradleyHand ITC"/>
                <a:cs typeface="BradleyHand ITC"/>
                <a:sym typeface="BradleyHand ITC"/>
              </a:defRPr>
            </a:lvl1pPr>
          </a:lstStyle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3. </a:t>
            </a:r>
            <a:r>
              <a:rPr lang="de-DE" sz="1600" dirty="0" err="1">
                <a:solidFill>
                  <a:schemeClr val="tx1">
                    <a:lumMod val="50000"/>
                  </a:schemeClr>
                </a:solidFill>
              </a:rPr>
              <a:t>Notify</a:t>
            </a:r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</a:schemeClr>
                </a:solidFill>
              </a:rPr>
              <a:t>Exporter</a:t>
            </a:r>
            <a:endParaRPr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4" name="Shape 187">
            <a:extLst>
              <a:ext uri="{FF2B5EF4-FFF2-40B4-BE49-F238E27FC236}">
                <a16:creationId xmlns:a16="http://schemas.microsoft.com/office/drawing/2014/main" id="{663C643C-AF89-614E-807E-5B73C19130A4}"/>
              </a:ext>
            </a:extLst>
          </p:cNvPr>
          <p:cNvSpPr/>
          <p:nvPr/>
        </p:nvSpPr>
        <p:spPr>
          <a:xfrm>
            <a:off x="335943" y="4802470"/>
            <a:ext cx="1398449" cy="1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algn="ctr">
              <a:lnSpc>
                <a:spcPct val="80000"/>
              </a:lnSpc>
              <a:defRPr sz="1400">
                <a:solidFill>
                  <a:srgbClr val="002C53"/>
                </a:solidFill>
                <a:latin typeface="BradleyHand ITC"/>
                <a:ea typeface="BradleyHand ITC"/>
                <a:cs typeface="BradleyHand ITC"/>
                <a:sym typeface="BradleyHand ITC"/>
              </a:defRPr>
            </a:lvl1pPr>
          </a:lstStyle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1. New </a:t>
            </a:r>
            <a:r>
              <a:rPr lang="de-DE" sz="1600" dirty="0" err="1">
                <a:solidFill>
                  <a:schemeClr val="tx1">
                    <a:lumMod val="50000"/>
                  </a:schemeClr>
                </a:solidFill>
              </a:rPr>
              <a:t>pods</a:t>
            </a:r>
            <a:endParaRPr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91A062C-8F70-FE4E-B670-783BA5B94AD4}"/>
              </a:ext>
            </a:extLst>
          </p:cNvPr>
          <p:cNvSpPr txBox="1"/>
          <p:nvPr/>
        </p:nvSpPr>
        <p:spPr>
          <a:xfrm>
            <a:off x="1631657" y="3758110"/>
            <a:ext cx="737381" cy="425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050" dirty="0" err="1">
                <a:solidFill>
                  <a:schemeClr val="bg2">
                    <a:lumMod val="10000"/>
                  </a:schemeClr>
                </a:solidFill>
              </a:rPr>
              <a:t>label:gitlab</a:t>
            </a:r>
            <a:endParaRPr lang="de-DE" sz="1050" dirty="0">
              <a:solidFill>
                <a:schemeClr val="bg2">
                  <a:lumMod val="1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050" dirty="0" err="1">
                <a:solidFill>
                  <a:schemeClr val="bg2">
                    <a:lumMod val="10000"/>
                  </a:schemeClr>
                </a:solidFill>
              </a:rPr>
              <a:t>label:avro</a:t>
            </a:r>
            <a:endParaRPr kumimoji="0" lang="de-DE" sz="10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sym typeface="Helvetica Light"/>
            </a:endParaRPr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AA33245E-4240-1442-8806-EEECE9AFD8F4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rgbClr val="EB8319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 rot="14307580">
            <a:off x="5121690" y="3649179"/>
            <a:ext cx="1279416" cy="628001"/>
          </a:xfrm>
          <a:prstGeom prst="rect">
            <a:avLst/>
          </a:prstGeom>
          <a:noFill/>
          <a:ln>
            <a:noFill/>
          </a:ln>
          <a:effectLst>
            <a:outerShdw blurRad="762000" dist="101600" dir="10328719" rotWithShape="0">
              <a:srgbClr val="000000"/>
            </a:outerShdw>
          </a:effectLst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758E3E59-F17D-2846-8AF7-87ED0D4E3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803" y="1734906"/>
            <a:ext cx="1530207" cy="981616"/>
          </a:xfrm>
          <a:prstGeom prst="rect">
            <a:avLst/>
          </a:prstGeom>
        </p:spPr>
      </p:pic>
      <p:sp>
        <p:nvSpPr>
          <p:cNvPr id="59" name="Shape 187">
            <a:extLst>
              <a:ext uri="{FF2B5EF4-FFF2-40B4-BE49-F238E27FC236}">
                <a16:creationId xmlns:a16="http://schemas.microsoft.com/office/drawing/2014/main" id="{ECE56514-4224-B245-AF66-60A838EB0DCE}"/>
              </a:ext>
            </a:extLst>
          </p:cNvPr>
          <p:cNvSpPr/>
          <p:nvPr/>
        </p:nvSpPr>
        <p:spPr>
          <a:xfrm>
            <a:off x="5484216" y="3193900"/>
            <a:ext cx="1398449" cy="1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algn="ctr">
              <a:lnSpc>
                <a:spcPct val="80000"/>
              </a:lnSpc>
              <a:defRPr sz="1400">
                <a:solidFill>
                  <a:srgbClr val="002C53"/>
                </a:solidFill>
                <a:latin typeface="BradleyHand ITC"/>
                <a:ea typeface="BradleyHand ITC"/>
                <a:cs typeface="BradleyHand ITC"/>
                <a:sym typeface="BradleyHand ITC"/>
              </a:defRPr>
            </a:lvl1pPr>
          </a:lstStyle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4. Store </a:t>
            </a:r>
            <a:r>
              <a:rPr lang="de-DE" sz="1600" dirty="0" err="1">
                <a:solidFill>
                  <a:schemeClr val="tx1">
                    <a:lumMod val="50000"/>
                  </a:schemeClr>
                </a:solidFill>
              </a:rPr>
              <a:t>markdown</a:t>
            </a:r>
            <a:endParaRPr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8" name="Grafik 67" descr="File:Octicons-markdown.svg - Wikimedia Commons">
            <a:extLst>
              <a:ext uri="{FF2B5EF4-FFF2-40B4-BE49-F238E27FC236}">
                <a16:creationId xmlns:a16="http://schemas.microsoft.com/office/drawing/2014/main" id="{EB71060B-417A-6048-B545-ED861737B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69664" y="5412240"/>
            <a:ext cx="709431" cy="709431"/>
          </a:xfrm>
          <a:prstGeom prst="rect">
            <a:avLst/>
          </a:prstGeom>
        </p:spPr>
      </p:pic>
      <p:sp>
        <p:nvSpPr>
          <p:cNvPr id="69" name="Textfeld 68">
            <a:extLst>
              <a:ext uri="{FF2B5EF4-FFF2-40B4-BE49-F238E27FC236}">
                <a16:creationId xmlns:a16="http://schemas.microsoft.com/office/drawing/2014/main" id="{44A7B0FC-F58E-FD41-A020-DA1F4C7BAD0E}"/>
              </a:ext>
            </a:extLst>
          </p:cNvPr>
          <p:cNvSpPr txBox="1"/>
          <p:nvPr/>
        </p:nvSpPr>
        <p:spPr>
          <a:xfrm>
            <a:off x="1320800" y="6896945"/>
            <a:ext cx="228177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5" tooltip="https://commons.wikimedia.org/wiki/File:Octicons-markdown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6" tooltip="https://creativecommons.org/licenses/by-sa/3.0/"/>
              </a:rPr>
              <a:t>CC BY-SA</a:t>
            </a:r>
            <a:endParaRPr lang="de-DE" sz="900"/>
          </a:p>
        </p:txBody>
      </p:sp>
      <p:sp>
        <p:nvSpPr>
          <p:cNvPr id="72" name="Shape 229">
            <a:extLst>
              <a:ext uri="{FF2B5EF4-FFF2-40B4-BE49-F238E27FC236}">
                <a16:creationId xmlns:a16="http://schemas.microsoft.com/office/drawing/2014/main" id="{AD7B691C-04AD-4542-8B39-770B6986E536}"/>
              </a:ext>
            </a:extLst>
          </p:cNvPr>
          <p:cNvSpPr/>
          <p:nvPr/>
        </p:nvSpPr>
        <p:spPr>
          <a:xfrm rot="16200000">
            <a:off x="7400094" y="3577345"/>
            <a:ext cx="1801469" cy="501023"/>
          </a:xfrm>
          <a:custGeom>
            <a:avLst/>
            <a:gdLst>
              <a:gd name="connsiteX0" fmla="*/ 665 w 21600"/>
              <a:gd name="connsiteY0" fmla="*/ 8032 h 21600"/>
              <a:gd name="connsiteX1" fmla="*/ 3750 w 21600"/>
              <a:gd name="connsiteY1" fmla="*/ 7141 h 21600"/>
              <a:gd name="connsiteX2" fmla="*/ 12327 w 21600"/>
              <a:gd name="connsiteY2" fmla="*/ 6802 h 21600"/>
              <a:gd name="connsiteX3" fmla="*/ 16461 w 21600"/>
              <a:gd name="connsiteY3" fmla="*/ 7324 h 21600"/>
              <a:gd name="connsiteX4" fmla="*/ 16643 w 21600"/>
              <a:gd name="connsiteY4" fmla="*/ 3588 h 21600"/>
              <a:gd name="connsiteX5" fmla="*/ 16461 w 21600"/>
              <a:gd name="connsiteY5" fmla="*/ 0 h 21600"/>
              <a:gd name="connsiteX6" fmla="*/ 19751 w 21600"/>
              <a:gd name="connsiteY6" fmla="*/ 5387 h 21600"/>
              <a:gd name="connsiteX7" fmla="*/ 21600 w 21600"/>
              <a:gd name="connsiteY7" fmla="*/ 9934 h 21600"/>
              <a:gd name="connsiteX8" fmla="*/ 19129 w 21600"/>
              <a:gd name="connsiteY8" fmla="*/ 17310 h 21600"/>
              <a:gd name="connsiteX9" fmla="*/ 17062 w 21600"/>
              <a:gd name="connsiteY9" fmla="*/ 21600 h 21600"/>
              <a:gd name="connsiteX10" fmla="*/ 17328 w 21600"/>
              <a:gd name="connsiteY10" fmla="*/ 16861 h 21600"/>
              <a:gd name="connsiteX11" fmla="*/ 16961 w 21600"/>
              <a:gd name="connsiteY11" fmla="*/ 14159 h 21600"/>
              <a:gd name="connsiteX12" fmla="*/ 12589 w 21600"/>
              <a:gd name="connsiteY12" fmla="*/ 14233 h 21600"/>
              <a:gd name="connsiteX13" fmla="*/ 8656 w 21600"/>
              <a:gd name="connsiteY13" fmla="*/ 14233 h 21600"/>
              <a:gd name="connsiteX14" fmla="*/ 3502 w 21600"/>
              <a:gd name="connsiteY14" fmla="*/ 13712 h 21600"/>
              <a:gd name="connsiteX15" fmla="*/ 0 w 21600"/>
              <a:gd name="connsiteY15" fmla="*/ 13638 h 21600"/>
              <a:gd name="connsiteX16" fmla="*/ 665 w 21600"/>
              <a:gd name="connsiteY16" fmla="*/ 8032 h 21600"/>
              <a:gd name="connsiteX0" fmla="*/ 665 w 21600"/>
              <a:gd name="connsiteY0" fmla="*/ 8032 h 19757"/>
              <a:gd name="connsiteX1" fmla="*/ 3750 w 21600"/>
              <a:gd name="connsiteY1" fmla="*/ 7141 h 19757"/>
              <a:gd name="connsiteX2" fmla="*/ 12327 w 21600"/>
              <a:gd name="connsiteY2" fmla="*/ 6802 h 19757"/>
              <a:gd name="connsiteX3" fmla="*/ 16461 w 21600"/>
              <a:gd name="connsiteY3" fmla="*/ 7324 h 19757"/>
              <a:gd name="connsiteX4" fmla="*/ 16643 w 21600"/>
              <a:gd name="connsiteY4" fmla="*/ 3588 h 19757"/>
              <a:gd name="connsiteX5" fmla="*/ 16461 w 21600"/>
              <a:gd name="connsiteY5" fmla="*/ 0 h 19757"/>
              <a:gd name="connsiteX6" fmla="*/ 19751 w 21600"/>
              <a:gd name="connsiteY6" fmla="*/ 5387 h 19757"/>
              <a:gd name="connsiteX7" fmla="*/ 21600 w 21600"/>
              <a:gd name="connsiteY7" fmla="*/ 9934 h 19757"/>
              <a:gd name="connsiteX8" fmla="*/ 19129 w 21600"/>
              <a:gd name="connsiteY8" fmla="*/ 17310 h 19757"/>
              <a:gd name="connsiteX9" fmla="*/ 17179 w 21600"/>
              <a:gd name="connsiteY9" fmla="*/ 19757 h 19757"/>
              <a:gd name="connsiteX10" fmla="*/ 17328 w 21600"/>
              <a:gd name="connsiteY10" fmla="*/ 16861 h 19757"/>
              <a:gd name="connsiteX11" fmla="*/ 16961 w 21600"/>
              <a:gd name="connsiteY11" fmla="*/ 14159 h 19757"/>
              <a:gd name="connsiteX12" fmla="*/ 12589 w 21600"/>
              <a:gd name="connsiteY12" fmla="*/ 14233 h 19757"/>
              <a:gd name="connsiteX13" fmla="*/ 8656 w 21600"/>
              <a:gd name="connsiteY13" fmla="*/ 14233 h 19757"/>
              <a:gd name="connsiteX14" fmla="*/ 3502 w 21600"/>
              <a:gd name="connsiteY14" fmla="*/ 13712 h 19757"/>
              <a:gd name="connsiteX15" fmla="*/ 0 w 21600"/>
              <a:gd name="connsiteY15" fmla="*/ 13638 h 19757"/>
              <a:gd name="connsiteX16" fmla="*/ 665 w 21600"/>
              <a:gd name="connsiteY16" fmla="*/ 8032 h 19757"/>
              <a:gd name="connsiteX0" fmla="*/ 665 w 21600"/>
              <a:gd name="connsiteY0" fmla="*/ 8032 h 19757"/>
              <a:gd name="connsiteX1" fmla="*/ 3750 w 21600"/>
              <a:gd name="connsiteY1" fmla="*/ 7141 h 19757"/>
              <a:gd name="connsiteX2" fmla="*/ 12327 w 21600"/>
              <a:gd name="connsiteY2" fmla="*/ 6802 h 19757"/>
              <a:gd name="connsiteX3" fmla="*/ 16461 w 21600"/>
              <a:gd name="connsiteY3" fmla="*/ 7324 h 19757"/>
              <a:gd name="connsiteX4" fmla="*/ 16643 w 21600"/>
              <a:gd name="connsiteY4" fmla="*/ 3588 h 19757"/>
              <a:gd name="connsiteX5" fmla="*/ 16461 w 21600"/>
              <a:gd name="connsiteY5" fmla="*/ 0 h 19757"/>
              <a:gd name="connsiteX6" fmla="*/ 19751 w 21600"/>
              <a:gd name="connsiteY6" fmla="*/ 5387 h 19757"/>
              <a:gd name="connsiteX7" fmla="*/ 21600 w 21600"/>
              <a:gd name="connsiteY7" fmla="*/ 9934 h 19757"/>
              <a:gd name="connsiteX8" fmla="*/ 19012 w 21600"/>
              <a:gd name="connsiteY8" fmla="*/ 16340 h 19757"/>
              <a:gd name="connsiteX9" fmla="*/ 17179 w 21600"/>
              <a:gd name="connsiteY9" fmla="*/ 19757 h 19757"/>
              <a:gd name="connsiteX10" fmla="*/ 17328 w 21600"/>
              <a:gd name="connsiteY10" fmla="*/ 16861 h 19757"/>
              <a:gd name="connsiteX11" fmla="*/ 16961 w 21600"/>
              <a:gd name="connsiteY11" fmla="*/ 14159 h 19757"/>
              <a:gd name="connsiteX12" fmla="*/ 12589 w 21600"/>
              <a:gd name="connsiteY12" fmla="*/ 14233 h 19757"/>
              <a:gd name="connsiteX13" fmla="*/ 8656 w 21600"/>
              <a:gd name="connsiteY13" fmla="*/ 14233 h 19757"/>
              <a:gd name="connsiteX14" fmla="*/ 3502 w 21600"/>
              <a:gd name="connsiteY14" fmla="*/ 13712 h 19757"/>
              <a:gd name="connsiteX15" fmla="*/ 0 w 21600"/>
              <a:gd name="connsiteY15" fmla="*/ 13638 h 19757"/>
              <a:gd name="connsiteX16" fmla="*/ 665 w 21600"/>
              <a:gd name="connsiteY16" fmla="*/ 8032 h 19757"/>
              <a:gd name="connsiteX0" fmla="*/ 665 w 21600"/>
              <a:gd name="connsiteY0" fmla="*/ 8032 h 19757"/>
              <a:gd name="connsiteX1" fmla="*/ 3750 w 21600"/>
              <a:gd name="connsiteY1" fmla="*/ 7141 h 19757"/>
              <a:gd name="connsiteX2" fmla="*/ 12327 w 21600"/>
              <a:gd name="connsiteY2" fmla="*/ 6802 h 19757"/>
              <a:gd name="connsiteX3" fmla="*/ 16461 w 21600"/>
              <a:gd name="connsiteY3" fmla="*/ 7324 h 19757"/>
              <a:gd name="connsiteX4" fmla="*/ 16643 w 21600"/>
              <a:gd name="connsiteY4" fmla="*/ 3588 h 19757"/>
              <a:gd name="connsiteX5" fmla="*/ 16461 w 21600"/>
              <a:gd name="connsiteY5" fmla="*/ 0 h 19757"/>
              <a:gd name="connsiteX6" fmla="*/ 19751 w 21600"/>
              <a:gd name="connsiteY6" fmla="*/ 5387 h 19757"/>
              <a:gd name="connsiteX7" fmla="*/ 21600 w 21600"/>
              <a:gd name="connsiteY7" fmla="*/ 9934 h 19757"/>
              <a:gd name="connsiteX8" fmla="*/ 19012 w 21600"/>
              <a:gd name="connsiteY8" fmla="*/ 16340 h 19757"/>
              <a:gd name="connsiteX9" fmla="*/ 17179 w 21600"/>
              <a:gd name="connsiteY9" fmla="*/ 19757 h 19757"/>
              <a:gd name="connsiteX10" fmla="*/ 17152 w 21600"/>
              <a:gd name="connsiteY10" fmla="*/ 16279 h 19757"/>
              <a:gd name="connsiteX11" fmla="*/ 16961 w 21600"/>
              <a:gd name="connsiteY11" fmla="*/ 14159 h 19757"/>
              <a:gd name="connsiteX12" fmla="*/ 12589 w 21600"/>
              <a:gd name="connsiteY12" fmla="*/ 14233 h 19757"/>
              <a:gd name="connsiteX13" fmla="*/ 8656 w 21600"/>
              <a:gd name="connsiteY13" fmla="*/ 14233 h 19757"/>
              <a:gd name="connsiteX14" fmla="*/ 3502 w 21600"/>
              <a:gd name="connsiteY14" fmla="*/ 13712 h 19757"/>
              <a:gd name="connsiteX15" fmla="*/ 0 w 21600"/>
              <a:gd name="connsiteY15" fmla="*/ 13638 h 19757"/>
              <a:gd name="connsiteX16" fmla="*/ 665 w 21600"/>
              <a:gd name="connsiteY16" fmla="*/ 8032 h 19757"/>
              <a:gd name="connsiteX0" fmla="*/ 665 w 21600"/>
              <a:gd name="connsiteY0" fmla="*/ 8032 h 19757"/>
              <a:gd name="connsiteX1" fmla="*/ 3750 w 21600"/>
              <a:gd name="connsiteY1" fmla="*/ 7141 h 19757"/>
              <a:gd name="connsiteX2" fmla="*/ 12327 w 21600"/>
              <a:gd name="connsiteY2" fmla="*/ 6802 h 19757"/>
              <a:gd name="connsiteX3" fmla="*/ 16461 w 21600"/>
              <a:gd name="connsiteY3" fmla="*/ 7324 h 19757"/>
              <a:gd name="connsiteX4" fmla="*/ 16643 w 21600"/>
              <a:gd name="connsiteY4" fmla="*/ 3588 h 19757"/>
              <a:gd name="connsiteX5" fmla="*/ 16461 w 21600"/>
              <a:gd name="connsiteY5" fmla="*/ 0 h 19757"/>
              <a:gd name="connsiteX6" fmla="*/ 19751 w 21600"/>
              <a:gd name="connsiteY6" fmla="*/ 5387 h 19757"/>
              <a:gd name="connsiteX7" fmla="*/ 21600 w 21600"/>
              <a:gd name="connsiteY7" fmla="*/ 9934 h 19757"/>
              <a:gd name="connsiteX8" fmla="*/ 19188 w 21600"/>
              <a:gd name="connsiteY8" fmla="*/ 15661 h 19757"/>
              <a:gd name="connsiteX9" fmla="*/ 17179 w 21600"/>
              <a:gd name="connsiteY9" fmla="*/ 19757 h 19757"/>
              <a:gd name="connsiteX10" fmla="*/ 17152 w 21600"/>
              <a:gd name="connsiteY10" fmla="*/ 16279 h 19757"/>
              <a:gd name="connsiteX11" fmla="*/ 16961 w 21600"/>
              <a:gd name="connsiteY11" fmla="*/ 14159 h 19757"/>
              <a:gd name="connsiteX12" fmla="*/ 12589 w 21600"/>
              <a:gd name="connsiteY12" fmla="*/ 14233 h 19757"/>
              <a:gd name="connsiteX13" fmla="*/ 8656 w 21600"/>
              <a:gd name="connsiteY13" fmla="*/ 14233 h 19757"/>
              <a:gd name="connsiteX14" fmla="*/ 3502 w 21600"/>
              <a:gd name="connsiteY14" fmla="*/ 13712 h 19757"/>
              <a:gd name="connsiteX15" fmla="*/ 0 w 21600"/>
              <a:gd name="connsiteY15" fmla="*/ 13638 h 19757"/>
              <a:gd name="connsiteX16" fmla="*/ 665 w 21600"/>
              <a:gd name="connsiteY16" fmla="*/ 8032 h 19757"/>
              <a:gd name="connsiteX0" fmla="*/ 665 w 21600"/>
              <a:gd name="connsiteY0" fmla="*/ 8032 h 18690"/>
              <a:gd name="connsiteX1" fmla="*/ 3750 w 21600"/>
              <a:gd name="connsiteY1" fmla="*/ 7141 h 18690"/>
              <a:gd name="connsiteX2" fmla="*/ 12327 w 21600"/>
              <a:gd name="connsiteY2" fmla="*/ 6802 h 18690"/>
              <a:gd name="connsiteX3" fmla="*/ 16461 w 21600"/>
              <a:gd name="connsiteY3" fmla="*/ 7324 h 18690"/>
              <a:gd name="connsiteX4" fmla="*/ 16643 w 21600"/>
              <a:gd name="connsiteY4" fmla="*/ 3588 h 18690"/>
              <a:gd name="connsiteX5" fmla="*/ 16461 w 21600"/>
              <a:gd name="connsiteY5" fmla="*/ 0 h 18690"/>
              <a:gd name="connsiteX6" fmla="*/ 19751 w 21600"/>
              <a:gd name="connsiteY6" fmla="*/ 5387 h 18690"/>
              <a:gd name="connsiteX7" fmla="*/ 21600 w 21600"/>
              <a:gd name="connsiteY7" fmla="*/ 9934 h 18690"/>
              <a:gd name="connsiteX8" fmla="*/ 19188 w 21600"/>
              <a:gd name="connsiteY8" fmla="*/ 15661 h 18690"/>
              <a:gd name="connsiteX9" fmla="*/ 17238 w 21600"/>
              <a:gd name="connsiteY9" fmla="*/ 18690 h 18690"/>
              <a:gd name="connsiteX10" fmla="*/ 17152 w 21600"/>
              <a:gd name="connsiteY10" fmla="*/ 16279 h 18690"/>
              <a:gd name="connsiteX11" fmla="*/ 16961 w 21600"/>
              <a:gd name="connsiteY11" fmla="*/ 14159 h 18690"/>
              <a:gd name="connsiteX12" fmla="*/ 12589 w 21600"/>
              <a:gd name="connsiteY12" fmla="*/ 14233 h 18690"/>
              <a:gd name="connsiteX13" fmla="*/ 8656 w 21600"/>
              <a:gd name="connsiteY13" fmla="*/ 14233 h 18690"/>
              <a:gd name="connsiteX14" fmla="*/ 3502 w 21600"/>
              <a:gd name="connsiteY14" fmla="*/ 13712 h 18690"/>
              <a:gd name="connsiteX15" fmla="*/ 0 w 21600"/>
              <a:gd name="connsiteY15" fmla="*/ 13638 h 18690"/>
              <a:gd name="connsiteX16" fmla="*/ 665 w 21600"/>
              <a:gd name="connsiteY16" fmla="*/ 8032 h 18690"/>
              <a:gd name="connsiteX0" fmla="*/ 665 w 21600"/>
              <a:gd name="connsiteY0" fmla="*/ 8032 h 18690"/>
              <a:gd name="connsiteX1" fmla="*/ 3750 w 21600"/>
              <a:gd name="connsiteY1" fmla="*/ 7141 h 18690"/>
              <a:gd name="connsiteX2" fmla="*/ 12327 w 21600"/>
              <a:gd name="connsiteY2" fmla="*/ 6802 h 18690"/>
              <a:gd name="connsiteX3" fmla="*/ 16461 w 21600"/>
              <a:gd name="connsiteY3" fmla="*/ 7324 h 18690"/>
              <a:gd name="connsiteX4" fmla="*/ 16643 w 21600"/>
              <a:gd name="connsiteY4" fmla="*/ 3588 h 18690"/>
              <a:gd name="connsiteX5" fmla="*/ 16461 w 21600"/>
              <a:gd name="connsiteY5" fmla="*/ 0 h 18690"/>
              <a:gd name="connsiteX6" fmla="*/ 19751 w 21600"/>
              <a:gd name="connsiteY6" fmla="*/ 5387 h 18690"/>
              <a:gd name="connsiteX7" fmla="*/ 21600 w 21600"/>
              <a:gd name="connsiteY7" fmla="*/ 9934 h 18690"/>
              <a:gd name="connsiteX8" fmla="*/ 19188 w 21600"/>
              <a:gd name="connsiteY8" fmla="*/ 15661 h 18690"/>
              <a:gd name="connsiteX9" fmla="*/ 17238 w 21600"/>
              <a:gd name="connsiteY9" fmla="*/ 18690 h 18690"/>
              <a:gd name="connsiteX10" fmla="*/ 16961 w 21600"/>
              <a:gd name="connsiteY10" fmla="*/ 14159 h 18690"/>
              <a:gd name="connsiteX11" fmla="*/ 12589 w 21600"/>
              <a:gd name="connsiteY11" fmla="*/ 14233 h 18690"/>
              <a:gd name="connsiteX12" fmla="*/ 8656 w 21600"/>
              <a:gd name="connsiteY12" fmla="*/ 14233 h 18690"/>
              <a:gd name="connsiteX13" fmla="*/ 3502 w 21600"/>
              <a:gd name="connsiteY13" fmla="*/ 13712 h 18690"/>
              <a:gd name="connsiteX14" fmla="*/ 0 w 21600"/>
              <a:gd name="connsiteY14" fmla="*/ 13638 h 18690"/>
              <a:gd name="connsiteX15" fmla="*/ 665 w 21600"/>
              <a:gd name="connsiteY15" fmla="*/ 8032 h 18690"/>
              <a:gd name="connsiteX0" fmla="*/ 665 w 21600"/>
              <a:gd name="connsiteY0" fmla="*/ 8032 h 18690"/>
              <a:gd name="connsiteX1" fmla="*/ 3750 w 21600"/>
              <a:gd name="connsiteY1" fmla="*/ 7141 h 18690"/>
              <a:gd name="connsiteX2" fmla="*/ 12327 w 21600"/>
              <a:gd name="connsiteY2" fmla="*/ 6802 h 18690"/>
              <a:gd name="connsiteX3" fmla="*/ 16461 w 21600"/>
              <a:gd name="connsiteY3" fmla="*/ 7324 h 18690"/>
              <a:gd name="connsiteX4" fmla="*/ 16584 w 21600"/>
              <a:gd name="connsiteY4" fmla="*/ 5819 h 18690"/>
              <a:gd name="connsiteX5" fmla="*/ 16461 w 21600"/>
              <a:gd name="connsiteY5" fmla="*/ 0 h 18690"/>
              <a:gd name="connsiteX6" fmla="*/ 19751 w 21600"/>
              <a:gd name="connsiteY6" fmla="*/ 5387 h 18690"/>
              <a:gd name="connsiteX7" fmla="*/ 21600 w 21600"/>
              <a:gd name="connsiteY7" fmla="*/ 9934 h 18690"/>
              <a:gd name="connsiteX8" fmla="*/ 19188 w 21600"/>
              <a:gd name="connsiteY8" fmla="*/ 15661 h 18690"/>
              <a:gd name="connsiteX9" fmla="*/ 17238 w 21600"/>
              <a:gd name="connsiteY9" fmla="*/ 18690 h 18690"/>
              <a:gd name="connsiteX10" fmla="*/ 16961 w 21600"/>
              <a:gd name="connsiteY10" fmla="*/ 14159 h 18690"/>
              <a:gd name="connsiteX11" fmla="*/ 12589 w 21600"/>
              <a:gd name="connsiteY11" fmla="*/ 14233 h 18690"/>
              <a:gd name="connsiteX12" fmla="*/ 8656 w 21600"/>
              <a:gd name="connsiteY12" fmla="*/ 14233 h 18690"/>
              <a:gd name="connsiteX13" fmla="*/ 3502 w 21600"/>
              <a:gd name="connsiteY13" fmla="*/ 13712 h 18690"/>
              <a:gd name="connsiteX14" fmla="*/ 0 w 21600"/>
              <a:gd name="connsiteY14" fmla="*/ 13638 h 18690"/>
              <a:gd name="connsiteX15" fmla="*/ 665 w 21600"/>
              <a:gd name="connsiteY15" fmla="*/ 8032 h 18690"/>
              <a:gd name="connsiteX0" fmla="*/ 665 w 21600"/>
              <a:gd name="connsiteY0" fmla="*/ 5219 h 15877"/>
              <a:gd name="connsiteX1" fmla="*/ 3750 w 21600"/>
              <a:gd name="connsiteY1" fmla="*/ 4328 h 15877"/>
              <a:gd name="connsiteX2" fmla="*/ 12327 w 21600"/>
              <a:gd name="connsiteY2" fmla="*/ 3989 h 15877"/>
              <a:gd name="connsiteX3" fmla="*/ 16461 w 21600"/>
              <a:gd name="connsiteY3" fmla="*/ 4511 h 15877"/>
              <a:gd name="connsiteX4" fmla="*/ 16584 w 21600"/>
              <a:gd name="connsiteY4" fmla="*/ 3006 h 15877"/>
              <a:gd name="connsiteX5" fmla="*/ 16754 w 21600"/>
              <a:gd name="connsiteY5" fmla="*/ 0 h 15877"/>
              <a:gd name="connsiteX6" fmla="*/ 19751 w 21600"/>
              <a:gd name="connsiteY6" fmla="*/ 2574 h 15877"/>
              <a:gd name="connsiteX7" fmla="*/ 21600 w 21600"/>
              <a:gd name="connsiteY7" fmla="*/ 7121 h 15877"/>
              <a:gd name="connsiteX8" fmla="*/ 19188 w 21600"/>
              <a:gd name="connsiteY8" fmla="*/ 12848 h 15877"/>
              <a:gd name="connsiteX9" fmla="*/ 17238 w 21600"/>
              <a:gd name="connsiteY9" fmla="*/ 15877 h 15877"/>
              <a:gd name="connsiteX10" fmla="*/ 16961 w 21600"/>
              <a:gd name="connsiteY10" fmla="*/ 11346 h 15877"/>
              <a:gd name="connsiteX11" fmla="*/ 12589 w 21600"/>
              <a:gd name="connsiteY11" fmla="*/ 11420 h 15877"/>
              <a:gd name="connsiteX12" fmla="*/ 8656 w 21600"/>
              <a:gd name="connsiteY12" fmla="*/ 11420 h 15877"/>
              <a:gd name="connsiteX13" fmla="*/ 3502 w 21600"/>
              <a:gd name="connsiteY13" fmla="*/ 10899 h 15877"/>
              <a:gd name="connsiteX14" fmla="*/ 0 w 21600"/>
              <a:gd name="connsiteY14" fmla="*/ 10825 h 15877"/>
              <a:gd name="connsiteX15" fmla="*/ 665 w 21600"/>
              <a:gd name="connsiteY15" fmla="*/ 5219 h 15877"/>
              <a:gd name="connsiteX0" fmla="*/ 665 w 21600"/>
              <a:gd name="connsiteY0" fmla="*/ 5219 h 15877"/>
              <a:gd name="connsiteX1" fmla="*/ 3750 w 21600"/>
              <a:gd name="connsiteY1" fmla="*/ 4328 h 15877"/>
              <a:gd name="connsiteX2" fmla="*/ 12327 w 21600"/>
              <a:gd name="connsiteY2" fmla="*/ 3989 h 15877"/>
              <a:gd name="connsiteX3" fmla="*/ 16461 w 21600"/>
              <a:gd name="connsiteY3" fmla="*/ 4511 h 15877"/>
              <a:gd name="connsiteX4" fmla="*/ 16584 w 21600"/>
              <a:gd name="connsiteY4" fmla="*/ 3006 h 15877"/>
              <a:gd name="connsiteX5" fmla="*/ 16754 w 21600"/>
              <a:gd name="connsiteY5" fmla="*/ 0 h 15877"/>
              <a:gd name="connsiteX6" fmla="*/ 19751 w 21600"/>
              <a:gd name="connsiteY6" fmla="*/ 2574 h 15877"/>
              <a:gd name="connsiteX7" fmla="*/ 21600 w 21600"/>
              <a:gd name="connsiteY7" fmla="*/ 7121 h 15877"/>
              <a:gd name="connsiteX8" fmla="*/ 19188 w 21600"/>
              <a:gd name="connsiteY8" fmla="*/ 12848 h 15877"/>
              <a:gd name="connsiteX9" fmla="*/ 17238 w 21600"/>
              <a:gd name="connsiteY9" fmla="*/ 15877 h 15877"/>
              <a:gd name="connsiteX10" fmla="*/ 16961 w 21600"/>
              <a:gd name="connsiteY10" fmla="*/ 11346 h 15877"/>
              <a:gd name="connsiteX11" fmla="*/ 12589 w 21600"/>
              <a:gd name="connsiteY11" fmla="*/ 11420 h 15877"/>
              <a:gd name="connsiteX12" fmla="*/ 8656 w 21600"/>
              <a:gd name="connsiteY12" fmla="*/ 11420 h 15877"/>
              <a:gd name="connsiteX13" fmla="*/ 3502 w 21600"/>
              <a:gd name="connsiteY13" fmla="*/ 10899 h 15877"/>
              <a:gd name="connsiteX14" fmla="*/ 0 w 21600"/>
              <a:gd name="connsiteY14" fmla="*/ 10825 h 15877"/>
              <a:gd name="connsiteX15" fmla="*/ 665 w 21600"/>
              <a:gd name="connsiteY15" fmla="*/ 5219 h 15877"/>
              <a:gd name="connsiteX0" fmla="*/ 665 w 21600"/>
              <a:gd name="connsiteY0" fmla="*/ 5258 h 15916"/>
              <a:gd name="connsiteX1" fmla="*/ 3750 w 21600"/>
              <a:gd name="connsiteY1" fmla="*/ 4367 h 15916"/>
              <a:gd name="connsiteX2" fmla="*/ 12327 w 21600"/>
              <a:gd name="connsiteY2" fmla="*/ 4028 h 15916"/>
              <a:gd name="connsiteX3" fmla="*/ 16461 w 21600"/>
              <a:gd name="connsiteY3" fmla="*/ 4550 h 15916"/>
              <a:gd name="connsiteX4" fmla="*/ 16754 w 21600"/>
              <a:gd name="connsiteY4" fmla="*/ 39 h 15916"/>
              <a:gd name="connsiteX5" fmla="*/ 19751 w 21600"/>
              <a:gd name="connsiteY5" fmla="*/ 2613 h 15916"/>
              <a:gd name="connsiteX6" fmla="*/ 21600 w 21600"/>
              <a:gd name="connsiteY6" fmla="*/ 7160 h 15916"/>
              <a:gd name="connsiteX7" fmla="*/ 19188 w 21600"/>
              <a:gd name="connsiteY7" fmla="*/ 12887 h 15916"/>
              <a:gd name="connsiteX8" fmla="*/ 17238 w 21600"/>
              <a:gd name="connsiteY8" fmla="*/ 15916 h 15916"/>
              <a:gd name="connsiteX9" fmla="*/ 16961 w 21600"/>
              <a:gd name="connsiteY9" fmla="*/ 11385 h 15916"/>
              <a:gd name="connsiteX10" fmla="*/ 12589 w 21600"/>
              <a:gd name="connsiteY10" fmla="*/ 11459 h 15916"/>
              <a:gd name="connsiteX11" fmla="*/ 8656 w 21600"/>
              <a:gd name="connsiteY11" fmla="*/ 11459 h 15916"/>
              <a:gd name="connsiteX12" fmla="*/ 3502 w 21600"/>
              <a:gd name="connsiteY12" fmla="*/ 10938 h 15916"/>
              <a:gd name="connsiteX13" fmla="*/ 0 w 21600"/>
              <a:gd name="connsiteY13" fmla="*/ 10864 h 15916"/>
              <a:gd name="connsiteX14" fmla="*/ 665 w 21600"/>
              <a:gd name="connsiteY14" fmla="*/ 5258 h 15916"/>
              <a:gd name="connsiteX0" fmla="*/ 665 w 21600"/>
              <a:gd name="connsiteY0" fmla="*/ 5258 h 14073"/>
              <a:gd name="connsiteX1" fmla="*/ 3750 w 21600"/>
              <a:gd name="connsiteY1" fmla="*/ 4367 h 14073"/>
              <a:gd name="connsiteX2" fmla="*/ 12327 w 21600"/>
              <a:gd name="connsiteY2" fmla="*/ 4028 h 14073"/>
              <a:gd name="connsiteX3" fmla="*/ 16461 w 21600"/>
              <a:gd name="connsiteY3" fmla="*/ 4550 h 14073"/>
              <a:gd name="connsiteX4" fmla="*/ 16754 w 21600"/>
              <a:gd name="connsiteY4" fmla="*/ 39 h 14073"/>
              <a:gd name="connsiteX5" fmla="*/ 19751 w 21600"/>
              <a:gd name="connsiteY5" fmla="*/ 2613 h 14073"/>
              <a:gd name="connsiteX6" fmla="*/ 21600 w 21600"/>
              <a:gd name="connsiteY6" fmla="*/ 7160 h 14073"/>
              <a:gd name="connsiteX7" fmla="*/ 19188 w 21600"/>
              <a:gd name="connsiteY7" fmla="*/ 12887 h 14073"/>
              <a:gd name="connsiteX8" fmla="*/ 17414 w 21600"/>
              <a:gd name="connsiteY8" fmla="*/ 14073 h 14073"/>
              <a:gd name="connsiteX9" fmla="*/ 16961 w 21600"/>
              <a:gd name="connsiteY9" fmla="*/ 11385 h 14073"/>
              <a:gd name="connsiteX10" fmla="*/ 12589 w 21600"/>
              <a:gd name="connsiteY10" fmla="*/ 11459 h 14073"/>
              <a:gd name="connsiteX11" fmla="*/ 8656 w 21600"/>
              <a:gd name="connsiteY11" fmla="*/ 11459 h 14073"/>
              <a:gd name="connsiteX12" fmla="*/ 3502 w 21600"/>
              <a:gd name="connsiteY12" fmla="*/ 10938 h 14073"/>
              <a:gd name="connsiteX13" fmla="*/ 0 w 21600"/>
              <a:gd name="connsiteY13" fmla="*/ 10864 h 14073"/>
              <a:gd name="connsiteX14" fmla="*/ 665 w 21600"/>
              <a:gd name="connsiteY14" fmla="*/ 5258 h 14073"/>
              <a:gd name="connsiteX0" fmla="*/ 665 w 21600"/>
              <a:gd name="connsiteY0" fmla="*/ 5258 h 14073"/>
              <a:gd name="connsiteX1" fmla="*/ 3750 w 21600"/>
              <a:gd name="connsiteY1" fmla="*/ 4367 h 14073"/>
              <a:gd name="connsiteX2" fmla="*/ 12327 w 21600"/>
              <a:gd name="connsiteY2" fmla="*/ 4028 h 14073"/>
              <a:gd name="connsiteX3" fmla="*/ 16461 w 21600"/>
              <a:gd name="connsiteY3" fmla="*/ 4550 h 14073"/>
              <a:gd name="connsiteX4" fmla="*/ 16754 w 21600"/>
              <a:gd name="connsiteY4" fmla="*/ 39 h 14073"/>
              <a:gd name="connsiteX5" fmla="*/ 19751 w 21600"/>
              <a:gd name="connsiteY5" fmla="*/ 2613 h 14073"/>
              <a:gd name="connsiteX6" fmla="*/ 21600 w 21600"/>
              <a:gd name="connsiteY6" fmla="*/ 7160 h 14073"/>
              <a:gd name="connsiteX7" fmla="*/ 20066 w 21600"/>
              <a:gd name="connsiteY7" fmla="*/ 10074 h 14073"/>
              <a:gd name="connsiteX8" fmla="*/ 17414 w 21600"/>
              <a:gd name="connsiteY8" fmla="*/ 14073 h 14073"/>
              <a:gd name="connsiteX9" fmla="*/ 16961 w 21600"/>
              <a:gd name="connsiteY9" fmla="*/ 11385 h 14073"/>
              <a:gd name="connsiteX10" fmla="*/ 12589 w 21600"/>
              <a:gd name="connsiteY10" fmla="*/ 11459 h 14073"/>
              <a:gd name="connsiteX11" fmla="*/ 8656 w 21600"/>
              <a:gd name="connsiteY11" fmla="*/ 11459 h 14073"/>
              <a:gd name="connsiteX12" fmla="*/ 3502 w 21600"/>
              <a:gd name="connsiteY12" fmla="*/ 10938 h 14073"/>
              <a:gd name="connsiteX13" fmla="*/ 0 w 21600"/>
              <a:gd name="connsiteY13" fmla="*/ 10864 h 14073"/>
              <a:gd name="connsiteX14" fmla="*/ 665 w 21600"/>
              <a:gd name="connsiteY14" fmla="*/ 5258 h 14073"/>
              <a:gd name="connsiteX0" fmla="*/ 665 w 21600"/>
              <a:gd name="connsiteY0" fmla="*/ 5258 h 14073"/>
              <a:gd name="connsiteX1" fmla="*/ 3750 w 21600"/>
              <a:gd name="connsiteY1" fmla="*/ 4367 h 14073"/>
              <a:gd name="connsiteX2" fmla="*/ 12327 w 21600"/>
              <a:gd name="connsiteY2" fmla="*/ 4028 h 14073"/>
              <a:gd name="connsiteX3" fmla="*/ 16461 w 21600"/>
              <a:gd name="connsiteY3" fmla="*/ 4550 h 14073"/>
              <a:gd name="connsiteX4" fmla="*/ 16754 w 21600"/>
              <a:gd name="connsiteY4" fmla="*/ 39 h 14073"/>
              <a:gd name="connsiteX5" fmla="*/ 19751 w 21600"/>
              <a:gd name="connsiteY5" fmla="*/ 2613 h 14073"/>
              <a:gd name="connsiteX6" fmla="*/ 21600 w 21600"/>
              <a:gd name="connsiteY6" fmla="*/ 7160 h 14073"/>
              <a:gd name="connsiteX7" fmla="*/ 19773 w 21600"/>
              <a:gd name="connsiteY7" fmla="*/ 10850 h 14073"/>
              <a:gd name="connsiteX8" fmla="*/ 17414 w 21600"/>
              <a:gd name="connsiteY8" fmla="*/ 14073 h 14073"/>
              <a:gd name="connsiteX9" fmla="*/ 16961 w 21600"/>
              <a:gd name="connsiteY9" fmla="*/ 11385 h 14073"/>
              <a:gd name="connsiteX10" fmla="*/ 12589 w 21600"/>
              <a:gd name="connsiteY10" fmla="*/ 11459 h 14073"/>
              <a:gd name="connsiteX11" fmla="*/ 8656 w 21600"/>
              <a:gd name="connsiteY11" fmla="*/ 11459 h 14073"/>
              <a:gd name="connsiteX12" fmla="*/ 3502 w 21600"/>
              <a:gd name="connsiteY12" fmla="*/ 10938 h 14073"/>
              <a:gd name="connsiteX13" fmla="*/ 0 w 21600"/>
              <a:gd name="connsiteY13" fmla="*/ 10864 h 14073"/>
              <a:gd name="connsiteX14" fmla="*/ 665 w 21600"/>
              <a:gd name="connsiteY14" fmla="*/ 5258 h 14073"/>
              <a:gd name="connsiteX0" fmla="*/ 665 w 21600"/>
              <a:gd name="connsiteY0" fmla="*/ 5258 h 14073"/>
              <a:gd name="connsiteX1" fmla="*/ 3750 w 21600"/>
              <a:gd name="connsiteY1" fmla="*/ 4367 h 14073"/>
              <a:gd name="connsiteX2" fmla="*/ 12327 w 21600"/>
              <a:gd name="connsiteY2" fmla="*/ 4028 h 14073"/>
              <a:gd name="connsiteX3" fmla="*/ 16461 w 21600"/>
              <a:gd name="connsiteY3" fmla="*/ 4550 h 14073"/>
              <a:gd name="connsiteX4" fmla="*/ 16754 w 21600"/>
              <a:gd name="connsiteY4" fmla="*/ 39 h 14073"/>
              <a:gd name="connsiteX5" fmla="*/ 19751 w 21600"/>
              <a:gd name="connsiteY5" fmla="*/ 2613 h 14073"/>
              <a:gd name="connsiteX6" fmla="*/ 21600 w 21600"/>
              <a:gd name="connsiteY6" fmla="*/ 7160 h 14073"/>
              <a:gd name="connsiteX7" fmla="*/ 19773 w 21600"/>
              <a:gd name="connsiteY7" fmla="*/ 10850 h 14073"/>
              <a:gd name="connsiteX8" fmla="*/ 17414 w 21600"/>
              <a:gd name="connsiteY8" fmla="*/ 14073 h 14073"/>
              <a:gd name="connsiteX9" fmla="*/ 16961 w 21600"/>
              <a:gd name="connsiteY9" fmla="*/ 11385 h 14073"/>
              <a:gd name="connsiteX10" fmla="*/ 12589 w 21600"/>
              <a:gd name="connsiteY10" fmla="*/ 11459 h 14073"/>
              <a:gd name="connsiteX11" fmla="*/ 8656 w 21600"/>
              <a:gd name="connsiteY11" fmla="*/ 11459 h 14073"/>
              <a:gd name="connsiteX12" fmla="*/ 3502 w 21600"/>
              <a:gd name="connsiteY12" fmla="*/ 10938 h 14073"/>
              <a:gd name="connsiteX13" fmla="*/ 0 w 21600"/>
              <a:gd name="connsiteY13" fmla="*/ 10864 h 14073"/>
              <a:gd name="connsiteX14" fmla="*/ 665 w 21600"/>
              <a:gd name="connsiteY14" fmla="*/ 5258 h 14073"/>
              <a:gd name="connsiteX0" fmla="*/ 665 w 21600"/>
              <a:gd name="connsiteY0" fmla="*/ 3690 h 12505"/>
              <a:gd name="connsiteX1" fmla="*/ 3750 w 21600"/>
              <a:gd name="connsiteY1" fmla="*/ 2799 h 12505"/>
              <a:gd name="connsiteX2" fmla="*/ 12327 w 21600"/>
              <a:gd name="connsiteY2" fmla="*/ 2460 h 12505"/>
              <a:gd name="connsiteX3" fmla="*/ 16461 w 21600"/>
              <a:gd name="connsiteY3" fmla="*/ 2982 h 12505"/>
              <a:gd name="connsiteX4" fmla="*/ 16871 w 21600"/>
              <a:gd name="connsiteY4" fmla="*/ 120 h 12505"/>
              <a:gd name="connsiteX5" fmla="*/ 19751 w 21600"/>
              <a:gd name="connsiteY5" fmla="*/ 1045 h 12505"/>
              <a:gd name="connsiteX6" fmla="*/ 21600 w 21600"/>
              <a:gd name="connsiteY6" fmla="*/ 5592 h 12505"/>
              <a:gd name="connsiteX7" fmla="*/ 19773 w 21600"/>
              <a:gd name="connsiteY7" fmla="*/ 9282 h 12505"/>
              <a:gd name="connsiteX8" fmla="*/ 17414 w 21600"/>
              <a:gd name="connsiteY8" fmla="*/ 12505 h 12505"/>
              <a:gd name="connsiteX9" fmla="*/ 16961 w 21600"/>
              <a:gd name="connsiteY9" fmla="*/ 9817 h 12505"/>
              <a:gd name="connsiteX10" fmla="*/ 12589 w 21600"/>
              <a:gd name="connsiteY10" fmla="*/ 9891 h 12505"/>
              <a:gd name="connsiteX11" fmla="*/ 8656 w 21600"/>
              <a:gd name="connsiteY11" fmla="*/ 9891 h 12505"/>
              <a:gd name="connsiteX12" fmla="*/ 3502 w 21600"/>
              <a:gd name="connsiteY12" fmla="*/ 9370 h 12505"/>
              <a:gd name="connsiteX13" fmla="*/ 0 w 21600"/>
              <a:gd name="connsiteY13" fmla="*/ 9296 h 12505"/>
              <a:gd name="connsiteX14" fmla="*/ 665 w 21600"/>
              <a:gd name="connsiteY14" fmla="*/ 3690 h 12505"/>
              <a:gd name="connsiteX0" fmla="*/ 665 w 21600"/>
              <a:gd name="connsiteY0" fmla="*/ 3611 h 12426"/>
              <a:gd name="connsiteX1" fmla="*/ 3750 w 21600"/>
              <a:gd name="connsiteY1" fmla="*/ 2720 h 12426"/>
              <a:gd name="connsiteX2" fmla="*/ 12327 w 21600"/>
              <a:gd name="connsiteY2" fmla="*/ 2381 h 12426"/>
              <a:gd name="connsiteX3" fmla="*/ 16461 w 21600"/>
              <a:gd name="connsiteY3" fmla="*/ 2903 h 12426"/>
              <a:gd name="connsiteX4" fmla="*/ 16871 w 21600"/>
              <a:gd name="connsiteY4" fmla="*/ 41 h 12426"/>
              <a:gd name="connsiteX5" fmla="*/ 19341 w 21600"/>
              <a:gd name="connsiteY5" fmla="*/ 2324 h 12426"/>
              <a:gd name="connsiteX6" fmla="*/ 21600 w 21600"/>
              <a:gd name="connsiteY6" fmla="*/ 5513 h 12426"/>
              <a:gd name="connsiteX7" fmla="*/ 19773 w 21600"/>
              <a:gd name="connsiteY7" fmla="*/ 9203 h 12426"/>
              <a:gd name="connsiteX8" fmla="*/ 17414 w 21600"/>
              <a:gd name="connsiteY8" fmla="*/ 12426 h 12426"/>
              <a:gd name="connsiteX9" fmla="*/ 16961 w 21600"/>
              <a:gd name="connsiteY9" fmla="*/ 9738 h 12426"/>
              <a:gd name="connsiteX10" fmla="*/ 12589 w 21600"/>
              <a:gd name="connsiteY10" fmla="*/ 9812 h 12426"/>
              <a:gd name="connsiteX11" fmla="*/ 8656 w 21600"/>
              <a:gd name="connsiteY11" fmla="*/ 9812 h 12426"/>
              <a:gd name="connsiteX12" fmla="*/ 3502 w 21600"/>
              <a:gd name="connsiteY12" fmla="*/ 9291 h 12426"/>
              <a:gd name="connsiteX13" fmla="*/ 0 w 21600"/>
              <a:gd name="connsiteY13" fmla="*/ 9217 h 12426"/>
              <a:gd name="connsiteX14" fmla="*/ 665 w 21600"/>
              <a:gd name="connsiteY14" fmla="*/ 3611 h 12426"/>
              <a:gd name="connsiteX0" fmla="*/ 665 w 21600"/>
              <a:gd name="connsiteY0" fmla="*/ 3705 h 12520"/>
              <a:gd name="connsiteX1" fmla="*/ 3750 w 21600"/>
              <a:gd name="connsiteY1" fmla="*/ 2814 h 12520"/>
              <a:gd name="connsiteX2" fmla="*/ 12327 w 21600"/>
              <a:gd name="connsiteY2" fmla="*/ 2475 h 12520"/>
              <a:gd name="connsiteX3" fmla="*/ 16461 w 21600"/>
              <a:gd name="connsiteY3" fmla="*/ 2997 h 12520"/>
              <a:gd name="connsiteX4" fmla="*/ 16578 w 21600"/>
              <a:gd name="connsiteY4" fmla="*/ 38 h 12520"/>
              <a:gd name="connsiteX5" fmla="*/ 19341 w 21600"/>
              <a:gd name="connsiteY5" fmla="*/ 2418 h 12520"/>
              <a:gd name="connsiteX6" fmla="*/ 21600 w 21600"/>
              <a:gd name="connsiteY6" fmla="*/ 5607 h 12520"/>
              <a:gd name="connsiteX7" fmla="*/ 19773 w 21600"/>
              <a:gd name="connsiteY7" fmla="*/ 9297 h 12520"/>
              <a:gd name="connsiteX8" fmla="*/ 17414 w 21600"/>
              <a:gd name="connsiteY8" fmla="*/ 12520 h 12520"/>
              <a:gd name="connsiteX9" fmla="*/ 16961 w 21600"/>
              <a:gd name="connsiteY9" fmla="*/ 9832 h 12520"/>
              <a:gd name="connsiteX10" fmla="*/ 12589 w 21600"/>
              <a:gd name="connsiteY10" fmla="*/ 9906 h 12520"/>
              <a:gd name="connsiteX11" fmla="*/ 8656 w 21600"/>
              <a:gd name="connsiteY11" fmla="*/ 9906 h 12520"/>
              <a:gd name="connsiteX12" fmla="*/ 3502 w 21600"/>
              <a:gd name="connsiteY12" fmla="*/ 9385 h 12520"/>
              <a:gd name="connsiteX13" fmla="*/ 0 w 21600"/>
              <a:gd name="connsiteY13" fmla="*/ 9311 h 12520"/>
              <a:gd name="connsiteX14" fmla="*/ 665 w 21600"/>
              <a:gd name="connsiteY14" fmla="*/ 3705 h 12520"/>
              <a:gd name="connsiteX0" fmla="*/ 665 w 21600"/>
              <a:gd name="connsiteY0" fmla="*/ 3709 h 12524"/>
              <a:gd name="connsiteX1" fmla="*/ 3750 w 21600"/>
              <a:gd name="connsiteY1" fmla="*/ 2818 h 12524"/>
              <a:gd name="connsiteX2" fmla="*/ 12327 w 21600"/>
              <a:gd name="connsiteY2" fmla="*/ 2479 h 12524"/>
              <a:gd name="connsiteX3" fmla="*/ 16461 w 21600"/>
              <a:gd name="connsiteY3" fmla="*/ 3001 h 12524"/>
              <a:gd name="connsiteX4" fmla="*/ 16578 w 21600"/>
              <a:gd name="connsiteY4" fmla="*/ 42 h 12524"/>
              <a:gd name="connsiteX5" fmla="*/ 19575 w 21600"/>
              <a:gd name="connsiteY5" fmla="*/ 2228 h 12524"/>
              <a:gd name="connsiteX6" fmla="*/ 21600 w 21600"/>
              <a:gd name="connsiteY6" fmla="*/ 5611 h 12524"/>
              <a:gd name="connsiteX7" fmla="*/ 19773 w 21600"/>
              <a:gd name="connsiteY7" fmla="*/ 9301 h 12524"/>
              <a:gd name="connsiteX8" fmla="*/ 17414 w 21600"/>
              <a:gd name="connsiteY8" fmla="*/ 12524 h 12524"/>
              <a:gd name="connsiteX9" fmla="*/ 16961 w 21600"/>
              <a:gd name="connsiteY9" fmla="*/ 9836 h 12524"/>
              <a:gd name="connsiteX10" fmla="*/ 12589 w 21600"/>
              <a:gd name="connsiteY10" fmla="*/ 9910 h 12524"/>
              <a:gd name="connsiteX11" fmla="*/ 8656 w 21600"/>
              <a:gd name="connsiteY11" fmla="*/ 9910 h 12524"/>
              <a:gd name="connsiteX12" fmla="*/ 3502 w 21600"/>
              <a:gd name="connsiteY12" fmla="*/ 9389 h 12524"/>
              <a:gd name="connsiteX13" fmla="*/ 0 w 21600"/>
              <a:gd name="connsiteY13" fmla="*/ 9315 h 12524"/>
              <a:gd name="connsiteX14" fmla="*/ 665 w 21600"/>
              <a:gd name="connsiteY14" fmla="*/ 3709 h 12524"/>
              <a:gd name="connsiteX0" fmla="*/ 665 w 21600"/>
              <a:gd name="connsiteY0" fmla="*/ 3709 h 12524"/>
              <a:gd name="connsiteX1" fmla="*/ 3750 w 21600"/>
              <a:gd name="connsiteY1" fmla="*/ 2818 h 12524"/>
              <a:gd name="connsiteX2" fmla="*/ 12327 w 21600"/>
              <a:gd name="connsiteY2" fmla="*/ 2479 h 12524"/>
              <a:gd name="connsiteX3" fmla="*/ 16461 w 21600"/>
              <a:gd name="connsiteY3" fmla="*/ 3001 h 12524"/>
              <a:gd name="connsiteX4" fmla="*/ 16578 w 21600"/>
              <a:gd name="connsiteY4" fmla="*/ 42 h 12524"/>
              <a:gd name="connsiteX5" fmla="*/ 19575 w 21600"/>
              <a:gd name="connsiteY5" fmla="*/ 2228 h 12524"/>
              <a:gd name="connsiteX6" fmla="*/ 21600 w 21600"/>
              <a:gd name="connsiteY6" fmla="*/ 5611 h 12524"/>
              <a:gd name="connsiteX7" fmla="*/ 20007 w 21600"/>
              <a:gd name="connsiteY7" fmla="*/ 9689 h 12524"/>
              <a:gd name="connsiteX8" fmla="*/ 17414 w 21600"/>
              <a:gd name="connsiteY8" fmla="*/ 12524 h 12524"/>
              <a:gd name="connsiteX9" fmla="*/ 16961 w 21600"/>
              <a:gd name="connsiteY9" fmla="*/ 9836 h 12524"/>
              <a:gd name="connsiteX10" fmla="*/ 12589 w 21600"/>
              <a:gd name="connsiteY10" fmla="*/ 9910 h 12524"/>
              <a:gd name="connsiteX11" fmla="*/ 8656 w 21600"/>
              <a:gd name="connsiteY11" fmla="*/ 9910 h 12524"/>
              <a:gd name="connsiteX12" fmla="*/ 3502 w 21600"/>
              <a:gd name="connsiteY12" fmla="*/ 9389 h 12524"/>
              <a:gd name="connsiteX13" fmla="*/ 0 w 21600"/>
              <a:gd name="connsiteY13" fmla="*/ 9315 h 12524"/>
              <a:gd name="connsiteX14" fmla="*/ 665 w 21600"/>
              <a:gd name="connsiteY14" fmla="*/ 3709 h 12524"/>
              <a:gd name="connsiteX0" fmla="*/ 665 w 21600"/>
              <a:gd name="connsiteY0" fmla="*/ 3709 h 12524"/>
              <a:gd name="connsiteX1" fmla="*/ 3750 w 21600"/>
              <a:gd name="connsiteY1" fmla="*/ 2818 h 12524"/>
              <a:gd name="connsiteX2" fmla="*/ 12327 w 21600"/>
              <a:gd name="connsiteY2" fmla="*/ 2479 h 12524"/>
              <a:gd name="connsiteX3" fmla="*/ 16461 w 21600"/>
              <a:gd name="connsiteY3" fmla="*/ 3001 h 12524"/>
              <a:gd name="connsiteX4" fmla="*/ 16578 w 21600"/>
              <a:gd name="connsiteY4" fmla="*/ 42 h 12524"/>
              <a:gd name="connsiteX5" fmla="*/ 19575 w 21600"/>
              <a:gd name="connsiteY5" fmla="*/ 2228 h 12524"/>
              <a:gd name="connsiteX6" fmla="*/ 21600 w 21600"/>
              <a:gd name="connsiteY6" fmla="*/ 5611 h 12524"/>
              <a:gd name="connsiteX7" fmla="*/ 20007 w 21600"/>
              <a:gd name="connsiteY7" fmla="*/ 9689 h 12524"/>
              <a:gd name="connsiteX8" fmla="*/ 17414 w 21600"/>
              <a:gd name="connsiteY8" fmla="*/ 12524 h 12524"/>
              <a:gd name="connsiteX9" fmla="*/ 16961 w 21600"/>
              <a:gd name="connsiteY9" fmla="*/ 9836 h 12524"/>
              <a:gd name="connsiteX10" fmla="*/ 12589 w 21600"/>
              <a:gd name="connsiteY10" fmla="*/ 9910 h 12524"/>
              <a:gd name="connsiteX11" fmla="*/ 8656 w 21600"/>
              <a:gd name="connsiteY11" fmla="*/ 9910 h 12524"/>
              <a:gd name="connsiteX12" fmla="*/ 3502 w 21600"/>
              <a:gd name="connsiteY12" fmla="*/ 9389 h 12524"/>
              <a:gd name="connsiteX13" fmla="*/ 0 w 21600"/>
              <a:gd name="connsiteY13" fmla="*/ 9315 h 12524"/>
              <a:gd name="connsiteX14" fmla="*/ 665 w 21600"/>
              <a:gd name="connsiteY14" fmla="*/ 3709 h 12524"/>
              <a:gd name="connsiteX0" fmla="*/ 665 w 21600"/>
              <a:gd name="connsiteY0" fmla="*/ 3709 h 12524"/>
              <a:gd name="connsiteX1" fmla="*/ 3750 w 21600"/>
              <a:gd name="connsiteY1" fmla="*/ 2818 h 12524"/>
              <a:gd name="connsiteX2" fmla="*/ 12327 w 21600"/>
              <a:gd name="connsiteY2" fmla="*/ 2479 h 12524"/>
              <a:gd name="connsiteX3" fmla="*/ 16461 w 21600"/>
              <a:gd name="connsiteY3" fmla="*/ 3001 h 12524"/>
              <a:gd name="connsiteX4" fmla="*/ 16578 w 21600"/>
              <a:gd name="connsiteY4" fmla="*/ 42 h 12524"/>
              <a:gd name="connsiteX5" fmla="*/ 19575 w 21600"/>
              <a:gd name="connsiteY5" fmla="*/ 2228 h 12524"/>
              <a:gd name="connsiteX6" fmla="*/ 21600 w 21600"/>
              <a:gd name="connsiteY6" fmla="*/ 5611 h 12524"/>
              <a:gd name="connsiteX7" fmla="*/ 19714 w 21600"/>
              <a:gd name="connsiteY7" fmla="*/ 8816 h 12524"/>
              <a:gd name="connsiteX8" fmla="*/ 17414 w 21600"/>
              <a:gd name="connsiteY8" fmla="*/ 12524 h 12524"/>
              <a:gd name="connsiteX9" fmla="*/ 16961 w 21600"/>
              <a:gd name="connsiteY9" fmla="*/ 9836 h 12524"/>
              <a:gd name="connsiteX10" fmla="*/ 12589 w 21600"/>
              <a:gd name="connsiteY10" fmla="*/ 9910 h 12524"/>
              <a:gd name="connsiteX11" fmla="*/ 8656 w 21600"/>
              <a:gd name="connsiteY11" fmla="*/ 9910 h 12524"/>
              <a:gd name="connsiteX12" fmla="*/ 3502 w 21600"/>
              <a:gd name="connsiteY12" fmla="*/ 9389 h 12524"/>
              <a:gd name="connsiteX13" fmla="*/ 0 w 21600"/>
              <a:gd name="connsiteY13" fmla="*/ 9315 h 12524"/>
              <a:gd name="connsiteX14" fmla="*/ 665 w 21600"/>
              <a:gd name="connsiteY14" fmla="*/ 3709 h 12524"/>
              <a:gd name="connsiteX0" fmla="*/ 665 w 21600"/>
              <a:gd name="connsiteY0" fmla="*/ 3698 h 12513"/>
              <a:gd name="connsiteX1" fmla="*/ 3750 w 21600"/>
              <a:gd name="connsiteY1" fmla="*/ 2807 h 12513"/>
              <a:gd name="connsiteX2" fmla="*/ 12327 w 21600"/>
              <a:gd name="connsiteY2" fmla="*/ 2468 h 12513"/>
              <a:gd name="connsiteX3" fmla="*/ 16461 w 21600"/>
              <a:gd name="connsiteY3" fmla="*/ 2990 h 12513"/>
              <a:gd name="connsiteX4" fmla="*/ 16578 w 21600"/>
              <a:gd name="connsiteY4" fmla="*/ 31 h 12513"/>
              <a:gd name="connsiteX5" fmla="*/ 19224 w 21600"/>
              <a:gd name="connsiteY5" fmla="*/ 2993 h 12513"/>
              <a:gd name="connsiteX6" fmla="*/ 21600 w 21600"/>
              <a:gd name="connsiteY6" fmla="*/ 5600 h 12513"/>
              <a:gd name="connsiteX7" fmla="*/ 19714 w 21600"/>
              <a:gd name="connsiteY7" fmla="*/ 8805 h 12513"/>
              <a:gd name="connsiteX8" fmla="*/ 17414 w 21600"/>
              <a:gd name="connsiteY8" fmla="*/ 12513 h 12513"/>
              <a:gd name="connsiteX9" fmla="*/ 16961 w 21600"/>
              <a:gd name="connsiteY9" fmla="*/ 9825 h 12513"/>
              <a:gd name="connsiteX10" fmla="*/ 12589 w 21600"/>
              <a:gd name="connsiteY10" fmla="*/ 9899 h 12513"/>
              <a:gd name="connsiteX11" fmla="*/ 8656 w 21600"/>
              <a:gd name="connsiteY11" fmla="*/ 9899 h 12513"/>
              <a:gd name="connsiteX12" fmla="*/ 3502 w 21600"/>
              <a:gd name="connsiteY12" fmla="*/ 9378 h 12513"/>
              <a:gd name="connsiteX13" fmla="*/ 0 w 21600"/>
              <a:gd name="connsiteY13" fmla="*/ 9304 h 12513"/>
              <a:gd name="connsiteX14" fmla="*/ 665 w 21600"/>
              <a:gd name="connsiteY14" fmla="*/ 3698 h 12513"/>
              <a:gd name="connsiteX0" fmla="*/ 665 w 21600"/>
              <a:gd name="connsiteY0" fmla="*/ 3698 h 12513"/>
              <a:gd name="connsiteX1" fmla="*/ 3750 w 21600"/>
              <a:gd name="connsiteY1" fmla="*/ 2807 h 12513"/>
              <a:gd name="connsiteX2" fmla="*/ 12327 w 21600"/>
              <a:gd name="connsiteY2" fmla="*/ 2468 h 12513"/>
              <a:gd name="connsiteX3" fmla="*/ 16461 w 21600"/>
              <a:gd name="connsiteY3" fmla="*/ 2990 h 12513"/>
              <a:gd name="connsiteX4" fmla="*/ 16578 w 21600"/>
              <a:gd name="connsiteY4" fmla="*/ 31 h 12513"/>
              <a:gd name="connsiteX5" fmla="*/ 19224 w 21600"/>
              <a:gd name="connsiteY5" fmla="*/ 2993 h 12513"/>
              <a:gd name="connsiteX6" fmla="*/ 21600 w 21600"/>
              <a:gd name="connsiteY6" fmla="*/ 5600 h 12513"/>
              <a:gd name="connsiteX7" fmla="*/ 19714 w 21600"/>
              <a:gd name="connsiteY7" fmla="*/ 8805 h 12513"/>
              <a:gd name="connsiteX8" fmla="*/ 17414 w 21600"/>
              <a:gd name="connsiteY8" fmla="*/ 12513 h 12513"/>
              <a:gd name="connsiteX9" fmla="*/ 16961 w 21600"/>
              <a:gd name="connsiteY9" fmla="*/ 9825 h 12513"/>
              <a:gd name="connsiteX10" fmla="*/ 12589 w 21600"/>
              <a:gd name="connsiteY10" fmla="*/ 9899 h 12513"/>
              <a:gd name="connsiteX11" fmla="*/ 8656 w 21600"/>
              <a:gd name="connsiteY11" fmla="*/ 9899 h 12513"/>
              <a:gd name="connsiteX12" fmla="*/ 3502 w 21600"/>
              <a:gd name="connsiteY12" fmla="*/ 9378 h 12513"/>
              <a:gd name="connsiteX13" fmla="*/ 0 w 21600"/>
              <a:gd name="connsiteY13" fmla="*/ 9304 h 12513"/>
              <a:gd name="connsiteX14" fmla="*/ 665 w 21600"/>
              <a:gd name="connsiteY14" fmla="*/ 3698 h 12513"/>
              <a:gd name="connsiteX0" fmla="*/ 665 w 21600"/>
              <a:gd name="connsiteY0" fmla="*/ 3698 h 12513"/>
              <a:gd name="connsiteX1" fmla="*/ 3750 w 21600"/>
              <a:gd name="connsiteY1" fmla="*/ 2807 h 12513"/>
              <a:gd name="connsiteX2" fmla="*/ 12327 w 21600"/>
              <a:gd name="connsiteY2" fmla="*/ 2468 h 12513"/>
              <a:gd name="connsiteX3" fmla="*/ 16461 w 21600"/>
              <a:gd name="connsiteY3" fmla="*/ 2990 h 12513"/>
              <a:gd name="connsiteX4" fmla="*/ 16578 w 21600"/>
              <a:gd name="connsiteY4" fmla="*/ 31 h 12513"/>
              <a:gd name="connsiteX5" fmla="*/ 19224 w 21600"/>
              <a:gd name="connsiteY5" fmla="*/ 2993 h 12513"/>
              <a:gd name="connsiteX6" fmla="*/ 21600 w 21600"/>
              <a:gd name="connsiteY6" fmla="*/ 5600 h 12513"/>
              <a:gd name="connsiteX7" fmla="*/ 19714 w 21600"/>
              <a:gd name="connsiteY7" fmla="*/ 8805 h 12513"/>
              <a:gd name="connsiteX8" fmla="*/ 17414 w 21600"/>
              <a:gd name="connsiteY8" fmla="*/ 12513 h 12513"/>
              <a:gd name="connsiteX9" fmla="*/ 16961 w 21600"/>
              <a:gd name="connsiteY9" fmla="*/ 9825 h 12513"/>
              <a:gd name="connsiteX10" fmla="*/ 12589 w 21600"/>
              <a:gd name="connsiteY10" fmla="*/ 9899 h 12513"/>
              <a:gd name="connsiteX11" fmla="*/ 8656 w 21600"/>
              <a:gd name="connsiteY11" fmla="*/ 9899 h 12513"/>
              <a:gd name="connsiteX12" fmla="*/ 3502 w 21600"/>
              <a:gd name="connsiteY12" fmla="*/ 9378 h 12513"/>
              <a:gd name="connsiteX13" fmla="*/ 0 w 21600"/>
              <a:gd name="connsiteY13" fmla="*/ 9304 h 12513"/>
              <a:gd name="connsiteX14" fmla="*/ 665 w 21600"/>
              <a:gd name="connsiteY14" fmla="*/ 3698 h 12513"/>
              <a:gd name="connsiteX0" fmla="*/ 665 w 21600"/>
              <a:gd name="connsiteY0" fmla="*/ 3698 h 13210"/>
              <a:gd name="connsiteX1" fmla="*/ 3750 w 21600"/>
              <a:gd name="connsiteY1" fmla="*/ 2807 h 13210"/>
              <a:gd name="connsiteX2" fmla="*/ 12327 w 21600"/>
              <a:gd name="connsiteY2" fmla="*/ 2468 h 13210"/>
              <a:gd name="connsiteX3" fmla="*/ 16461 w 21600"/>
              <a:gd name="connsiteY3" fmla="*/ 2990 h 13210"/>
              <a:gd name="connsiteX4" fmla="*/ 16578 w 21600"/>
              <a:gd name="connsiteY4" fmla="*/ 31 h 13210"/>
              <a:gd name="connsiteX5" fmla="*/ 19224 w 21600"/>
              <a:gd name="connsiteY5" fmla="*/ 2993 h 13210"/>
              <a:gd name="connsiteX6" fmla="*/ 21600 w 21600"/>
              <a:gd name="connsiteY6" fmla="*/ 5600 h 13210"/>
              <a:gd name="connsiteX7" fmla="*/ 19714 w 21600"/>
              <a:gd name="connsiteY7" fmla="*/ 8805 h 13210"/>
              <a:gd name="connsiteX8" fmla="*/ 17414 w 21600"/>
              <a:gd name="connsiteY8" fmla="*/ 12513 h 13210"/>
              <a:gd name="connsiteX9" fmla="*/ 16961 w 21600"/>
              <a:gd name="connsiteY9" fmla="*/ 9825 h 13210"/>
              <a:gd name="connsiteX10" fmla="*/ 12589 w 21600"/>
              <a:gd name="connsiteY10" fmla="*/ 9899 h 13210"/>
              <a:gd name="connsiteX11" fmla="*/ 8522 w 21600"/>
              <a:gd name="connsiteY11" fmla="*/ 13209 h 13210"/>
              <a:gd name="connsiteX12" fmla="*/ 3502 w 21600"/>
              <a:gd name="connsiteY12" fmla="*/ 9378 h 13210"/>
              <a:gd name="connsiteX13" fmla="*/ 0 w 21600"/>
              <a:gd name="connsiteY13" fmla="*/ 9304 h 13210"/>
              <a:gd name="connsiteX14" fmla="*/ 665 w 21600"/>
              <a:gd name="connsiteY14" fmla="*/ 3698 h 13210"/>
              <a:gd name="connsiteX0" fmla="*/ 665 w 21600"/>
              <a:gd name="connsiteY0" fmla="*/ 3698 h 13520"/>
              <a:gd name="connsiteX1" fmla="*/ 3750 w 21600"/>
              <a:gd name="connsiteY1" fmla="*/ 2807 h 13520"/>
              <a:gd name="connsiteX2" fmla="*/ 12327 w 21600"/>
              <a:gd name="connsiteY2" fmla="*/ 2468 h 13520"/>
              <a:gd name="connsiteX3" fmla="*/ 16461 w 21600"/>
              <a:gd name="connsiteY3" fmla="*/ 2990 h 13520"/>
              <a:gd name="connsiteX4" fmla="*/ 16578 w 21600"/>
              <a:gd name="connsiteY4" fmla="*/ 31 h 13520"/>
              <a:gd name="connsiteX5" fmla="*/ 19224 w 21600"/>
              <a:gd name="connsiteY5" fmla="*/ 2993 h 13520"/>
              <a:gd name="connsiteX6" fmla="*/ 21600 w 21600"/>
              <a:gd name="connsiteY6" fmla="*/ 5600 h 13520"/>
              <a:gd name="connsiteX7" fmla="*/ 19714 w 21600"/>
              <a:gd name="connsiteY7" fmla="*/ 8805 h 13520"/>
              <a:gd name="connsiteX8" fmla="*/ 17414 w 21600"/>
              <a:gd name="connsiteY8" fmla="*/ 12513 h 13520"/>
              <a:gd name="connsiteX9" fmla="*/ 16961 w 21600"/>
              <a:gd name="connsiteY9" fmla="*/ 9825 h 13520"/>
              <a:gd name="connsiteX10" fmla="*/ 12589 w 21600"/>
              <a:gd name="connsiteY10" fmla="*/ 12908 h 13520"/>
              <a:gd name="connsiteX11" fmla="*/ 8522 w 21600"/>
              <a:gd name="connsiteY11" fmla="*/ 13209 h 13520"/>
              <a:gd name="connsiteX12" fmla="*/ 3502 w 21600"/>
              <a:gd name="connsiteY12" fmla="*/ 9378 h 13520"/>
              <a:gd name="connsiteX13" fmla="*/ 0 w 21600"/>
              <a:gd name="connsiteY13" fmla="*/ 9304 h 13520"/>
              <a:gd name="connsiteX14" fmla="*/ 665 w 21600"/>
              <a:gd name="connsiteY14" fmla="*/ 3698 h 13520"/>
              <a:gd name="connsiteX0" fmla="*/ 665 w 21600"/>
              <a:gd name="connsiteY0" fmla="*/ 3698 h 13520"/>
              <a:gd name="connsiteX1" fmla="*/ 3750 w 21600"/>
              <a:gd name="connsiteY1" fmla="*/ 2807 h 13520"/>
              <a:gd name="connsiteX2" fmla="*/ 12060 w 21600"/>
              <a:gd name="connsiteY2" fmla="*/ 5778 h 13520"/>
              <a:gd name="connsiteX3" fmla="*/ 16461 w 21600"/>
              <a:gd name="connsiteY3" fmla="*/ 2990 h 13520"/>
              <a:gd name="connsiteX4" fmla="*/ 16578 w 21600"/>
              <a:gd name="connsiteY4" fmla="*/ 31 h 13520"/>
              <a:gd name="connsiteX5" fmla="*/ 19224 w 21600"/>
              <a:gd name="connsiteY5" fmla="*/ 2993 h 13520"/>
              <a:gd name="connsiteX6" fmla="*/ 21600 w 21600"/>
              <a:gd name="connsiteY6" fmla="*/ 5600 h 13520"/>
              <a:gd name="connsiteX7" fmla="*/ 19714 w 21600"/>
              <a:gd name="connsiteY7" fmla="*/ 8805 h 13520"/>
              <a:gd name="connsiteX8" fmla="*/ 17414 w 21600"/>
              <a:gd name="connsiteY8" fmla="*/ 12513 h 13520"/>
              <a:gd name="connsiteX9" fmla="*/ 16961 w 21600"/>
              <a:gd name="connsiteY9" fmla="*/ 9825 h 13520"/>
              <a:gd name="connsiteX10" fmla="*/ 12589 w 21600"/>
              <a:gd name="connsiteY10" fmla="*/ 12908 h 13520"/>
              <a:gd name="connsiteX11" fmla="*/ 8522 w 21600"/>
              <a:gd name="connsiteY11" fmla="*/ 13209 h 13520"/>
              <a:gd name="connsiteX12" fmla="*/ 3502 w 21600"/>
              <a:gd name="connsiteY12" fmla="*/ 9378 h 13520"/>
              <a:gd name="connsiteX13" fmla="*/ 0 w 21600"/>
              <a:gd name="connsiteY13" fmla="*/ 9304 h 13520"/>
              <a:gd name="connsiteX14" fmla="*/ 665 w 21600"/>
              <a:gd name="connsiteY14" fmla="*/ 3698 h 1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13520" extrusionOk="0">
                <a:moveTo>
                  <a:pt x="665" y="3698"/>
                </a:moveTo>
                <a:cubicBezTo>
                  <a:pt x="1682" y="3322"/>
                  <a:pt x="1851" y="2460"/>
                  <a:pt x="3750" y="2807"/>
                </a:cubicBezTo>
                <a:cubicBezTo>
                  <a:pt x="5649" y="3154"/>
                  <a:pt x="9198" y="5532"/>
                  <a:pt x="12060" y="5778"/>
                </a:cubicBezTo>
                <a:cubicBezTo>
                  <a:pt x="13441" y="5897"/>
                  <a:pt x="15086" y="2761"/>
                  <a:pt x="16461" y="2990"/>
                </a:cubicBezTo>
                <a:cubicBezTo>
                  <a:pt x="17199" y="2325"/>
                  <a:pt x="16030" y="354"/>
                  <a:pt x="16578" y="31"/>
                </a:cubicBezTo>
                <a:cubicBezTo>
                  <a:pt x="17126" y="-292"/>
                  <a:pt x="18387" y="2065"/>
                  <a:pt x="19224" y="2993"/>
                </a:cubicBezTo>
                <a:cubicBezTo>
                  <a:pt x="20061" y="3921"/>
                  <a:pt x="21068" y="4012"/>
                  <a:pt x="21600" y="5600"/>
                </a:cubicBezTo>
                <a:cubicBezTo>
                  <a:pt x="20939" y="8172"/>
                  <a:pt x="20822" y="6780"/>
                  <a:pt x="19714" y="8805"/>
                </a:cubicBezTo>
                <a:cubicBezTo>
                  <a:pt x="19068" y="9986"/>
                  <a:pt x="18162" y="11148"/>
                  <a:pt x="17414" y="12513"/>
                </a:cubicBezTo>
                <a:cubicBezTo>
                  <a:pt x="17043" y="12263"/>
                  <a:pt x="17736" y="10568"/>
                  <a:pt x="16961" y="9825"/>
                </a:cubicBezTo>
                <a:cubicBezTo>
                  <a:pt x="15504" y="9850"/>
                  <a:pt x="13996" y="12344"/>
                  <a:pt x="12589" y="12908"/>
                </a:cubicBezTo>
                <a:cubicBezTo>
                  <a:pt x="11183" y="13472"/>
                  <a:pt x="10036" y="13797"/>
                  <a:pt x="8522" y="13209"/>
                </a:cubicBezTo>
                <a:cubicBezTo>
                  <a:pt x="7008" y="12621"/>
                  <a:pt x="5221" y="9517"/>
                  <a:pt x="3502" y="9378"/>
                </a:cubicBezTo>
                <a:cubicBezTo>
                  <a:pt x="2336" y="9284"/>
                  <a:pt x="1167" y="9259"/>
                  <a:pt x="0" y="9304"/>
                </a:cubicBezTo>
                <a:cubicBezTo>
                  <a:pt x="222" y="7435"/>
                  <a:pt x="443" y="5567"/>
                  <a:pt x="665" y="3698"/>
                </a:cubicBezTo>
                <a:close/>
              </a:path>
            </a:pathLst>
          </a:custGeom>
          <a:solidFill>
            <a:srgbClr val="92D050">
              <a:alpha val="65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 defTabSz="914303">
              <a:defRPr>
                <a:solidFill>
                  <a:srgbClr val="000000"/>
                </a:solidFill>
                <a:latin typeface="Kievit Slab Offc"/>
                <a:ea typeface="Kievit Slab Offc"/>
                <a:cs typeface="Kievit Slab Offc"/>
                <a:sym typeface="Kievit Slab Offc"/>
              </a:defRPr>
            </a:pPr>
            <a:endParaRPr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DBC93E6-E805-9D42-84A6-58D83B96B421}"/>
              </a:ext>
            </a:extLst>
          </p:cNvPr>
          <p:cNvSpPr txBox="1"/>
          <p:nvPr/>
        </p:nvSpPr>
        <p:spPr>
          <a:xfrm rot="1058586">
            <a:off x="756830" y="2921664"/>
            <a:ext cx="75341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Micro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serv</a:t>
            </a:r>
            <a:r>
              <a:rPr lang="de-DE" sz="1400" dirty="0" err="1">
                <a:solidFill>
                  <a:srgbClr val="FFFFFF"/>
                </a:solidFill>
              </a:rPr>
              <a:t>ices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F0B5B878-4DED-8A41-AF04-B1A5B76BC1F8}"/>
              </a:ext>
            </a:extLst>
          </p:cNvPr>
          <p:cNvSpPr txBox="1"/>
          <p:nvPr/>
        </p:nvSpPr>
        <p:spPr>
          <a:xfrm rot="3117105">
            <a:off x="5536284" y="3789584"/>
            <a:ext cx="419987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gRPC</a:t>
            </a:r>
            <a:endParaRPr kumimoji="0" lang="de-DE" sz="10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70A6D44-6940-DD46-A0E7-44E5205A8FAC}"/>
              </a:ext>
            </a:extLst>
          </p:cNvPr>
          <p:cNvSpPr txBox="1"/>
          <p:nvPr/>
        </p:nvSpPr>
        <p:spPr>
          <a:xfrm rot="18449753">
            <a:off x="4717134" y="4554365"/>
            <a:ext cx="512961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gRPC</a:t>
            </a:r>
            <a:endParaRPr kumimoji="0" lang="de-DE" sz="10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F6128C84-E411-1040-B7EA-5DE3CAFB6FDA}"/>
              </a:ext>
            </a:extLst>
          </p:cNvPr>
          <p:cNvSpPr txBox="1"/>
          <p:nvPr/>
        </p:nvSpPr>
        <p:spPr>
          <a:xfrm rot="18990309">
            <a:off x="2856277" y="3886229"/>
            <a:ext cx="419987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gRPC</a:t>
            </a:r>
            <a:endParaRPr kumimoji="0" lang="de-DE" sz="10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98198796-BDDB-5640-9CE3-FB630A1B6F55}"/>
              </a:ext>
            </a:extLst>
          </p:cNvPr>
          <p:cNvSpPr txBox="1"/>
          <p:nvPr/>
        </p:nvSpPr>
        <p:spPr>
          <a:xfrm>
            <a:off x="7285303" y="1295925"/>
            <a:ext cx="115576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Daux.IO</a:t>
            </a:r>
            <a:endParaRPr kumimoji="0" lang="de-DE" sz="2400" b="0" i="0" u="none" strike="noStrike" cap="none" spc="0" normalizeH="0" baseline="0" dirty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4" name="Flussdiagramm: Magnetplattenspeicher 26">
            <a:extLst>
              <a:ext uri="{FF2B5EF4-FFF2-40B4-BE49-F238E27FC236}">
                <a16:creationId xmlns:a16="http://schemas.microsoft.com/office/drawing/2014/main" id="{E34837BC-9742-674F-848B-81806594786A}"/>
              </a:ext>
            </a:extLst>
          </p:cNvPr>
          <p:cNvSpPr/>
          <p:nvPr/>
        </p:nvSpPr>
        <p:spPr>
          <a:xfrm>
            <a:off x="4856584" y="1897636"/>
            <a:ext cx="1077882" cy="608445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ConfigMap</a:t>
            </a:r>
            <a:endParaRPr lang="de-DE" sz="11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de-DE" sz="11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Md</a:t>
            </a:r>
            <a:r>
              <a:rPr lang="de-DE" sz="11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-Templates</a:t>
            </a:r>
          </a:p>
        </p:txBody>
      </p:sp>
    </p:spTree>
    <p:extLst>
      <p:ext uri="{BB962C8B-B14F-4D97-AF65-F5344CB8AC3E}">
        <p14:creationId xmlns:p14="http://schemas.microsoft.com/office/powerpoint/2010/main" val="116062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2" grpId="0" animBg="1"/>
      <p:bldP spid="34" grpId="0" animBg="1"/>
      <p:bldP spid="35" grpId="0" animBg="1"/>
      <p:bldP spid="38" grpId="0" animBg="1"/>
      <p:bldP spid="40" grpId="0" animBg="1"/>
      <p:bldP spid="41" grpId="0" animBg="1"/>
      <p:bldP spid="42" grpId="0" animBg="1"/>
      <p:bldP spid="46" grpId="0"/>
      <p:bldP spid="47" grpId="0"/>
      <p:bldP spid="48" grpId="0"/>
      <p:bldP spid="51" grpId="0" animBg="1"/>
      <p:bldP spid="52" grpId="0" animBg="1"/>
      <p:bldP spid="53" grpId="0" animBg="1"/>
      <p:bldP spid="54" grpId="0" animBg="1"/>
      <p:bldP spid="55" grpId="0"/>
      <p:bldP spid="81" grpId="0"/>
      <p:bldP spid="82" grpId="0"/>
      <p:bldP spid="84" grpId="0" animBg="1"/>
    </p:bldLst>
  </p:timing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MW Master FinalV3">
  <a:themeElements>
    <a:clrScheme name="Gelbe runde Bühne">
      <a:dk1>
        <a:srgbClr val="501A1C"/>
      </a:dk1>
      <a:lt1>
        <a:srgbClr val="FAF0D0"/>
      </a:lt1>
      <a:dk2>
        <a:srgbClr val="193D5C"/>
      </a:dk2>
      <a:lt2>
        <a:srgbClr val="DCDEE0"/>
      </a:lt2>
      <a:accent1>
        <a:srgbClr val="78420A"/>
      </a:accent1>
      <a:accent2>
        <a:srgbClr val="358090"/>
      </a:accent2>
      <a:accent3>
        <a:srgbClr val="CFA316"/>
      </a:accent3>
      <a:accent4>
        <a:srgbClr val="B36210"/>
      </a:accent4>
      <a:accent5>
        <a:srgbClr val="132E45"/>
      </a:accent5>
      <a:accent6>
        <a:srgbClr val="FAF0D0"/>
      </a:accent6>
      <a:hlink>
        <a:srgbClr val="501A1C"/>
      </a:hlink>
      <a:folHlink>
        <a:srgbClr val="501A1C"/>
      </a:folHlink>
    </a:clrScheme>
    <a:fontScheme name="MaibornWolff">
      <a:majorFont>
        <a:latin typeface="Roboto Light"/>
        <a:ea typeface=""/>
        <a:cs typeface=""/>
      </a:majorFont>
      <a:minorFont>
        <a:latin typeface="Roboto Light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50000"/>
            <a:alpha val="90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no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 dirty="0" err="1" smtClean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äsentation1" id="{D81BB165-6DF9-5047-BE2F-DAB74B3C4429}" vid="{F33ACED3-BB96-5C48-8DEA-8879DCB12DBB}"/>
    </a:ext>
  </a:extLst>
</a:theme>
</file>

<file path=ppt/theme/theme2.xml><?xml version="1.0" encoding="utf-8"?>
<a:theme xmlns:a="http://schemas.openxmlformats.org/drawingml/2006/main" name="Gelbe organische Bühne">
  <a:themeElements>
    <a:clrScheme name="Gelbe organische Bühne">
      <a:dk1>
        <a:srgbClr val="501A1C"/>
      </a:dk1>
      <a:lt1>
        <a:srgbClr val="FAF0D0"/>
      </a:lt1>
      <a:dk2>
        <a:srgbClr val="193D5C"/>
      </a:dk2>
      <a:lt2>
        <a:srgbClr val="DCDEE0"/>
      </a:lt2>
      <a:accent1>
        <a:srgbClr val="53585F"/>
      </a:accent1>
      <a:accent2>
        <a:srgbClr val="6E5F11"/>
      </a:accent2>
      <a:accent3>
        <a:srgbClr val="DCBD23"/>
      </a:accent3>
      <a:accent4>
        <a:srgbClr val="167C9C"/>
      </a:accent4>
      <a:accent5>
        <a:srgbClr val="A6500C"/>
      </a:accent5>
      <a:accent6>
        <a:srgbClr val="A6A6A6"/>
      </a:accent6>
      <a:hlink>
        <a:srgbClr val="280C0D"/>
      </a:hlink>
      <a:folHlink>
        <a:srgbClr val="280C0D"/>
      </a:folHlink>
    </a:clrScheme>
    <a:fontScheme name="MaibornWolff">
      <a:majorFont>
        <a:latin typeface="Roboto Light"/>
        <a:ea typeface=""/>
        <a:cs typeface=""/>
      </a:majorFont>
      <a:minorFont>
        <a:latin typeface="Roboto Light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50000"/>
            <a:alpha val="90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äsentation1" id="{D81BB165-6DF9-5047-BE2F-DAB74B3C4429}" vid="{FBB1E7C7-A9B6-4F41-A5E1-310B1C386363}"/>
    </a:ext>
  </a:extLst>
</a:theme>
</file>

<file path=ppt/theme/theme3.xml><?xml version="1.0" encoding="utf-8"?>
<a:theme xmlns:a="http://schemas.openxmlformats.org/drawingml/2006/main" name="Blaue organsiche Bühne">
  <a:themeElements>
    <a:clrScheme name="Blaue organsiche Bühne">
      <a:dk1>
        <a:srgbClr val="501A1C"/>
      </a:dk1>
      <a:lt1>
        <a:srgbClr val="FAF0D0"/>
      </a:lt1>
      <a:dk2>
        <a:srgbClr val="193D5C"/>
      </a:dk2>
      <a:lt2>
        <a:srgbClr val="DCDEE0"/>
      </a:lt2>
      <a:accent1>
        <a:srgbClr val="78420A"/>
      </a:accent1>
      <a:accent2>
        <a:srgbClr val="1F78A1"/>
      </a:accent2>
      <a:accent3>
        <a:srgbClr val="E3CC9D"/>
      </a:accent3>
      <a:accent4>
        <a:srgbClr val="193D5C"/>
      </a:accent4>
      <a:accent5>
        <a:srgbClr val="686F76"/>
      </a:accent5>
      <a:accent6>
        <a:srgbClr val="EBC23F"/>
      </a:accent6>
      <a:hlink>
        <a:srgbClr val="000000"/>
      </a:hlink>
      <a:folHlink>
        <a:srgbClr val="000000"/>
      </a:folHlink>
    </a:clrScheme>
    <a:fontScheme name="MaibornWolff">
      <a:majorFont>
        <a:latin typeface="Roboto Light"/>
        <a:ea typeface=""/>
        <a:cs typeface=""/>
      </a:majorFont>
      <a:minorFont>
        <a:latin typeface="Roboto Light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50000"/>
            <a:alpha val="90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äsentation1" id="{D81BB165-6DF9-5047-BE2F-DAB74B3C4429}" vid="{C6CF59C6-0262-C04F-A62F-E5B11694F048}"/>
    </a:ext>
  </a:extLst>
</a:theme>
</file>

<file path=ppt/theme/theme4.xml><?xml version="1.0" encoding="utf-8"?>
<a:theme xmlns:a="http://schemas.openxmlformats.org/drawingml/2006/main" name="Blaue inverse Bühne">
  <a:themeElements>
    <a:clrScheme name="Blaue inverse Bühne">
      <a:dk1>
        <a:srgbClr val="501A1C"/>
      </a:dk1>
      <a:lt1>
        <a:srgbClr val="FAF0D0"/>
      </a:lt1>
      <a:dk2>
        <a:srgbClr val="193D5C"/>
      </a:dk2>
      <a:lt2>
        <a:srgbClr val="DCDEE0"/>
      </a:lt2>
      <a:accent1>
        <a:srgbClr val="843C0C"/>
      </a:accent1>
      <a:accent2>
        <a:srgbClr val="1F78A1"/>
      </a:accent2>
      <a:accent3>
        <a:srgbClr val="E89816"/>
      </a:accent3>
      <a:accent4>
        <a:srgbClr val="525252"/>
      </a:accent4>
      <a:accent5>
        <a:srgbClr val="EDEDED"/>
      </a:accent5>
      <a:accent6>
        <a:srgbClr val="FFD966"/>
      </a:accent6>
      <a:hlink>
        <a:srgbClr val="280C0D"/>
      </a:hlink>
      <a:folHlink>
        <a:srgbClr val="280C0D"/>
      </a:folHlink>
    </a:clrScheme>
    <a:fontScheme name="MaibornWolff">
      <a:majorFont>
        <a:latin typeface="Roboto Light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50000"/>
            <a:alpha val="90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</a:objectDefaults>
  <a:extraClrSchemeLst/>
  <a:extLst>
    <a:ext uri="{05A4C25C-085E-4340-85A3-A5531E510DB2}">
      <thm15:themeFamily xmlns:thm15="http://schemas.microsoft.com/office/thememl/2012/main" name="Präsentation1" id="{D81BB165-6DF9-5047-BE2F-DAB74B3C4429}" vid="{89AF208B-3474-CF45-BC42-CD76554E397B}"/>
    </a:ext>
  </a:extLst>
</a:theme>
</file>

<file path=ppt/theme/theme5.xml><?xml version="1.0" encoding="utf-8"?>
<a:theme xmlns:a="http://schemas.openxmlformats.org/drawingml/2006/main" name="Grüne organsiche Bühne">
  <a:themeElements>
    <a:clrScheme name="Grüne organsiche Bühne">
      <a:dk1>
        <a:srgbClr val="501A1C"/>
      </a:dk1>
      <a:lt1>
        <a:srgbClr val="FAF0D0"/>
      </a:lt1>
      <a:dk2>
        <a:srgbClr val="193D5C"/>
      </a:dk2>
      <a:lt2>
        <a:srgbClr val="DCDEE0"/>
      </a:lt2>
      <a:accent1>
        <a:srgbClr val="385723"/>
      </a:accent1>
      <a:accent2>
        <a:srgbClr val="548235"/>
      </a:accent2>
      <a:accent3>
        <a:srgbClr val="81500F"/>
      </a:accent3>
      <a:accent4>
        <a:srgbClr val="A6A6A6"/>
      </a:accent4>
      <a:accent5>
        <a:srgbClr val="FFC000"/>
      </a:accent5>
      <a:accent6>
        <a:srgbClr val="FFF2CC"/>
      </a:accent6>
      <a:hlink>
        <a:srgbClr val="280C0D"/>
      </a:hlink>
      <a:folHlink>
        <a:srgbClr val="280C0D"/>
      </a:folHlink>
    </a:clrScheme>
    <a:fontScheme name="MaibornWolff">
      <a:majorFont>
        <a:latin typeface="Roboto Light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75000"/>
            <a:alpha val="90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</a:objectDefaults>
  <a:extraClrSchemeLst/>
  <a:extLst>
    <a:ext uri="{05A4C25C-085E-4340-85A3-A5531E510DB2}">
      <thm15:themeFamily xmlns:thm15="http://schemas.microsoft.com/office/thememl/2012/main" name="Präsentation1" id="{D81BB165-6DF9-5047-BE2F-DAB74B3C4429}" vid="{21DC866D-13F5-3447-8DD0-2D37A2DE01BA}"/>
    </a:ext>
  </a:extLst>
</a:theme>
</file>

<file path=ppt/theme/theme6.xml><?xml version="1.0" encoding="utf-8"?>
<a:theme xmlns:a="http://schemas.openxmlformats.org/drawingml/2006/main" name="Grüne inverse Bühne">
  <a:themeElements>
    <a:clrScheme name="Grüne inverse Bühne">
      <a:dk1>
        <a:srgbClr val="501A1C"/>
      </a:dk1>
      <a:lt1>
        <a:srgbClr val="FAF0D0"/>
      </a:lt1>
      <a:dk2>
        <a:srgbClr val="193D5C"/>
      </a:dk2>
      <a:lt2>
        <a:srgbClr val="DCDEE0"/>
      </a:lt2>
      <a:accent1>
        <a:srgbClr val="385723"/>
      </a:accent1>
      <a:accent2>
        <a:srgbClr val="FFD966"/>
      </a:accent2>
      <a:accent3>
        <a:srgbClr val="513D23"/>
      </a:accent3>
      <a:accent4>
        <a:srgbClr val="81500F"/>
      </a:accent4>
      <a:accent5>
        <a:srgbClr val="FFF2CC"/>
      </a:accent5>
      <a:accent6>
        <a:srgbClr val="C5E0B4"/>
      </a:accent6>
      <a:hlink>
        <a:srgbClr val="280C0D"/>
      </a:hlink>
      <a:folHlink>
        <a:srgbClr val="280C0D"/>
      </a:folHlink>
    </a:clrScheme>
    <a:fontScheme name="MaibornWolff">
      <a:majorFont>
        <a:latin typeface="Roboto Light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75000"/>
            <a:alpha val="90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</a:objectDefaults>
  <a:extraClrSchemeLst/>
  <a:extLst>
    <a:ext uri="{05A4C25C-085E-4340-85A3-A5531E510DB2}">
      <thm15:themeFamily xmlns:thm15="http://schemas.microsoft.com/office/thememl/2012/main" name="Präsentation1" id="{D81BB165-6DF9-5047-BE2F-DAB74B3C4429}" vid="{5157BF38-2349-0041-854B-CDD42DEB159D}"/>
    </a:ext>
  </a:extLst>
</a:theme>
</file>

<file path=ppt/theme/theme7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MW Master FinalV3</Template>
  <TotalTime>0</TotalTime>
  <Words>80</Words>
  <Application>Microsoft Macintosh PowerPoint</Application>
  <PresentationFormat>Bildschirmpräsentation (4:3)</PresentationFormat>
  <Paragraphs>41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</vt:i4>
      </vt:variant>
    </vt:vector>
  </HeadingPairs>
  <TitlesOfParts>
    <vt:vector size="13" baseType="lpstr">
      <vt:lpstr>Arial</vt:lpstr>
      <vt:lpstr>BradleyHand ITC</vt:lpstr>
      <vt:lpstr>Helvetica Neue</vt:lpstr>
      <vt:lpstr>Kievit Slab Offc</vt:lpstr>
      <vt:lpstr>Roboto Light</vt:lpstr>
      <vt:lpstr>MW Master FinalV3</vt:lpstr>
      <vt:lpstr>Gelbe organische Bühne</vt:lpstr>
      <vt:lpstr>Blaue organsiche Bühne</vt:lpstr>
      <vt:lpstr>Blaue inverse Bühne</vt:lpstr>
      <vt:lpstr>Grüne organsiche Bühne</vt:lpstr>
      <vt:lpstr>Grüne inverse Bühne</vt:lpstr>
      <vt:lpstr>maDock8s  Markdown Kubernetes Framework</vt:lpstr>
      <vt:lpstr>Architektur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Leinweber</dc:creator>
  <cp:lastModifiedBy>Christian Leinweber</cp:lastModifiedBy>
  <cp:revision>14</cp:revision>
  <dcterms:created xsi:type="dcterms:W3CDTF">2018-12-31T11:04:33Z</dcterms:created>
  <dcterms:modified xsi:type="dcterms:W3CDTF">2019-01-02T10:31:12Z</dcterms:modified>
</cp:coreProperties>
</file>