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pic>
        <p:nvPicPr>
          <p:cNvPr id="6" name="Immagine 5">
            <a:extLst>
              <a:ext uri="{FF2B5EF4-FFF2-40B4-BE49-F238E27FC236}">
                <a16:creationId xmlns:a16="http://schemas.microsoft.com/office/drawing/2014/main" id="{9BD65137-B5AE-4EC0-A184-D6447B75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204905"/>
            <a:ext cx="7633252" cy="42606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pic>
        <p:nvPicPr>
          <p:cNvPr id="4" name="Immagine 3">
            <a:extLst>
              <a:ext uri="{FF2B5EF4-FFF2-40B4-BE49-F238E27FC236}">
                <a16:creationId xmlns:a16="http://schemas.microsoft.com/office/drawing/2014/main" id="{29B67B60-78FF-44F7-BCC0-713D2D72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4" y="1438000"/>
            <a:ext cx="7460974" cy="42707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pic>
        <p:nvPicPr>
          <p:cNvPr id="6" name="Immagine 5">
            <a:extLst>
              <a:ext uri="{FF2B5EF4-FFF2-40B4-BE49-F238E27FC236}">
                <a16:creationId xmlns:a16="http://schemas.microsoft.com/office/drawing/2014/main" id="{5FAFD08B-B544-40A5-99DE-62BB5356F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647973"/>
            <a:ext cx="7712765" cy="37503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6" name="Immagine 5">
            <a:extLst>
              <a:ext uri="{FF2B5EF4-FFF2-40B4-BE49-F238E27FC236}">
                <a16:creationId xmlns:a16="http://schemas.microsoft.com/office/drawing/2014/main" id="{ABB1E488-EFB9-4B21-992D-A042102D8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9" y="1710099"/>
            <a:ext cx="7644637" cy="3964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111</TotalTime>
  <Words>340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luigi orefice</cp:lastModifiedBy>
  <cp:revision>25</cp:revision>
  <dcterms:created xsi:type="dcterms:W3CDTF">2021-01-07T15:43:45Z</dcterms:created>
  <dcterms:modified xsi:type="dcterms:W3CDTF">2021-01-12T09:02:14Z</dcterms:modified>
</cp:coreProperties>
</file>