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0" d="100"/>
          <a:sy n="100" d="100"/>
        </p:scale>
        <p:origin x="4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ABB1E488-EFB9-4B21-992D-A042102D8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9" y="1710099"/>
            <a:ext cx="7644637" cy="3964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6C576507-4F2E-4FDF-B288-062DDD78D783}"/>
              </a:ext>
            </a:extLst>
          </p:cNvPr>
          <p:cNvSpPr>
            <a:spLocks noGrp="1"/>
          </p:cNvSpPr>
          <p:nvPr>
            <p:ph type="title"/>
          </p:nvPr>
        </p:nvSpPr>
        <p:spPr>
          <a:xfrm>
            <a:off x="593001" y="0"/>
            <a:ext cx="1700797" cy="428625"/>
          </a:xfrm>
        </p:spPr>
        <p:txBody>
          <a:bodyPr>
            <a:normAutofit/>
          </a:bodyPr>
          <a:lstStyle/>
          <a:p>
            <a:r>
              <a:rPr lang="it-IT" sz="1800" b="1" dirty="0">
                <a:solidFill>
                  <a:srgbClr val="FFFF00"/>
                </a:solidFill>
              </a:rPr>
              <a:t>Codice</a:t>
            </a:r>
          </a:p>
        </p:txBody>
      </p:sp>
      <p:pic>
        <p:nvPicPr>
          <p:cNvPr id="10" name="Immagine 9">
            <a:extLst>
              <a:ext uri="{FF2B5EF4-FFF2-40B4-BE49-F238E27FC236}">
                <a16:creationId xmlns:a16="http://schemas.microsoft.com/office/drawing/2014/main" id="{CEAC5406-A1F9-4AAF-BB27-FF914BA93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511175"/>
            <a:ext cx="3921634" cy="1873784"/>
          </a:xfrm>
          <a:prstGeom prst="rect">
            <a:avLst/>
          </a:prstGeom>
        </p:spPr>
      </p:pic>
      <p:sp>
        <p:nvSpPr>
          <p:cNvPr id="11" name="CasellaDiTesto 10">
            <a:extLst>
              <a:ext uri="{FF2B5EF4-FFF2-40B4-BE49-F238E27FC236}">
                <a16:creationId xmlns:a16="http://schemas.microsoft.com/office/drawing/2014/main" id="{A684F305-82D5-4316-B335-328F79D84CD1}"/>
              </a:ext>
            </a:extLst>
          </p:cNvPr>
          <p:cNvSpPr txBox="1"/>
          <p:nvPr/>
        </p:nvSpPr>
        <p:spPr>
          <a:xfrm>
            <a:off x="3016250" y="158234"/>
            <a:ext cx="3657600" cy="369332"/>
          </a:xfrm>
          <a:prstGeom prst="rect">
            <a:avLst/>
          </a:prstGeom>
          <a:noFill/>
        </p:spPr>
        <p:txBody>
          <a:bodyPr wrap="square" rtlCol="0">
            <a:spAutoFit/>
          </a:bodyPr>
          <a:lstStyle/>
          <a:p>
            <a:r>
              <a:rPr lang="it-IT" dirty="0"/>
              <a:t>Controller</a:t>
            </a:r>
          </a:p>
        </p:txBody>
      </p:sp>
      <p:pic>
        <p:nvPicPr>
          <p:cNvPr id="13" name="Immagine 12">
            <a:extLst>
              <a:ext uri="{FF2B5EF4-FFF2-40B4-BE49-F238E27FC236}">
                <a16:creationId xmlns:a16="http://schemas.microsoft.com/office/drawing/2014/main" id="{CE1F6C97-3A75-40C3-B296-4FA52ACB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100" y="4210962"/>
            <a:ext cx="7162351" cy="2415263"/>
          </a:xfrm>
          <a:prstGeom prst="rect">
            <a:avLst/>
          </a:prstGeom>
        </p:spPr>
      </p:pic>
      <p:pic>
        <p:nvPicPr>
          <p:cNvPr id="15" name="Immagine 14">
            <a:extLst>
              <a:ext uri="{FF2B5EF4-FFF2-40B4-BE49-F238E27FC236}">
                <a16:creationId xmlns:a16="http://schemas.microsoft.com/office/drawing/2014/main" id="{5CB07D2B-259D-4AEF-BD54-D5F444C3F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1062" y="511175"/>
            <a:ext cx="4145242" cy="3230333"/>
          </a:xfrm>
          <a:prstGeom prst="rect">
            <a:avLst/>
          </a:prstGeom>
        </p:spPr>
      </p:pic>
      <p:sp>
        <p:nvSpPr>
          <p:cNvPr id="16" name="CasellaDiTesto 15">
            <a:extLst>
              <a:ext uri="{FF2B5EF4-FFF2-40B4-BE49-F238E27FC236}">
                <a16:creationId xmlns:a16="http://schemas.microsoft.com/office/drawing/2014/main" id="{5659C1DE-7E1A-4BCB-885D-66EAF67F7183}"/>
              </a:ext>
            </a:extLst>
          </p:cNvPr>
          <p:cNvSpPr txBox="1"/>
          <p:nvPr/>
        </p:nvSpPr>
        <p:spPr>
          <a:xfrm>
            <a:off x="3016250" y="3823199"/>
            <a:ext cx="2597150" cy="369332"/>
          </a:xfrm>
          <a:prstGeom prst="rect">
            <a:avLst/>
          </a:prstGeom>
          <a:noFill/>
        </p:spPr>
        <p:txBody>
          <a:bodyPr wrap="square" rtlCol="0">
            <a:spAutoFit/>
          </a:bodyPr>
          <a:lstStyle/>
          <a:p>
            <a:r>
              <a:rPr lang="it-IT" dirty="0"/>
              <a:t>View</a:t>
            </a:r>
          </a:p>
        </p:txBody>
      </p:sp>
      <p:sp>
        <p:nvSpPr>
          <p:cNvPr id="17" name="CasellaDiTesto 16">
            <a:extLst>
              <a:ext uri="{FF2B5EF4-FFF2-40B4-BE49-F238E27FC236}">
                <a16:creationId xmlns:a16="http://schemas.microsoft.com/office/drawing/2014/main" id="{B97B6ACA-8D95-4FBF-895D-7C1DA39A0C3D}"/>
              </a:ext>
            </a:extLst>
          </p:cNvPr>
          <p:cNvSpPr txBox="1"/>
          <p:nvPr/>
        </p:nvSpPr>
        <p:spPr>
          <a:xfrm>
            <a:off x="7524862" y="158234"/>
            <a:ext cx="3168538" cy="369332"/>
          </a:xfrm>
          <a:prstGeom prst="rect">
            <a:avLst/>
          </a:prstGeom>
          <a:noFill/>
        </p:spPr>
        <p:txBody>
          <a:bodyPr wrap="square" rtlCol="0">
            <a:spAutoFit/>
          </a:bodyPr>
          <a:lstStyle/>
          <a:p>
            <a:r>
              <a:rPr lang="it-IT" dirty="0"/>
              <a:t>Model</a:t>
            </a:r>
          </a:p>
        </p:txBody>
      </p:sp>
      <p:sp>
        <p:nvSpPr>
          <p:cNvPr id="19" name="Segnaposto contenuto 18">
            <a:extLst>
              <a:ext uri="{FF2B5EF4-FFF2-40B4-BE49-F238E27FC236}">
                <a16:creationId xmlns:a16="http://schemas.microsoft.com/office/drawing/2014/main" id="{515E31C8-A9E3-4CF0-9509-14F85D424FEA}"/>
              </a:ext>
            </a:extLst>
          </p:cNvPr>
          <p:cNvSpPr>
            <a:spLocks noGrp="1"/>
          </p:cNvSpPr>
          <p:nvPr>
            <p:ph idx="1"/>
          </p:nvPr>
        </p:nvSpPr>
        <p:spPr>
          <a:xfrm flipH="1" flipV="1">
            <a:off x="12001500" y="6626224"/>
            <a:ext cx="50800" cy="79375"/>
          </a:xfrm>
        </p:spPr>
        <p:txBody>
          <a:bodyPr>
            <a:normAutofit fontScale="25000" lnSpcReduction="20000"/>
          </a:bodyPr>
          <a:lstStyle/>
          <a:p>
            <a:r>
              <a:rPr lang="it-IT" dirty="0"/>
              <a:t>-</a:t>
            </a:r>
          </a:p>
        </p:txBody>
      </p:sp>
      <p:pic>
        <p:nvPicPr>
          <p:cNvPr id="23" name="Immagine 22">
            <a:extLst>
              <a:ext uri="{FF2B5EF4-FFF2-40B4-BE49-F238E27FC236}">
                <a16:creationId xmlns:a16="http://schemas.microsoft.com/office/drawing/2014/main" id="{C8194E1B-8F8D-4EA4-91FD-61EB2C948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017" y="342900"/>
            <a:ext cx="2045905" cy="6429375"/>
          </a:xfrm>
          <a:prstGeom prst="rect">
            <a:avLst/>
          </a:prstGeom>
        </p:spPr>
      </p:pic>
    </p:spTree>
    <p:extLst>
      <p:ext uri="{BB962C8B-B14F-4D97-AF65-F5344CB8AC3E}">
        <p14:creationId xmlns:p14="http://schemas.microsoft.com/office/powerpoint/2010/main" val="350712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pic>
        <p:nvPicPr>
          <p:cNvPr id="6" name="Immagine 5">
            <a:extLst>
              <a:ext uri="{FF2B5EF4-FFF2-40B4-BE49-F238E27FC236}">
                <a16:creationId xmlns:a16="http://schemas.microsoft.com/office/drawing/2014/main" id="{9BD65137-B5AE-4EC0-A184-D6447B75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204905"/>
            <a:ext cx="7633252" cy="42606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432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pic>
        <p:nvPicPr>
          <p:cNvPr id="4" name="Immagine 3">
            <a:extLst>
              <a:ext uri="{FF2B5EF4-FFF2-40B4-BE49-F238E27FC236}">
                <a16:creationId xmlns:a16="http://schemas.microsoft.com/office/drawing/2014/main" id="{29B67B60-78FF-44F7-BCC0-713D2D72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4" y="1438000"/>
            <a:ext cx="7460974" cy="42707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109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pic>
        <p:nvPicPr>
          <p:cNvPr id="6" name="Immagine 5">
            <a:extLst>
              <a:ext uri="{FF2B5EF4-FFF2-40B4-BE49-F238E27FC236}">
                <a16:creationId xmlns:a16="http://schemas.microsoft.com/office/drawing/2014/main" id="{5FAFD08B-B544-40A5-99DE-62BB5356F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647973"/>
            <a:ext cx="7712765" cy="37503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6984215"/>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131</TotalTime>
  <Words>345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Codice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luigi orefice</cp:lastModifiedBy>
  <cp:revision>31</cp:revision>
  <dcterms:created xsi:type="dcterms:W3CDTF">2021-01-07T15:43:45Z</dcterms:created>
  <dcterms:modified xsi:type="dcterms:W3CDTF">2021-01-12T10:55:04Z</dcterms:modified>
</cp:coreProperties>
</file>