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pic>
        <p:nvPicPr>
          <p:cNvPr id="6" name="Immagine 5">
            <a:extLst>
              <a:ext uri="{FF2B5EF4-FFF2-40B4-BE49-F238E27FC236}">
                <a16:creationId xmlns:a16="http://schemas.microsoft.com/office/drawing/2014/main" id="{9BD65137-B5AE-4EC0-A184-D6447B75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204905"/>
            <a:ext cx="7633252" cy="42606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pic>
        <p:nvPicPr>
          <p:cNvPr id="6" name="Immagine 5">
            <a:extLst>
              <a:ext uri="{FF2B5EF4-FFF2-40B4-BE49-F238E27FC236}">
                <a16:creationId xmlns:a16="http://schemas.microsoft.com/office/drawing/2014/main" id="{D1FB9C76-ADB5-4E8E-981C-6BF5496E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 y="1167534"/>
            <a:ext cx="7259970" cy="48331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pic>
        <p:nvPicPr>
          <p:cNvPr id="4" name="Immagine 3">
            <a:extLst>
              <a:ext uri="{FF2B5EF4-FFF2-40B4-BE49-F238E27FC236}">
                <a16:creationId xmlns:a16="http://schemas.microsoft.com/office/drawing/2014/main" id="{36018873-3ED1-494D-A92F-7854C3CA3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48" y="1287582"/>
            <a:ext cx="7818454" cy="42828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ABB1E488-EFB9-4B21-992D-A042102D8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9" y="1710099"/>
            <a:ext cx="7644637" cy="3964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102</TotalTime>
  <Words>340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luigi orefice</cp:lastModifiedBy>
  <cp:revision>23</cp:revision>
  <dcterms:created xsi:type="dcterms:W3CDTF">2021-01-07T15:43:45Z</dcterms:created>
  <dcterms:modified xsi:type="dcterms:W3CDTF">2021-01-11T15:28:16Z</dcterms:modified>
</cp:coreProperties>
</file>