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4666f85e2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4666f85e2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e4666f85e2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e4666f85e2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4666f85e2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e4666f85e2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e4666f85e2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e4666f85e2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4666f85e2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e4666f85e2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e4666f85e2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e4666f85e2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e4666f85e2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e4666f85e2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200"/>
              <a:t>CallTasks</a:t>
            </a:r>
            <a:endParaRPr sz="82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602475" y="3075425"/>
            <a:ext cx="4952100" cy="13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Autores: Davi Ribeiro, Eduardo Ghiel, Eduardo Tessaro, Maick Tonet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700"/>
              <a:t>CallTasks é um projeto, para um software de gerenciamento de chamados em empresas, de forma a gerenciar e controlar os suportes</a:t>
            </a:r>
            <a:endParaRPr sz="2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TABELAS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SELECTS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Relação de chamados(com descrição e tipo) do dia corrente, ordenados pela hora de abertura de forma crescente</a:t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88" y="2166975"/>
            <a:ext cx="6219825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329575" y="2522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Relação de atendentes(com nome e idade) que atenderam chamados relacionados a hardware no mês de março de 2023. Apresentar a relação ordenada pelo atendente de forma descendente</a:t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68046"/>
            <a:ext cx="9144001" cy="1721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86800" y="2202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Relação dos top 10 usuários com mais chamados abertos em 2023</a:t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698" y="1877750"/>
            <a:ext cx="7734600" cy="203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86825" y="1774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Relação de meses e o total de chamados, por mês,  a partir de 2022. Relacionar somente meses com mais de 15 chamados. Ordene o relatório do mês com mais chamados para o mês com menos chamados.</a:t>
            </a: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813" y="2322650"/>
            <a:ext cx="7694376" cy="140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0"/>
            <a:ext cx="7038900" cy="20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COMCLUSÃO</a:t>
            </a:r>
            <a:endParaRPr sz="2500"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813" y="935375"/>
            <a:ext cx="7490275" cy="401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