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4666f85e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4666f85e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4666f85e2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4666f85e2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4666f85e2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4666f85e2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4666f85e2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4666f85e2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4666f85e2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4666f85e2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4666f85e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4666f85e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4666f85e2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4666f85e2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200"/>
              <a:t>CallTasks</a:t>
            </a:r>
            <a:endParaRPr sz="82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602475" y="3075425"/>
            <a:ext cx="4952100" cy="13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Autores: Davi Ribeiro, Eduardo Ghiel, Eduardo Tessaro, Maick Tonet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É?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700"/>
              <a:t>CallTasks é um projeto, para um software de gerenciamento de chamados em empresas, de forma a gerenciar e controlar os suportes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TABELAS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SELECTS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Relação de chamados(com descrição e tipo) do dia corrente, ordenados pela hora de abertura de forma crescente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2166975"/>
            <a:ext cx="621982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329575" y="2522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Relação de atendentes(com nome e idade) que atenderam chamados relacionados a hardware no mês de março de 2023. Apresentar a relação ordenada pelo atendente de forma descendente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8046"/>
            <a:ext cx="9144001" cy="1721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86800" y="2202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Relação dos top 10 usuários com mais chamados abertos em 2023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98" y="1877750"/>
            <a:ext cx="7734600" cy="20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86825" y="177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Relação de meses e o total de chamados, por mês,  a partir de 2022. Relacionar somente meses com mais de 15 chamados. Ordene o relatório do mês com mais chamados para o mês com menos chamados.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813" y="2322650"/>
            <a:ext cx="7694376" cy="14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20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CONCLUSÃO</a:t>
            </a:r>
            <a:endParaRPr sz="2500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813" y="935375"/>
            <a:ext cx="7490275" cy="401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Apresentação na tela (16:9)</PresentationFormat>
  <Paragraphs>11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Lato</vt:lpstr>
      <vt:lpstr>Montserrat</vt:lpstr>
      <vt:lpstr>Arial</vt:lpstr>
      <vt:lpstr>Focus</vt:lpstr>
      <vt:lpstr>CallTasks</vt:lpstr>
      <vt:lpstr>O QUE É?</vt:lpstr>
      <vt:lpstr>TABELAS</vt:lpstr>
      <vt:lpstr>SELECTS</vt:lpstr>
      <vt:lpstr>Apresentação do PowerPoint</vt:lpstr>
      <vt:lpstr>Apresentação do PowerPoint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CallTasks</dc:title>
  <cp:lastModifiedBy>Maick Tonet</cp:lastModifiedBy>
  <cp:revision>1</cp:revision>
  <dcterms:modified xsi:type="dcterms:W3CDTF">2023-07-04T22:24:32Z</dcterms:modified>
</cp:coreProperties>
</file>