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7" r:id="rId23"/>
    <p:sldId id="278" r:id="rId24"/>
    <p:sldId id="279" r:id="rId25"/>
  </p:sldIdLst>
  <p:sldSz cx="12192000" cy="6858000"/>
  <p:notesSz cx="6858000" cy="9144000"/>
  <p:embeddedFontLst>
    <p:embeddedFont>
      <p:font typeface="Teko" panose="020B0604020202020204" charset="0"/>
      <p:regular r:id="rId27"/>
      <p:bold r:id="rId28"/>
    </p:embeddedFont>
    <p:embeddedFont>
      <p:font typeface="Arial Rounded MT Bold" panose="020F0704030504030204" pitchFamily="34" charset="0"/>
      <p:regular r:id="rId29"/>
    </p:embeddedFont>
    <p:embeddedFont>
      <p:font typeface="Century Schoolbook" panose="02040604050505020304" pitchFamily="18" charset="0"/>
      <p:regular r:id="rId30"/>
      <p:bold r:id="rId31"/>
      <p:italic r:id="rId32"/>
      <p:boldItalic r:id="rId33"/>
    </p:embeddedFont>
    <p:embeddedFont>
      <p:font typeface="MS Mincho" panose="020B0604020202020204" charset="-128"/>
      <p:regular r:id="rId34"/>
    </p:embeddedFont>
    <p:embeddedFont>
      <p:font typeface="Bell MT" panose="02020503060305020303" pitchFamily="18" charset="0"/>
      <p:regular r:id="rId35"/>
      <p:bold r:id="rId36"/>
      <p:italic r:id="rId37"/>
    </p:embeddedFont>
    <p:embeddedFont>
      <p:font typeface="Calibri" panose="020F050202020403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 Id="rId20" Type="http://schemas.openxmlformats.org/officeDocument/2006/relationships/slide" Target="slides/slide18.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Explain each cell</a:t>
            </a:r>
            <a:endParaRPr/>
          </a:p>
        </p:txBody>
      </p:sp>
      <p:sp>
        <p:nvSpPr>
          <p:cNvPr id="160" name="Google Shape;16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rgbClr val="343437"/>
        </a:solidFill>
        <a:effectLst/>
      </p:bgPr>
    </p:bg>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261872" y="758952"/>
            <a:ext cx="9418320" cy="4041648"/>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chemeClr val="lt1"/>
              </a:buClr>
              <a:buSzPts val="7200"/>
              <a:buFont typeface="Century Schoolbook"/>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261872" y="4800600"/>
            <a:ext cx="9418320" cy="1691640"/>
          </a:xfrm>
          <a:prstGeom prst="rect">
            <a:avLst/>
          </a:prstGeom>
          <a:noFill/>
          <a:ln>
            <a:noFill/>
          </a:ln>
        </p:spPr>
        <p:txBody>
          <a:bodyPr spcFirstLastPara="1" wrap="square" lIns="91425" tIns="45700" rIns="91425" bIns="45700" anchor="t" anchorCtr="0">
            <a:noAutofit/>
          </a:bodyPr>
          <a:lstStyle>
            <a:lvl1pPr lvl="0" algn="l">
              <a:lnSpc>
                <a:spcPct val="95000"/>
              </a:lnSpc>
              <a:spcBef>
                <a:spcPts val="1400"/>
              </a:spcBef>
              <a:spcAft>
                <a:spcPts val="0"/>
              </a:spcAft>
              <a:buSzPts val="1760"/>
              <a:buNone/>
              <a:defRPr sz="2200">
                <a:solidFill>
                  <a:srgbClr val="BFBFBF"/>
                </a:solidFill>
              </a:defRPr>
            </a:lvl1pPr>
            <a:lvl2pPr lvl="1" algn="ctr">
              <a:lnSpc>
                <a:spcPct val="90000"/>
              </a:lnSpc>
              <a:spcBef>
                <a:spcPts val="300"/>
              </a:spcBef>
              <a:spcAft>
                <a:spcPts val="0"/>
              </a:spcAft>
              <a:buSzPts val="2200"/>
              <a:buNone/>
              <a:defRPr sz="2200"/>
            </a:lvl2pPr>
            <a:lvl3pPr lvl="2" algn="ctr">
              <a:lnSpc>
                <a:spcPct val="90000"/>
              </a:lnSpc>
              <a:spcBef>
                <a:spcPts val="300"/>
              </a:spcBef>
              <a:spcAft>
                <a:spcPts val="0"/>
              </a:spcAft>
              <a:buSzPts val="2200"/>
              <a:buNone/>
              <a:defRPr sz="22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a:endParaRPr/>
          </a:p>
        </p:txBody>
      </p:sp>
      <p:sp>
        <p:nvSpPr>
          <p:cNvPr id="19" name="Google Shape;19;p2"/>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1pPr>
            <a:lvl2pPr marL="0" lvl="1"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2pPr>
            <a:lvl3pPr marL="0" lvl="2"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3pPr>
            <a:lvl4pPr marL="0" lvl="3"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4pPr>
            <a:lvl5pPr marL="0" lvl="4"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5pPr>
            <a:lvl6pPr marL="0" lvl="5"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6pPr>
            <a:lvl7pPr marL="0" lvl="6"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7pPr>
            <a:lvl8pPr marL="0" lvl="7"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8pPr>
            <a:lvl9pPr marL="0" lvl="8"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22" name="Google Shape;22;p2"/>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12"/>
          <p:cNvSpPr/>
          <p:nvPr/>
        </p:nvSpPr>
        <p:spPr>
          <a:xfrm>
            <a:off x="0" y="5105400"/>
            <a:ext cx="11292840" cy="1752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a:off x="914400" y="5257800"/>
            <a:ext cx="9982200" cy="9144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2800"/>
              <a:buFont typeface="Century Schoolbook"/>
              <a:buNone/>
              <a:defRPr sz="28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2"/>
          <p:cNvSpPr>
            <a:spLocks noGrp="1"/>
          </p:cNvSpPr>
          <p:nvPr>
            <p:ph type="pic" idx="2"/>
          </p:nvPr>
        </p:nvSpPr>
        <p:spPr>
          <a:xfrm>
            <a:off x="0" y="0"/>
            <a:ext cx="11292840" cy="5128923"/>
          </a:xfrm>
          <a:prstGeom prst="rect">
            <a:avLst/>
          </a:prstGeom>
          <a:solidFill>
            <a:schemeClr val="accent1"/>
          </a:solidFill>
          <a:ln>
            <a:noFill/>
          </a:ln>
        </p:spPr>
        <p:txBody>
          <a:bodyPr spcFirstLastPara="1" wrap="square" lIns="91425" tIns="45700" rIns="91425" bIns="45700" anchor="t" anchorCtr="0">
            <a:noAutofit/>
          </a:bodyPr>
          <a:lstStyle>
            <a:lvl1pPr marR="0" lvl="0" algn="l" rtl="0">
              <a:lnSpc>
                <a:spcPct val="95000"/>
              </a:lnSpc>
              <a:spcBef>
                <a:spcPts val="1400"/>
              </a:spcBef>
              <a:spcAft>
                <a:spcPts val="0"/>
              </a:spcAft>
              <a:buClr>
                <a:schemeClr val="accent1"/>
              </a:buClr>
              <a:buSzPts val="2560"/>
              <a:buFont typeface="Arial"/>
              <a:buNone/>
              <a:defRPr sz="3200" b="0" i="0" u="none" strike="noStrike" cap="none">
                <a:solidFill>
                  <a:schemeClr val="lt1"/>
                </a:solidFill>
                <a:latin typeface="Century Schoolbook"/>
                <a:ea typeface="Century Schoolbook"/>
                <a:cs typeface="Century Schoolbook"/>
                <a:sym typeface="Century Schoolbook"/>
              </a:defRPr>
            </a:lvl1pPr>
            <a:lvl2pPr marR="0" lvl="1" algn="l" rtl="0">
              <a:lnSpc>
                <a:spcPct val="90000"/>
              </a:lnSpc>
              <a:spcBef>
                <a:spcPts val="300"/>
              </a:spcBef>
              <a:spcAft>
                <a:spcPts val="0"/>
              </a:spcAft>
              <a:buClr>
                <a:schemeClr val="accent1"/>
              </a:buClr>
              <a:buSzPts val="2800"/>
              <a:buFont typeface="Noto Sans Symbols"/>
              <a:buNone/>
              <a:defRPr sz="2800" b="0" i="0" u="none" strike="noStrike" cap="none">
                <a:solidFill>
                  <a:srgbClr val="262626"/>
                </a:solidFill>
                <a:latin typeface="Century Schoolbook"/>
                <a:ea typeface="Century Schoolbook"/>
                <a:cs typeface="Century Schoolbook"/>
                <a:sym typeface="Century Schoolbook"/>
              </a:defRPr>
            </a:lvl2pPr>
            <a:lvl3pPr marR="0" lvl="2" algn="l" rtl="0">
              <a:lnSpc>
                <a:spcPct val="90000"/>
              </a:lnSpc>
              <a:spcBef>
                <a:spcPts val="300"/>
              </a:spcBef>
              <a:spcAft>
                <a:spcPts val="0"/>
              </a:spcAft>
              <a:buClr>
                <a:schemeClr val="accent1"/>
              </a:buClr>
              <a:buSzPts val="2400"/>
              <a:buFont typeface="Noto Sans Symbols"/>
              <a:buNone/>
              <a:defRPr sz="2400" b="0" i="0" u="none" strike="noStrike" cap="none">
                <a:solidFill>
                  <a:srgbClr val="262626"/>
                </a:solidFill>
                <a:latin typeface="Century Schoolbook"/>
                <a:ea typeface="Century Schoolbook"/>
                <a:cs typeface="Century Schoolbook"/>
                <a:sym typeface="Century Schoolbook"/>
              </a:defRPr>
            </a:lvl3pPr>
            <a:lvl4pPr marR="0" lvl="3" algn="l" rtl="0">
              <a:lnSpc>
                <a:spcPct val="90000"/>
              </a:lnSpc>
              <a:spcBef>
                <a:spcPts val="300"/>
              </a:spcBef>
              <a:spcAft>
                <a:spcPts val="0"/>
              </a:spcAft>
              <a:buClr>
                <a:schemeClr val="accent1"/>
              </a:buClr>
              <a:buSzPts val="2000"/>
              <a:buFont typeface="Noto Sans Symbols"/>
              <a:buNone/>
              <a:defRPr sz="2000" b="0" i="0" u="none" strike="noStrike" cap="none">
                <a:solidFill>
                  <a:srgbClr val="262626"/>
                </a:solidFill>
                <a:latin typeface="Century Schoolbook"/>
                <a:ea typeface="Century Schoolbook"/>
                <a:cs typeface="Century Schoolbook"/>
                <a:sym typeface="Century Schoolbook"/>
              </a:defRPr>
            </a:lvl4pPr>
            <a:lvl5pPr marR="0" lvl="4" algn="l" rtl="0">
              <a:lnSpc>
                <a:spcPct val="90000"/>
              </a:lnSpc>
              <a:spcBef>
                <a:spcPts val="300"/>
              </a:spcBef>
              <a:spcAft>
                <a:spcPts val="0"/>
              </a:spcAft>
              <a:buClr>
                <a:schemeClr val="accent1"/>
              </a:buClr>
              <a:buSzPts val="2000"/>
              <a:buFont typeface="Noto Sans Symbols"/>
              <a:buNone/>
              <a:defRPr sz="2000" b="0" i="0" u="none" strike="noStrike" cap="none">
                <a:solidFill>
                  <a:srgbClr val="262626"/>
                </a:solidFill>
                <a:latin typeface="Century Schoolbook"/>
                <a:ea typeface="Century Schoolbook"/>
                <a:cs typeface="Century Schoolbook"/>
                <a:sym typeface="Century Schoolbook"/>
              </a:defRPr>
            </a:lvl5pPr>
            <a:lvl6pPr marR="0" lvl="5" algn="l" rtl="0">
              <a:lnSpc>
                <a:spcPct val="90000"/>
              </a:lnSpc>
              <a:spcBef>
                <a:spcPts val="300"/>
              </a:spcBef>
              <a:spcAft>
                <a:spcPts val="0"/>
              </a:spcAft>
              <a:buClr>
                <a:schemeClr val="accent1"/>
              </a:buClr>
              <a:buSzPts val="2000"/>
              <a:buFont typeface="Noto Sans Symbols"/>
              <a:buNone/>
              <a:defRPr sz="2000" b="0" i="0" u="none" strike="noStrike" cap="none">
                <a:solidFill>
                  <a:srgbClr val="262626"/>
                </a:solidFill>
                <a:latin typeface="Century Schoolbook"/>
                <a:ea typeface="Century Schoolbook"/>
                <a:cs typeface="Century Schoolbook"/>
                <a:sym typeface="Century Schoolbook"/>
              </a:defRPr>
            </a:lvl6pPr>
            <a:lvl7pPr marR="0" lvl="6" algn="l" rtl="0">
              <a:lnSpc>
                <a:spcPct val="90000"/>
              </a:lnSpc>
              <a:spcBef>
                <a:spcPts val="300"/>
              </a:spcBef>
              <a:spcAft>
                <a:spcPts val="0"/>
              </a:spcAft>
              <a:buClr>
                <a:schemeClr val="accent1"/>
              </a:buClr>
              <a:buSzPts val="2000"/>
              <a:buFont typeface="Noto Sans Symbols"/>
              <a:buNone/>
              <a:defRPr sz="2000" b="0" i="0" u="none" strike="noStrike" cap="none">
                <a:solidFill>
                  <a:srgbClr val="262626"/>
                </a:solidFill>
                <a:latin typeface="Century Schoolbook"/>
                <a:ea typeface="Century Schoolbook"/>
                <a:cs typeface="Century Schoolbook"/>
                <a:sym typeface="Century Schoolbook"/>
              </a:defRPr>
            </a:lvl7pPr>
            <a:lvl8pPr marR="0" lvl="7" algn="l" rtl="0">
              <a:lnSpc>
                <a:spcPct val="90000"/>
              </a:lnSpc>
              <a:spcBef>
                <a:spcPts val="300"/>
              </a:spcBef>
              <a:spcAft>
                <a:spcPts val="0"/>
              </a:spcAft>
              <a:buClr>
                <a:schemeClr val="accent1"/>
              </a:buClr>
              <a:buSzPts val="2000"/>
              <a:buFont typeface="Noto Sans Symbols"/>
              <a:buNone/>
              <a:defRPr sz="2000" b="0" i="0" u="none" strike="noStrike" cap="none">
                <a:solidFill>
                  <a:srgbClr val="262626"/>
                </a:solidFill>
                <a:latin typeface="Century Schoolbook"/>
                <a:ea typeface="Century Schoolbook"/>
                <a:cs typeface="Century Schoolbook"/>
                <a:sym typeface="Century Schoolbook"/>
              </a:defRPr>
            </a:lvl8pPr>
            <a:lvl9pPr marR="0" lvl="8" algn="l" rtl="0">
              <a:lnSpc>
                <a:spcPct val="90000"/>
              </a:lnSpc>
              <a:spcBef>
                <a:spcPts val="300"/>
              </a:spcBef>
              <a:spcAft>
                <a:spcPts val="300"/>
              </a:spcAft>
              <a:buClr>
                <a:schemeClr val="accent1"/>
              </a:buClr>
              <a:buSzPts val="2000"/>
              <a:buFont typeface="Noto Sans Symbols"/>
              <a:buNone/>
              <a:defRPr sz="20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86" name="Google Shape;86;p12"/>
          <p:cNvSpPr txBox="1">
            <a:spLocks noGrp="1"/>
          </p:cNvSpPr>
          <p:nvPr>
            <p:ph type="body" idx="1"/>
          </p:nvPr>
        </p:nvSpPr>
        <p:spPr>
          <a:xfrm>
            <a:off x="914400" y="6108589"/>
            <a:ext cx="9982200" cy="597011"/>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800"/>
              </a:spcBef>
              <a:spcAft>
                <a:spcPts val="0"/>
              </a:spcAft>
              <a:buSzPts val="1040"/>
              <a:buNone/>
              <a:defRPr sz="1300">
                <a:solidFill>
                  <a:srgbClr val="D8D8D8"/>
                </a:solidFill>
              </a:defRPr>
            </a:lvl1pPr>
            <a:lvl2pPr marL="914400" lvl="1" indent="-228600" algn="l">
              <a:lnSpc>
                <a:spcPct val="90000"/>
              </a:lnSpc>
              <a:spcBef>
                <a:spcPts val="300"/>
              </a:spcBef>
              <a:spcAft>
                <a:spcPts val="0"/>
              </a:spcAft>
              <a:buSzPts val="1200"/>
              <a:buNone/>
              <a:defRPr sz="1200"/>
            </a:lvl2pPr>
            <a:lvl3pPr marL="1371600" lvl="2" indent="-228600" algn="l">
              <a:lnSpc>
                <a:spcPct val="90000"/>
              </a:lnSpc>
              <a:spcBef>
                <a:spcPts val="300"/>
              </a:spcBef>
              <a:spcAft>
                <a:spcPts val="0"/>
              </a:spcAft>
              <a:buSzPts val="1000"/>
              <a:buNone/>
              <a:defRPr sz="1000"/>
            </a:lvl3pPr>
            <a:lvl4pPr marL="1828800" lvl="3" indent="-228600" algn="l">
              <a:lnSpc>
                <a:spcPct val="90000"/>
              </a:lnSpc>
              <a:spcBef>
                <a:spcPts val="300"/>
              </a:spcBef>
              <a:spcAft>
                <a:spcPts val="0"/>
              </a:spcAft>
              <a:buSzPts val="900"/>
              <a:buNone/>
              <a:defRPr sz="900"/>
            </a:lvl4pPr>
            <a:lvl5pPr marL="2286000" lvl="4" indent="-228600" algn="l">
              <a:lnSpc>
                <a:spcPct val="90000"/>
              </a:lnSpc>
              <a:spcBef>
                <a:spcPts val="300"/>
              </a:spcBef>
              <a:spcAft>
                <a:spcPts val="0"/>
              </a:spcAft>
              <a:buSzPts val="900"/>
              <a:buNone/>
              <a:defRPr sz="900"/>
            </a:lvl5pPr>
            <a:lvl6pPr marL="2743200" lvl="5" indent="-228600" algn="l">
              <a:lnSpc>
                <a:spcPct val="90000"/>
              </a:lnSpc>
              <a:spcBef>
                <a:spcPts val="300"/>
              </a:spcBef>
              <a:spcAft>
                <a:spcPts val="0"/>
              </a:spcAft>
              <a:buSzPts val="900"/>
              <a:buNone/>
              <a:defRPr sz="900"/>
            </a:lvl6pPr>
            <a:lvl7pPr marL="3200400" lvl="6" indent="-228600" algn="l">
              <a:lnSpc>
                <a:spcPct val="90000"/>
              </a:lnSpc>
              <a:spcBef>
                <a:spcPts val="300"/>
              </a:spcBef>
              <a:spcAft>
                <a:spcPts val="0"/>
              </a:spcAft>
              <a:buSzPts val="900"/>
              <a:buNone/>
              <a:defRPr sz="900"/>
            </a:lvl7pPr>
            <a:lvl8pPr marL="3657600" lvl="7" indent="-228600" algn="l">
              <a:lnSpc>
                <a:spcPct val="90000"/>
              </a:lnSpc>
              <a:spcBef>
                <a:spcPts val="300"/>
              </a:spcBef>
              <a:spcAft>
                <a:spcPts val="0"/>
              </a:spcAft>
              <a:buSzPts val="900"/>
              <a:buNone/>
              <a:defRPr sz="900"/>
            </a:lvl8pPr>
            <a:lvl9pPr marL="4114800" lvl="8" indent="-228600" algn="l">
              <a:lnSpc>
                <a:spcPct val="90000"/>
              </a:lnSpc>
              <a:spcBef>
                <a:spcPts val="300"/>
              </a:spcBef>
              <a:spcAft>
                <a:spcPts val="300"/>
              </a:spcAft>
              <a:buSzPts val="900"/>
              <a:buNone/>
              <a:defRPr sz="900"/>
            </a:lvl9pPr>
          </a:lstStyle>
          <a:p>
            <a:endParaRPr/>
          </a:p>
        </p:txBody>
      </p:sp>
      <p:sp>
        <p:nvSpPr>
          <p:cNvPr id="87" name="Google Shape;87;p12"/>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3"/>
          <p:cNvSpPr txBox="1">
            <a:spLocks noGrp="1"/>
          </p:cNvSpPr>
          <p:nvPr>
            <p:ph type="body" idx="1"/>
          </p:nvPr>
        </p:nvSpPr>
        <p:spPr>
          <a:xfrm rot="5400000">
            <a:off x="3383884" y="-293211"/>
            <a:ext cx="4351337" cy="8595360"/>
          </a:xfrm>
          <a:prstGeom prst="rect">
            <a:avLst/>
          </a:prstGeom>
          <a:noFill/>
          <a:ln>
            <a:noFill/>
          </a:ln>
        </p:spPr>
        <p:txBody>
          <a:bodyPr spcFirstLastPara="1" wrap="square" lIns="91425" tIns="45700" rIns="91425" bIns="45700" anchor="t" anchorCtr="0">
            <a:no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93" name="Google Shape;93;p13"/>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3"/>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3"/>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rot="5400000">
            <a:off x="6938169" y="2091531"/>
            <a:ext cx="5897562" cy="24765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4"/>
          <p:cNvSpPr txBox="1">
            <a:spLocks noGrp="1"/>
          </p:cNvSpPr>
          <p:nvPr>
            <p:ph type="body" idx="1"/>
          </p:nvPr>
        </p:nvSpPr>
        <p:spPr>
          <a:xfrm rot="5400000">
            <a:off x="1680369" y="-537369"/>
            <a:ext cx="5897562" cy="7734300"/>
          </a:xfrm>
          <a:prstGeom prst="rect">
            <a:avLst/>
          </a:prstGeom>
          <a:noFill/>
          <a:ln>
            <a:noFill/>
          </a:ln>
        </p:spPr>
        <p:txBody>
          <a:bodyPr spcFirstLastPara="1" wrap="square" lIns="91425" tIns="45700" rIns="91425" bIns="45700" anchor="t" anchorCtr="0">
            <a:no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99" name="Google Shape;99;p14"/>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4"/>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33" name="Google Shape;33;p4"/>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rgbClr val="343437"/>
        </a:solidFill>
        <a:effectLst/>
      </p:bgPr>
    </p:bg>
    <p:spTree>
      <p:nvGrpSpPr>
        <p:cNvPr id="1" name="Shape 36"/>
        <p:cNvGrpSpPr/>
        <p:nvPr/>
      </p:nvGrpSpPr>
      <p:grpSpPr>
        <a:xfrm>
          <a:off x="0" y="0"/>
          <a:ext cx="0" cy="0"/>
          <a:chOff x="0" y="0"/>
          <a:chExt cx="0" cy="0"/>
        </a:xfrm>
      </p:grpSpPr>
      <p:sp>
        <p:nvSpPr>
          <p:cNvPr id="37" name="Google Shape;37;p5"/>
          <p:cNvSpPr txBox="1">
            <a:spLocks noGrp="1"/>
          </p:cNvSpPr>
          <p:nvPr>
            <p:ph type="ctrTitle"/>
          </p:nvPr>
        </p:nvSpPr>
        <p:spPr>
          <a:xfrm>
            <a:off x="1261872" y="758952"/>
            <a:ext cx="9418320" cy="4041648"/>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chemeClr val="lt1"/>
              </a:buClr>
              <a:buSzPts val="7200"/>
              <a:buFont typeface="Century Schoolbook"/>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subTitle" idx="1"/>
          </p:nvPr>
        </p:nvSpPr>
        <p:spPr>
          <a:xfrm>
            <a:off x="1261872" y="4800600"/>
            <a:ext cx="9418320" cy="1691640"/>
          </a:xfrm>
          <a:prstGeom prst="rect">
            <a:avLst/>
          </a:prstGeom>
          <a:noFill/>
          <a:ln>
            <a:noFill/>
          </a:ln>
        </p:spPr>
        <p:txBody>
          <a:bodyPr spcFirstLastPara="1" wrap="square" lIns="91425" tIns="45700" rIns="91425" bIns="45700" anchor="t" anchorCtr="0">
            <a:noAutofit/>
          </a:bodyPr>
          <a:lstStyle>
            <a:lvl1pPr lvl="0" algn="l">
              <a:lnSpc>
                <a:spcPct val="95000"/>
              </a:lnSpc>
              <a:spcBef>
                <a:spcPts val="1400"/>
              </a:spcBef>
              <a:spcAft>
                <a:spcPts val="0"/>
              </a:spcAft>
              <a:buSzPts val="1760"/>
              <a:buNone/>
              <a:defRPr sz="2200">
                <a:solidFill>
                  <a:srgbClr val="BFBFBF"/>
                </a:solidFill>
              </a:defRPr>
            </a:lvl1pPr>
            <a:lvl2pPr lvl="1" algn="ctr">
              <a:lnSpc>
                <a:spcPct val="90000"/>
              </a:lnSpc>
              <a:spcBef>
                <a:spcPts val="300"/>
              </a:spcBef>
              <a:spcAft>
                <a:spcPts val="0"/>
              </a:spcAft>
              <a:buSzPts val="2200"/>
              <a:buNone/>
              <a:defRPr sz="2200"/>
            </a:lvl2pPr>
            <a:lvl3pPr lvl="2" algn="ctr">
              <a:lnSpc>
                <a:spcPct val="90000"/>
              </a:lnSpc>
              <a:spcBef>
                <a:spcPts val="300"/>
              </a:spcBef>
              <a:spcAft>
                <a:spcPts val="0"/>
              </a:spcAft>
              <a:buSzPts val="2200"/>
              <a:buNone/>
              <a:defRPr sz="22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a:endParaRPr/>
          </a:p>
        </p:txBody>
      </p:sp>
      <p:sp>
        <p:nvSpPr>
          <p:cNvPr id="39" name="Google Shape;39;p5"/>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1pPr>
            <a:lvl2pPr marL="0" lvl="1"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2pPr>
            <a:lvl3pPr marL="0" lvl="2"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3pPr>
            <a:lvl4pPr marL="0" lvl="3"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4pPr>
            <a:lvl5pPr marL="0" lvl="4"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5pPr>
            <a:lvl6pPr marL="0" lvl="5"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6pPr>
            <a:lvl7pPr marL="0" lvl="6"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7pPr>
            <a:lvl8pPr marL="0" lvl="7"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8pPr>
            <a:lvl9pPr marL="0" lvl="8"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42" name="Google Shape;42;p5"/>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1261872" y="758952"/>
            <a:ext cx="9418320" cy="4041648"/>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chemeClr val="dk1"/>
              </a:buClr>
              <a:buSzPts val="7200"/>
              <a:buFont typeface="Century Schoolbook"/>
              <a:buNone/>
              <a:defRPr sz="7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6"/>
          <p:cNvSpPr txBox="1">
            <a:spLocks noGrp="1"/>
          </p:cNvSpPr>
          <p:nvPr>
            <p:ph type="body" idx="1"/>
          </p:nvPr>
        </p:nvSpPr>
        <p:spPr>
          <a:xfrm>
            <a:off x="1261872" y="4800600"/>
            <a:ext cx="9418320" cy="1691640"/>
          </a:xfrm>
          <a:prstGeom prst="rect">
            <a:avLst/>
          </a:prstGeom>
          <a:noFill/>
          <a:ln>
            <a:noFill/>
          </a:ln>
        </p:spPr>
        <p:txBody>
          <a:bodyPr spcFirstLastPara="1" wrap="square" lIns="91425" tIns="45700" rIns="91425" bIns="45700" anchor="t" anchorCtr="0">
            <a:noAutofit/>
          </a:bodyPr>
          <a:lstStyle>
            <a:lvl1pPr marL="457200" lvl="0" indent="-228600" algn="l">
              <a:lnSpc>
                <a:spcPct val="95000"/>
              </a:lnSpc>
              <a:spcBef>
                <a:spcPts val="1400"/>
              </a:spcBef>
              <a:spcAft>
                <a:spcPts val="0"/>
              </a:spcAft>
              <a:buSzPts val="1760"/>
              <a:buNone/>
              <a:defRPr sz="2200">
                <a:solidFill>
                  <a:srgbClr val="595959"/>
                </a:solidFill>
              </a:defRPr>
            </a:lvl1pPr>
            <a:lvl2pPr marL="914400" lvl="1" indent="-228600" algn="l">
              <a:lnSpc>
                <a:spcPct val="90000"/>
              </a:lnSpc>
              <a:spcBef>
                <a:spcPts val="300"/>
              </a:spcBef>
              <a:spcAft>
                <a:spcPts val="0"/>
              </a:spcAft>
              <a:buSzPts val="1800"/>
              <a:buNone/>
              <a:defRPr sz="1800">
                <a:solidFill>
                  <a:srgbClr val="888888"/>
                </a:solidFill>
              </a:defRPr>
            </a:lvl2pPr>
            <a:lvl3pPr marL="1371600" lvl="2" indent="-228600" algn="l">
              <a:lnSpc>
                <a:spcPct val="90000"/>
              </a:lnSpc>
              <a:spcBef>
                <a:spcPts val="300"/>
              </a:spcBef>
              <a:spcAft>
                <a:spcPts val="0"/>
              </a:spcAft>
              <a:buSzPts val="1600"/>
              <a:buNone/>
              <a:defRPr sz="1600">
                <a:solidFill>
                  <a:srgbClr val="888888"/>
                </a:solidFill>
              </a:defRPr>
            </a:lvl3pPr>
            <a:lvl4pPr marL="1828800" lvl="3" indent="-228600" algn="l">
              <a:lnSpc>
                <a:spcPct val="90000"/>
              </a:lnSpc>
              <a:spcBef>
                <a:spcPts val="300"/>
              </a:spcBef>
              <a:spcAft>
                <a:spcPts val="0"/>
              </a:spcAft>
              <a:buSzPts val="1400"/>
              <a:buNone/>
              <a:defRPr sz="1400">
                <a:solidFill>
                  <a:srgbClr val="888888"/>
                </a:solidFill>
              </a:defRPr>
            </a:lvl4pPr>
            <a:lvl5pPr marL="2286000" lvl="4" indent="-228600" algn="l">
              <a:lnSpc>
                <a:spcPct val="90000"/>
              </a:lnSpc>
              <a:spcBef>
                <a:spcPts val="300"/>
              </a:spcBef>
              <a:spcAft>
                <a:spcPts val="0"/>
              </a:spcAft>
              <a:buSzPts val="1400"/>
              <a:buNone/>
              <a:defRPr sz="1400">
                <a:solidFill>
                  <a:srgbClr val="888888"/>
                </a:solidFill>
              </a:defRPr>
            </a:lvl5pPr>
            <a:lvl6pPr marL="2743200" lvl="5" indent="-228600" algn="l">
              <a:lnSpc>
                <a:spcPct val="90000"/>
              </a:lnSpc>
              <a:spcBef>
                <a:spcPts val="300"/>
              </a:spcBef>
              <a:spcAft>
                <a:spcPts val="0"/>
              </a:spcAft>
              <a:buSzPts val="1400"/>
              <a:buNone/>
              <a:defRPr sz="1400">
                <a:solidFill>
                  <a:srgbClr val="888888"/>
                </a:solidFill>
              </a:defRPr>
            </a:lvl6pPr>
            <a:lvl7pPr marL="3200400" lvl="6" indent="-228600" algn="l">
              <a:lnSpc>
                <a:spcPct val="90000"/>
              </a:lnSpc>
              <a:spcBef>
                <a:spcPts val="300"/>
              </a:spcBef>
              <a:spcAft>
                <a:spcPts val="0"/>
              </a:spcAft>
              <a:buSzPts val="1400"/>
              <a:buNone/>
              <a:defRPr sz="1400">
                <a:solidFill>
                  <a:srgbClr val="888888"/>
                </a:solidFill>
              </a:defRPr>
            </a:lvl7pPr>
            <a:lvl8pPr marL="3657600" lvl="7" indent="-228600" algn="l">
              <a:lnSpc>
                <a:spcPct val="90000"/>
              </a:lnSpc>
              <a:spcBef>
                <a:spcPts val="300"/>
              </a:spcBef>
              <a:spcAft>
                <a:spcPts val="0"/>
              </a:spcAft>
              <a:buSzPts val="1400"/>
              <a:buNone/>
              <a:defRPr sz="1400">
                <a:solidFill>
                  <a:srgbClr val="888888"/>
                </a:solidFill>
              </a:defRPr>
            </a:lvl8pPr>
            <a:lvl9pPr marL="4114800" lvl="8" indent="-228600" algn="l">
              <a:lnSpc>
                <a:spcPct val="90000"/>
              </a:lnSpc>
              <a:spcBef>
                <a:spcPts val="300"/>
              </a:spcBef>
              <a:spcAft>
                <a:spcPts val="300"/>
              </a:spcAft>
              <a:buSzPts val="1400"/>
              <a:buNone/>
              <a:defRPr sz="1400">
                <a:solidFill>
                  <a:srgbClr val="888888"/>
                </a:solidFill>
              </a:defRPr>
            </a:lvl9pPr>
          </a:lstStyle>
          <a:p>
            <a:endParaRPr/>
          </a:p>
        </p:txBody>
      </p:sp>
      <p:sp>
        <p:nvSpPr>
          <p:cNvPr id="46" name="Google Shape;46;p6"/>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49" name="Google Shape;49;p6"/>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body" idx="1"/>
          </p:nvPr>
        </p:nvSpPr>
        <p:spPr>
          <a:xfrm>
            <a:off x="1261872" y="1828800"/>
            <a:ext cx="4480560" cy="4351337"/>
          </a:xfrm>
          <a:prstGeom prst="rect">
            <a:avLst/>
          </a:prstGeom>
          <a:noFill/>
          <a:ln>
            <a:noFill/>
          </a:ln>
        </p:spPr>
        <p:txBody>
          <a:bodyPr spcFirstLastPara="1" wrap="square" lIns="91425" tIns="45700" rIns="91425" bIns="45700" anchor="t" anchorCtr="0">
            <a:no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53" name="Google Shape;53;p7"/>
          <p:cNvSpPr txBox="1">
            <a:spLocks noGrp="1"/>
          </p:cNvSpPr>
          <p:nvPr>
            <p:ph type="body" idx="2"/>
          </p:nvPr>
        </p:nvSpPr>
        <p:spPr>
          <a:xfrm>
            <a:off x="6126480" y="1828800"/>
            <a:ext cx="4480560" cy="4351337"/>
          </a:xfrm>
          <a:prstGeom prst="rect">
            <a:avLst/>
          </a:prstGeom>
          <a:noFill/>
          <a:ln>
            <a:noFill/>
          </a:ln>
        </p:spPr>
        <p:txBody>
          <a:bodyPr spcFirstLastPara="1" wrap="square" lIns="91425" tIns="45700" rIns="91425" bIns="45700" anchor="t" anchorCtr="0">
            <a:no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54" name="Google Shape;54;p7"/>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8"/>
          <p:cNvSpPr txBox="1">
            <a:spLocks noGrp="1"/>
          </p:cNvSpPr>
          <p:nvPr>
            <p:ph type="body" idx="1"/>
          </p:nvPr>
        </p:nvSpPr>
        <p:spPr>
          <a:xfrm>
            <a:off x="1261872" y="1713655"/>
            <a:ext cx="4480560" cy="731520"/>
          </a:xfrm>
          <a:prstGeom prst="rect">
            <a:avLst/>
          </a:prstGeom>
          <a:noFill/>
          <a:ln>
            <a:noFill/>
          </a:ln>
        </p:spPr>
        <p:txBody>
          <a:bodyPr spcFirstLastPara="1" wrap="square" lIns="91425" tIns="45700" rIns="91425" bIns="45700" anchor="b" anchorCtr="0">
            <a:noAutofit/>
          </a:bodyPr>
          <a:lstStyle>
            <a:lvl1pPr marL="457200" lvl="0" indent="-228600" algn="l">
              <a:lnSpc>
                <a:spcPct val="95000"/>
              </a:lnSpc>
              <a:spcBef>
                <a:spcPts val="0"/>
              </a:spcBef>
              <a:spcAft>
                <a:spcPts val="0"/>
              </a:spcAft>
              <a:buSzPts val="1600"/>
              <a:buNone/>
              <a:defRPr sz="2000" b="0">
                <a:solidFill>
                  <a:schemeClr val="dk2"/>
                </a:solidFill>
              </a:defRPr>
            </a:lvl1pPr>
            <a:lvl2pPr marL="914400" lvl="1" indent="-228600" algn="l">
              <a:lnSpc>
                <a:spcPct val="90000"/>
              </a:lnSpc>
              <a:spcBef>
                <a:spcPts val="300"/>
              </a:spcBef>
              <a:spcAft>
                <a:spcPts val="0"/>
              </a:spcAft>
              <a:buSzPts val="2000"/>
              <a:buNone/>
              <a:defRPr sz="2000" b="1"/>
            </a:lvl2pPr>
            <a:lvl3pPr marL="1371600" lvl="2" indent="-228600" algn="l">
              <a:lnSpc>
                <a:spcPct val="90000"/>
              </a:lnSpc>
              <a:spcBef>
                <a:spcPts val="300"/>
              </a:spcBef>
              <a:spcAft>
                <a:spcPts val="0"/>
              </a:spcAft>
              <a:buSzPts val="1800"/>
              <a:buNone/>
              <a:defRPr sz="1800" b="1"/>
            </a:lvl3pPr>
            <a:lvl4pPr marL="1828800" lvl="3" indent="-228600" algn="l">
              <a:lnSpc>
                <a:spcPct val="90000"/>
              </a:lnSpc>
              <a:spcBef>
                <a:spcPts val="300"/>
              </a:spcBef>
              <a:spcAft>
                <a:spcPts val="0"/>
              </a:spcAft>
              <a:buSzPts val="1600"/>
              <a:buNone/>
              <a:defRPr sz="1600" b="1"/>
            </a:lvl4pPr>
            <a:lvl5pPr marL="2286000" lvl="4" indent="-228600" algn="l">
              <a:lnSpc>
                <a:spcPct val="90000"/>
              </a:lnSpc>
              <a:spcBef>
                <a:spcPts val="300"/>
              </a:spcBef>
              <a:spcAft>
                <a:spcPts val="0"/>
              </a:spcAft>
              <a:buSzPts val="1600"/>
              <a:buNone/>
              <a:defRPr sz="1600" b="1"/>
            </a:lvl5pPr>
            <a:lvl6pPr marL="2743200" lvl="5" indent="-228600" algn="l">
              <a:lnSpc>
                <a:spcPct val="90000"/>
              </a:lnSpc>
              <a:spcBef>
                <a:spcPts val="300"/>
              </a:spcBef>
              <a:spcAft>
                <a:spcPts val="0"/>
              </a:spcAft>
              <a:buSzPts val="1600"/>
              <a:buNone/>
              <a:defRPr sz="1600" b="1"/>
            </a:lvl6pPr>
            <a:lvl7pPr marL="3200400" lvl="6" indent="-228600" algn="l">
              <a:lnSpc>
                <a:spcPct val="90000"/>
              </a:lnSpc>
              <a:spcBef>
                <a:spcPts val="300"/>
              </a:spcBef>
              <a:spcAft>
                <a:spcPts val="0"/>
              </a:spcAft>
              <a:buSzPts val="1600"/>
              <a:buNone/>
              <a:defRPr sz="1600" b="1"/>
            </a:lvl7pPr>
            <a:lvl8pPr marL="3657600" lvl="7" indent="-228600" algn="l">
              <a:lnSpc>
                <a:spcPct val="90000"/>
              </a:lnSpc>
              <a:spcBef>
                <a:spcPts val="300"/>
              </a:spcBef>
              <a:spcAft>
                <a:spcPts val="0"/>
              </a:spcAft>
              <a:buSzPts val="1600"/>
              <a:buNone/>
              <a:defRPr sz="1600" b="1"/>
            </a:lvl8pPr>
            <a:lvl9pPr marL="4114800" lvl="8" indent="-228600" algn="l">
              <a:lnSpc>
                <a:spcPct val="90000"/>
              </a:lnSpc>
              <a:spcBef>
                <a:spcPts val="300"/>
              </a:spcBef>
              <a:spcAft>
                <a:spcPts val="300"/>
              </a:spcAft>
              <a:buSzPts val="1600"/>
              <a:buNone/>
              <a:defRPr sz="1600" b="1"/>
            </a:lvl9pPr>
          </a:lstStyle>
          <a:p>
            <a:endParaRPr/>
          </a:p>
        </p:txBody>
      </p:sp>
      <p:sp>
        <p:nvSpPr>
          <p:cNvPr id="60" name="Google Shape;60;p8"/>
          <p:cNvSpPr txBox="1">
            <a:spLocks noGrp="1"/>
          </p:cNvSpPr>
          <p:nvPr>
            <p:ph type="body" idx="2"/>
          </p:nvPr>
        </p:nvSpPr>
        <p:spPr>
          <a:xfrm>
            <a:off x="1261872" y="2507550"/>
            <a:ext cx="4480560" cy="3664650"/>
          </a:xfrm>
          <a:prstGeom prst="rect">
            <a:avLst/>
          </a:prstGeom>
          <a:noFill/>
          <a:ln>
            <a:noFill/>
          </a:ln>
        </p:spPr>
        <p:txBody>
          <a:bodyPr spcFirstLastPara="1" wrap="square" lIns="91425" tIns="45700" rIns="91425" bIns="45700" anchor="t" anchorCtr="0">
            <a:no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61" name="Google Shape;61;p8"/>
          <p:cNvSpPr txBox="1">
            <a:spLocks noGrp="1"/>
          </p:cNvSpPr>
          <p:nvPr>
            <p:ph type="body" idx="3"/>
          </p:nvPr>
        </p:nvSpPr>
        <p:spPr>
          <a:xfrm>
            <a:off x="6126480" y="1713655"/>
            <a:ext cx="4480560" cy="731520"/>
          </a:xfrm>
          <a:prstGeom prst="rect">
            <a:avLst/>
          </a:prstGeom>
          <a:noFill/>
          <a:ln>
            <a:noFill/>
          </a:ln>
        </p:spPr>
        <p:txBody>
          <a:bodyPr spcFirstLastPara="1" wrap="square" lIns="91425" tIns="45700" rIns="91425" bIns="45700" anchor="b" anchorCtr="0">
            <a:noAutofit/>
          </a:bodyPr>
          <a:lstStyle>
            <a:lvl1pPr marL="457200" lvl="0" indent="-228600" algn="l">
              <a:lnSpc>
                <a:spcPct val="95000"/>
              </a:lnSpc>
              <a:spcBef>
                <a:spcPts val="0"/>
              </a:spcBef>
              <a:spcAft>
                <a:spcPts val="0"/>
              </a:spcAft>
              <a:buSzPts val="1600"/>
              <a:buNone/>
              <a:defRPr sz="2000" b="0">
                <a:solidFill>
                  <a:schemeClr val="dk2"/>
                </a:solidFill>
                <a:latin typeface="Century Schoolbook"/>
                <a:ea typeface="Century Schoolbook"/>
                <a:cs typeface="Century Schoolbook"/>
                <a:sym typeface="Century Schoolbook"/>
              </a:defRPr>
            </a:lvl1pPr>
            <a:lvl2pPr marL="914400" lvl="1" indent="-228600" algn="l">
              <a:lnSpc>
                <a:spcPct val="90000"/>
              </a:lnSpc>
              <a:spcBef>
                <a:spcPts val="300"/>
              </a:spcBef>
              <a:spcAft>
                <a:spcPts val="0"/>
              </a:spcAft>
              <a:buSzPts val="2000"/>
              <a:buNone/>
              <a:defRPr sz="2000" b="1"/>
            </a:lvl2pPr>
            <a:lvl3pPr marL="1371600" lvl="2" indent="-228600" algn="l">
              <a:lnSpc>
                <a:spcPct val="90000"/>
              </a:lnSpc>
              <a:spcBef>
                <a:spcPts val="300"/>
              </a:spcBef>
              <a:spcAft>
                <a:spcPts val="0"/>
              </a:spcAft>
              <a:buSzPts val="1800"/>
              <a:buNone/>
              <a:defRPr sz="1800" b="1"/>
            </a:lvl3pPr>
            <a:lvl4pPr marL="1828800" lvl="3" indent="-228600" algn="l">
              <a:lnSpc>
                <a:spcPct val="90000"/>
              </a:lnSpc>
              <a:spcBef>
                <a:spcPts val="300"/>
              </a:spcBef>
              <a:spcAft>
                <a:spcPts val="0"/>
              </a:spcAft>
              <a:buSzPts val="1600"/>
              <a:buNone/>
              <a:defRPr sz="1600" b="1"/>
            </a:lvl4pPr>
            <a:lvl5pPr marL="2286000" lvl="4" indent="-228600" algn="l">
              <a:lnSpc>
                <a:spcPct val="90000"/>
              </a:lnSpc>
              <a:spcBef>
                <a:spcPts val="300"/>
              </a:spcBef>
              <a:spcAft>
                <a:spcPts val="0"/>
              </a:spcAft>
              <a:buSzPts val="1600"/>
              <a:buNone/>
              <a:defRPr sz="1600" b="1"/>
            </a:lvl5pPr>
            <a:lvl6pPr marL="2743200" lvl="5" indent="-228600" algn="l">
              <a:lnSpc>
                <a:spcPct val="90000"/>
              </a:lnSpc>
              <a:spcBef>
                <a:spcPts val="300"/>
              </a:spcBef>
              <a:spcAft>
                <a:spcPts val="0"/>
              </a:spcAft>
              <a:buSzPts val="1600"/>
              <a:buNone/>
              <a:defRPr sz="1600" b="1"/>
            </a:lvl6pPr>
            <a:lvl7pPr marL="3200400" lvl="6" indent="-228600" algn="l">
              <a:lnSpc>
                <a:spcPct val="90000"/>
              </a:lnSpc>
              <a:spcBef>
                <a:spcPts val="300"/>
              </a:spcBef>
              <a:spcAft>
                <a:spcPts val="0"/>
              </a:spcAft>
              <a:buSzPts val="1600"/>
              <a:buNone/>
              <a:defRPr sz="1600" b="1"/>
            </a:lvl7pPr>
            <a:lvl8pPr marL="3657600" lvl="7" indent="-228600" algn="l">
              <a:lnSpc>
                <a:spcPct val="90000"/>
              </a:lnSpc>
              <a:spcBef>
                <a:spcPts val="300"/>
              </a:spcBef>
              <a:spcAft>
                <a:spcPts val="0"/>
              </a:spcAft>
              <a:buSzPts val="1600"/>
              <a:buNone/>
              <a:defRPr sz="1600" b="1"/>
            </a:lvl8pPr>
            <a:lvl9pPr marL="4114800" lvl="8" indent="-228600" algn="l">
              <a:lnSpc>
                <a:spcPct val="90000"/>
              </a:lnSpc>
              <a:spcBef>
                <a:spcPts val="300"/>
              </a:spcBef>
              <a:spcAft>
                <a:spcPts val="300"/>
              </a:spcAft>
              <a:buSzPts val="1600"/>
              <a:buNone/>
              <a:defRPr sz="1600" b="1"/>
            </a:lvl9pPr>
          </a:lstStyle>
          <a:p>
            <a:endParaRPr/>
          </a:p>
        </p:txBody>
      </p:sp>
      <p:sp>
        <p:nvSpPr>
          <p:cNvPr id="62" name="Google Shape;62;p8"/>
          <p:cNvSpPr txBox="1">
            <a:spLocks noGrp="1"/>
          </p:cNvSpPr>
          <p:nvPr>
            <p:ph type="body" idx="4"/>
          </p:nvPr>
        </p:nvSpPr>
        <p:spPr>
          <a:xfrm>
            <a:off x="6126480" y="2507550"/>
            <a:ext cx="4480560" cy="3664650"/>
          </a:xfrm>
          <a:prstGeom prst="rect">
            <a:avLst/>
          </a:prstGeom>
          <a:noFill/>
          <a:ln>
            <a:noFill/>
          </a:ln>
        </p:spPr>
        <p:txBody>
          <a:bodyPr spcFirstLastPara="1" wrap="square" lIns="91425" tIns="45700" rIns="91425" bIns="45700" anchor="t" anchorCtr="0">
            <a:no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63" name="Google Shape;63;p8"/>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9"/>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10"/>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41248" y="457200"/>
            <a:ext cx="3200400" cy="160019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entury Schoolbook"/>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1"/>
          <p:cNvSpPr txBox="1">
            <a:spLocks noGrp="1"/>
          </p:cNvSpPr>
          <p:nvPr>
            <p:ph type="body" idx="1"/>
          </p:nvPr>
        </p:nvSpPr>
        <p:spPr>
          <a:xfrm>
            <a:off x="4504267" y="685800"/>
            <a:ext cx="6079066" cy="5486400"/>
          </a:xfrm>
          <a:prstGeom prst="rect">
            <a:avLst/>
          </a:prstGeom>
          <a:noFill/>
          <a:ln>
            <a:noFill/>
          </a:ln>
        </p:spPr>
        <p:txBody>
          <a:bodyPr spcFirstLastPara="1" wrap="square" lIns="91425" tIns="45700" rIns="91425" bIns="45700" anchor="t" anchorCtr="0">
            <a:noAutofit/>
          </a:bodyPr>
          <a:lstStyle>
            <a:lvl1pPr marL="457200" lvl="0" indent="-330200" algn="l">
              <a:lnSpc>
                <a:spcPct val="95000"/>
              </a:lnSpc>
              <a:spcBef>
                <a:spcPts val="1400"/>
              </a:spcBef>
              <a:spcAft>
                <a:spcPts val="0"/>
              </a:spcAft>
              <a:buSzPts val="1600"/>
              <a:buChar char="•"/>
              <a:defRPr sz="2000"/>
            </a:lvl1pPr>
            <a:lvl2pPr marL="914400" lvl="1" indent="-342900" algn="l">
              <a:lnSpc>
                <a:spcPct val="90000"/>
              </a:lnSpc>
              <a:spcBef>
                <a:spcPts val="300"/>
              </a:spcBef>
              <a:spcAft>
                <a:spcPts val="0"/>
              </a:spcAft>
              <a:buSzPts val="1800"/>
              <a:buChar char="●"/>
              <a:defRPr sz="1800"/>
            </a:lvl2pPr>
            <a:lvl3pPr marL="1371600" lvl="2" indent="-330200" algn="l">
              <a:lnSpc>
                <a:spcPct val="90000"/>
              </a:lnSpc>
              <a:spcBef>
                <a:spcPts val="300"/>
              </a:spcBef>
              <a:spcAft>
                <a:spcPts val="0"/>
              </a:spcAft>
              <a:buSzPts val="1600"/>
              <a:buChar char="●"/>
              <a:defRPr sz="16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78" name="Google Shape;78;p11"/>
          <p:cNvSpPr txBox="1">
            <a:spLocks noGrp="1"/>
          </p:cNvSpPr>
          <p:nvPr>
            <p:ph type="body" idx="2"/>
          </p:nvPr>
        </p:nvSpPr>
        <p:spPr>
          <a:xfrm>
            <a:off x="841248" y="2099734"/>
            <a:ext cx="3200400" cy="3810001"/>
          </a:xfrm>
          <a:prstGeom prst="rect">
            <a:avLst/>
          </a:prstGeom>
          <a:noFill/>
          <a:ln>
            <a:noFill/>
          </a:ln>
        </p:spPr>
        <p:txBody>
          <a:bodyPr spcFirstLastPara="1" wrap="square" lIns="91425" tIns="45700" rIns="91425" bIns="45700" anchor="t" anchorCtr="0">
            <a:noAutofit/>
          </a:bodyPr>
          <a:lstStyle>
            <a:lvl1pPr marL="457200" lvl="0" indent="-228600" algn="l">
              <a:lnSpc>
                <a:spcPct val="114000"/>
              </a:lnSpc>
              <a:spcBef>
                <a:spcPts val="800"/>
              </a:spcBef>
              <a:spcAft>
                <a:spcPts val="0"/>
              </a:spcAft>
              <a:buSzPts val="1040"/>
              <a:buNone/>
              <a:defRPr sz="1300"/>
            </a:lvl1pPr>
            <a:lvl2pPr marL="914400" lvl="1" indent="-228600" algn="l">
              <a:lnSpc>
                <a:spcPct val="90000"/>
              </a:lnSpc>
              <a:spcBef>
                <a:spcPts val="300"/>
              </a:spcBef>
              <a:spcAft>
                <a:spcPts val="0"/>
              </a:spcAft>
              <a:buSzPts val="1200"/>
              <a:buNone/>
              <a:defRPr sz="1200"/>
            </a:lvl2pPr>
            <a:lvl3pPr marL="1371600" lvl="2" indent="-228600" algn="l">
              <a:lnSpc>
                <a:spcPct val="90000"/>
              </a:lnSpc>
              <a:spcBef>
                <a:spcPts val="300"/>
              </a:spcBef>
              <a:spcAft>
                <a:spcPts val="0"/>
              </a:spcAft>
              <a:buSzPts val="1000"/>
              <a:buNone/>
              <a:defRPr sz="1000"/>
            </a:lvl3pPr>
            <a:lvl4pPr marL="1828800" lvl="3" indent="-228600" algn="l">
              <a:lnSpc>
                <a:spcPct val="90000"/>
              </a:lnSpc>
              <a:spcBef>
                <a:spcPts val="300"/>
              </a:spcBef>
              <a:spcAft>
                <a:spcPts val="0"/>
              </a:spcAft>
              <a:buSzPts val="900"/>
              <a:buNone/>
              <a:defRPr sz="900"/>
            </a:lvl4pPr>
            <a:lvl5pPr marL="2286000" lvl="4" indent="-228600" algn="l">
              <a:lnSpc>
                <a:spcPct val="90000"/>
              </a:lnSpc>
              <a:spcBef>
                <a:spcPts val="300"/>
              </a:spcBef>
              <a:spcAft>
                <a:spcPts val="0"/>
              </a:spcAft>
              <a:buSzPts val="900"/>
              <a:buNone/>
              <a:defRPr sz="900"/>
            </a:lvl5pPr>
            <a:lvl6pPr marL="2743200" lvl="5" indent="-228600" algn="l">
              <a:lnSpc>
                <a:spcPct val="90000"/>
              </a:lnSpc>
              <a:spcBef>
                <a:spcPts val="300"/>
              </a:spcBef>
              <a:spcAft>
                <a:spcPts val="0"/>
              </a:spcAft>
              <a:buSzPts val="900"/>
              <a:buNone/>
              <a:defRPr sz="900"/>
            </a:lvl6pPr>
            <a:lvl7pPr marL="3200400" lvl="6" indent="-228600" algn="l">
              <a:lnSpc>
                <a:spcPct val="90000"/>
              </a:lnSpc>
              <a:spcBef>
                <a:spcPts val="300"/>
              </a:spcBef>
              <a:spcAft>
                <a:spcPts val="0"/>
              </a:spcAft>
              <a:buSzPts val="900"/>
              <a:buNone/>
              <a:defRPr sz="900"/>
            </a:lvl7pPr>
            <a:lvl8pPr marL="3657600" lvl="7" indent="-228600" algn="l">
              <a:lnSpc>
                <a:spcPct val="90000"/>
              </a:lnSpc>
              <a:spcBef>
                <a:spcPts val="300"/>
              </a:spcBef>
              <a:spcAft>
                <a:spcPts val="0"/>
              </a:spcAft>
              <a:buSzPts val="900"/>
              <a:buNone/>
              <a:defRPr sz="900"/>
            </a:lvl8pPr>
            <a:lvl9pPr marL="4114800" lvl="8" indent="-228600" algn="l">
              <a:lnSpc>
                <a:spcPct val="90000"/>
              </a:lnSpc>
              <a:spcBef>
                <a:spcPts val="300"/>
              </a:spcBef>
              <a:spcAft>
                <a:spcPts val="300"/>
              </a:spcAft>
              <a:buSzPts val="900"/>
              <a:buNone/>
              <a:defRPr sz="900"/>
            </a:lvl9pPr>
          </a:lstStyle>
          <a:p>
            <a:endParaRPr/>
          </a:p>
        </p:txBody>
      </p:sp>
      <p:sp>
        <p:nvSpPr>
          <p:cNvPr id="79" name="Google Shape;79;p11"/>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
          <p:cNvSpPr/>
          <p:nvPr/>
        </p:nvSpPr>
        <p:spPr>
          <a:xfrm>
            <a:off x="11292840" y="0"/>
            <a:ext cx="914400" cy="6858000"/>
          </a:xfrm>
          <a:prstGeom prst="rect">
            <a:avLst/>
          </a:prstGeom>
          <a:solidFill>
            <a:srgbClr val="A7A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lt1"/>
              </a:buClr>
              <a:buSzPts val="4400"/>
              <a:buFont typeface="Century Schoolbook"/>
              <a:buNone/>
              <a:defRPr sz="4400" b="0" i="0" u="none" strike="noStrike" cap="none">
                <a:solidFill>
                  <a:schemeClr val="lt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Autofit/>
          </a:bodyPr>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lt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FEFEFE"/>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9pPr>
          </a:lstStyle>
          <a:p>
            <a:endParaRPr/>
          </a:p>
        </p:txBody>
      </p:sp>
      <p:sp>
        <p:nvSpPr>
          <p:cNvPr id="13" name="Google Shape;13;p1"/>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F6F5F4"/>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14" name="Google Shape;14;p1"/>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F6F5F4"/>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15" name="Google Shape;15;p1"/>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3"/>
          <p:cNvSpPr/>
          <p:nvPr/>
        </p:nvSpPr>
        <p:spPr>
          <a:xfrm>
            <a:off x="11292840" y="0"/>
            <a:ext cx="914400" cy="6858000"/>
          </a:xfrm>
          <a:prstGeom prst="rect">
            <a:avLst/>
          </a:prstGeom>
          <a:solidFill>
            <a:srgbClr val="34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4400"/>
              <a:buFont typeface="Century Schoolbook"/>
              <a:buNone/>
              <a:defRPr sz="4400" b="0" i="0" u="none" strike="noStrike" cap="none">
                <a:solidFill>
                  <a:schemeClr val="dk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Autofit/>
          </a:bodyPr>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27" name="Google Shape;27;p3"/>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8" name="Google Shape;28;p3"/>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9" name="Google Shape;29;p3"/>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jpeg"/><Relationship Id="rId4" Type="http://schemas.openxmlformats.org/officeDocument/2006/relationships/image" Target="../media/image23.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Maickery/Child_of_change"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jpe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4281054" y="986988"/>
            <a:ext cx="7557709" cy="1010467"/>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chemeClr val="lt1"/>
              </a:buClr>
              <a:buSzPts val="6480"/>
              <a:buFont typeface="Teko"/>
              <a:buNone/>
            </a:pPr>
            <a:r>
              <a:rPr lang="en-US" sz="6480">
                <a:latin typeface="Teko"/>
                <a:ea typeface="Teko"/>
                <a:cs typeface="Teko"/>
                <a:sym typeface="Teko"/>
              </a:rPr>
              <a:t>Child of One</a:t>
            </a:r>
            <a:endParaRPr sz="6480">
              <a:latin typeface="Teko"/>
              <a:ea typeface="Teko"/>
              <a:cs typeface="Teko"/>
              <a:sym typeface="Teko"/>
            </a:endParaRPr>
          </a:p>
        </p:txBody>
      </p:sp>
      <p:sp>
        <p:nvSpPr>
          <p:cNvPr id="108" name="Google Shape;108;p15"/>
          <p:cNvSpPr txBox="1">
            <a:spLocks noGrp="1"/>
          </p:cNvSpPr>
          <p:nvPr>
            <p:ph type="subTitle" idx="1"/>
          </p:nvPr>
        </p:nvSpPr>
        <p:spPr>
          <a:xfrm>
            <a:off x="8174181" y="4304957"/>
            <a:ext cx="3872400" cy="2098742"/>
          </a:xfrm>
          <a:prstGeom prst="rect">
            <a:avLst/>
          </a:prstGeom>
          <a:noFill/>
          <a:ln>
            <a:noFill/>
          </a:ln>
        </p:spPr>
        <p:txBody>
          <a:bodyPr spcFirstLastPara="1" wrap="square" lIns="91425" tIns="45700" rIns="91425" bIns="45700" anchor="t" anchorCtr="0">
            <a:noAutofit/>
          </a:bodyPr>
          <a:lstStyle/>
          <a:p>
            <a:pPr marL="0" lvl="0" indent="0" algn="r" rtl="0">
              <a:lnSpc>
                <a:spcPct val="95000"/>
              </a:lnSpc>
              <a:spcBef>
                <a:spcPts val="0"/>
              </a:spcBef>
              <a:spcAft>
                <a:spcPts val="0"/>
              </a:spcAft>
              <a:buSzPts val="1760"/>
              <a:buNone/>
            </a:pPr>
            <a:r>
              <a:rPr lang="en-US" b="1" dirty="0" smtClean="0">
                <a:solidFill>
                  <a:schemeClr val="lt1"/>
                </a:solidFill>
                <a:latin typeface="Teko"/>
                <a:ea typeface="Teko"/>
                <a:cs typeface="Teko"/>
                <a:sym typeface="Teko"/>
              </a:rPr>
              <a:t>August 17</a:t>
            </a:r>
            <a:r>
              <a:rPr lang="en-US" b="1" cap="none" dirty="0" smtClean="0">
                <a:solidFill>
                  <a:schemeClr val="lt1"/>
                </a:solidFill>
                <a:latin typeface="Teko"/>
                <a:ea typeface="Teko"/>
                <a:cs typeface="Teko"/>
                <a:sym typeface="Teko"/>
              </a:rPr>
              <a:t>, </a:t>
            </a:r>
            <a:r>
              <a:rPr lang="en-US" b="1" cap="none" dirty="0">
                <a:solidFill>
                  <a:schemeClr val="lt1"/>
                </a:solidFill>
                <a:latin typeface="Teko"/>
                <a:ea typeface="Teko"/>
                <a:cs typeface="Teko"/>
                <a:sym typeface="Teko"/>
              </a:rPr>
              <a:t>2020</a:t>
            </a:r>
            <a:endParaRPr/>
          </a:p>
          <a:p>
            <a:pPr marL="0" lvl="0" indent="0" algn="r" rtl="0">
              <a:lnSpc>
                <a:spcPct val="95000"/>
              </a:lnSpc>
              <a:spcBef>
                <a:spcPts val="1600"/>
              </a:spcBef>
              <a:spcAft>
                <a:spcPts val="0"/>
              </a:spcAft>
              <a:buSzPts val="1760"/>
              <a:buNone/>
            </a:pPr>
            <a:r>
              <a:rPr lang="en-US" b="1" cap="none" dirty="0" err="1">
                <a:solidFill>
                  <a:schemeClr val="lt1"/>
                </a:solidFill>
                <a:latin typeface="Teko"/>
                <a:ea typeface="Teko"/>
                <a:cs typeface="Teko"/>
                <a:sym typeface="Teko"/>
              </a:rPr>
              <a:t>Ayiti</a:t>
            </a:r>
            <a:r>
              <a:rPr lang="en-US" b="1" cap="none" dirty="0">
                <a:solidFill>
                  <a:schemeClr val="lt1"/>
                </a:solidFill>
                <a:latin typeface="Teko"/>
                <a:ea typeface="Teko"/>
                <a:cs typeface="Teko"/>
                <a:sym typeface="Teko"/>
              </a:rPr>
              <a:t> Analytics final project</a:t>
            </a:r>
            <a:endParaRPr/>
          </a:p>
          <a:p>
            <a:pPr marL="0" lvl="0" indent="0" algn="r" rtl="0">
              <a:lnSpc>
                <a:spcPct val="95000"/>
              </a:lnSpc>
              <a:spcBef>
                <a:spcPts val="1600"/>
              </a:spcBef>
              <a:spcAft>
                <a:spcPts val="0"/>
              </a:spcAft>
              <a:buSzPts val="1760"/>
              <a:buNone/>
            </a:pPr>
            <a:r>
              <a:rPr lang="en-US" b="1" dirty="0">
                <a:solidFill>
                  <a:schemeClr val="lt1"/>
                </a:solidFill>
                <a:latin typeface="Teko"/>
                <a:ea typeface="Teko"/>
                <a:cs typeface="Teko"/>
                <a:sym typeface="Teko"/>
              </a:rPr>
              <a:t>Cohort march-august 2020</a:t>
            </a:r>
            <a:endParaRPr b="1" cap="none">
              <a:solidFill>
                <a:schemeClr val="lt1"/>
              </a:solidFill>
              <a:latin typeface="Teko"/>
              <a:ea typeface="Teko"/>
              <a:cs typeface="Teko"/>
              <a:sym typeface="Teko"/>
            </a:endParaRPr>
          </a:p>
          <a:p>
            <a:pPr marL="0" lvl="0" indent="0" algn="r" rtl="0">
              <a:lnSpc>
                <a:spcPct val="95000"/>
              </a:lnSpc>
              <a:spcBef>
                <a:spcPts val="1600"/>
              </a:spcBef>
              <a:spcAft>
                <a:spcPts val="0"/>
              </a:spcAft>
              <a:buSzPts val="1760"/>
              <a:buNone/>
            </a:pPr>
            <a:r>
              <a:rPr lang="en-US" b="1" cap="none" dirty="0">
                <a:solidFill>
                  <a:schemeClr val="lt1"/>
                </a:solidFill>
                <a:latin typeface="Teko"/>
                <a:ea typeface="Teko"/>
                <a:cs typeface="Teko"/>
                <a:sym typeface="Teko"/>
              </a:rPr>
              <a:t> </a:t>
            </a:r>
            <a:endParaRPr b="1" cap="none">
              <a:solidFill>
                <a:schemeClr val="lt1"/>
              </a:solidFill>
              <a:latin typeface="Teko"/>
              <a:ea typeface="Teko"/>
              <a:cs typeface="Teko"/>
              <a:sym typeface="Teko"/>
            </a:endParaRPr>
          </a:p>
          <a:p>
            <a:pPr marL="0" lvl="0" indent="0" algn="l" rtl="0">
              <a:lnSpc>
                <a:spcPct val="95000"/>
              </a:lnSpc>
              <a:spcBef>
                <a:spcPts val="1600"/>
              </a:spcBef>
              <a:spcAft>
                <a:spcPts val="0"/>
              </a:spcAft>
              <a:buSzPts val="1760"/>
              <a:buNone/>
            </a:pPr>
            <a:endParaRPr b="1" cap="none">
              <a:solidFill>
                <a:schemeClr val="accent4"/>
              </a:solidFill>
            </a:endParaRPr>
          </a:p>
        </p:txBody>
      </p:sp>
      <p:sp>
        <p:nvSpPr>
          <p:cNvPr id="109" name="Google Shape;109;p15"/>
          <p:cNvSpPr/>
          <p:nvPr/>
        </p:nvSpPr>
        <p:spPr>
          <a:xfrm>
            <a:off x="-13855" y="-13855"/>
            <a:ext cx="4031673" cy="6269902"/>
          </a:xfrm>
          <a:prstGeom prst="rect">
            <a:avLst/>
          </a:prstGeom>
          <a:solidFill>
            <a:schemeClr val="lt1"/>
          </a:solidFill>
          <a:ln w="13950" cap="flat" cmpd="sng">
            <a:solidFill>
              <a:srgbClr val="5151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pic>
        <p:nvPicPr>
          <p:cNvPr id="110" name="Google Shape;110;p15"/>
          <p:cNvPicPr preferRelativeResize="0"/>
          <p:nvPr/>
        </p:nvPicPr>
        <p:blipFill rotWithShape="1">
          <a:blip r:embed="rId3">
            <a:alphaModFix/>
          </a:blip>
          <a:srcRect/>
          <a:stretch/>
        </p:blipFill>
        <p:spPr>
          <a:xfrm>
            <a:off x="48491" y="304800"/>
            <a:ext cx="3930171" cy="4821380"/>
          </a:xfrm>
          <a:prstGeom prst="rect">
            <a:avLst/>
          </a:prstGeom>
          <a:noFill/>
          <a:ln>
            <a:noFill/>
          </a:ln>
        </p:spPr>
      </p:pic>
      <p:sp>
        <p:nvSpPr>
          <p:cNvPr id="111" name="Google Shape;111;p15"/>
          <p:cNvSpPr txBox="1"/>
          <p:nvPr/>
        </p:nvSpPr>
        <p:spPr>
          <a:xfrm>
            <a:off x="4281054" y="2355239"/>
            <a:ext cx="7557709" cy="1207264"/>
          </a:xfrm>
          <a:prstGeom prst="rect">
            <a:avLst/>
          </a:prstGeom>
          <a:noFill/>
          <a:ln>
            <a:noFill/>
          </a:ln>
        </p:spPr>
        <p:txBody>
          <a:bodyPr spcFirstLastPara="1" wrap="square" lIns="91425" tIns="45700" rIns="91425" bIns="45700" anchor="b" anchorCtr="0">
            <a:noAutofit/>
          </a:bodyPr>
          <a:lstStyle/>
          <a:p>
            <a:pPr marL="0" marR="0" lvl="0" indent="0" algn="ctr" rtl="0">
              <a:lnSpc>
                <a:spcPct val="85000"/>
              </a:lnSpc>
              <a:spcBef>
                <a:spcPts val="0"/>
              </a:spcBef>
              <a:spcAft>
                <a:spcPts val="0"/>
              </a:spcAft>
              <a:buClr>
                <a:srgbClr val="FEFEFE"/>
              </a:buClr>
              <a:buSzPts val="4410"/>
              <a:buFont typeface="Teko"/>
              <a:buNone/>
            </a:pPr>
            <a:r>
              <a:rPr lang="en-US" sz="4410" b="0" i="0" u="none" strike="noStrike" cap="none">
                <a:solidFill>
                  <a:srgbClr val="FEFEFE"/>
                </a:solidFill>
                <a:latin typeface="Teko"/>
                <a:ea typeface="Teko"/>
                <a:cs typeface="Teko"/>
                <a:sym typeface="Teko"/>
              </a:rPr>
              <a:t>"It starts with a kiss, it ends with a baby.“</a:t>
            </a:r>
            <a:endParaRPr sz="4410" b="0" i="0" u="none" strike="noStrike" cap="none">
              <a:solidFill>
                <a:srgbClr val="FEFEFE"/>
              </a:solidFill>
              <a:latin typeface="Teko"/>
              <a:ea typeface="Teko"/>
              <a:cs typeface="Teko"/>
              <a:sym typeface="Teko"/>
            </a:endParaRPr>
          </a:p>
          <a:p>
            <a:pPr marL="0" marR="0" lvl="0" indent="0" algn="ctr" rtl="0">
              <a:lnSpc>
                <a:spcPct val="85000"/>
              </a:lnSpc>
              <a:spcBef>
                <a:spcPts val="0"/>
              </a:spcBef>
              <a:spcAft>
                <a:spcPts val="0"/>
              </a:spcAft>
              <a:buClr>
                <a:srgbClr val="FEFEFE"/>
              </a:buClr>
              <a:buSzPts val="2160"/>
              <a:buFont typeface="Teko"/>
              <a:buNone/>
            </a:pPr>
            <a:r>
              <a:rPr lang="en-US" sz="2160" b="0" i="0" u="none" strike="noStrike" cap="none">
                <a:solidFill>
                  <a:srgbClr val="FEFEFE"/>
                </a:solidFill>
                <a:latin typeface="Teko"/>
                <a:ea typeface="Teko"/>
                <a:cs typeface="Teko"/>
                <a:sym typeface="Teko"/>
              </a:rPr>
              <a:t>Quebec proverb</a:t>
            </a:r>
            <a:endParaRPr/>
          </a:p>
        </p:txBody>
      </p:sp>
      <p:sp>
        <p:nvSpPr>
          <p:cNvPr id="112" name="Google Shape;112;p15"/>
          <p:cNvSpPr txBox="1"/>
          <p:nvPr/>
        </p:nvSpPr>
        <p:spPr>
          <a:xfrm>
            <a:off x="4017818" y="4427570"/>
            <a:ext cx="2535381" cy="1054386"/>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FEFEFE"/>
              </a:buClr>
              <a:buSzPts val="1950"/>
              <a:buFont typeface="Teko"/>
              <a:buNone/>
            </a:pPr>
            <a:r>
              <a:rPr lang="en-US" sz="1950" b="0" i="0" u="none" strike="noStrike" cap="none">
                <a:solidFill>
                  <a:srgbClr val="FEFEFE"/>
                </a:solidFill>
                <a:latin typeface="Teko"/>
                <a:ea typeface="Teko"/>
                <a:cs typeface="Teko"/>
                <a:sym typeface="Teko"/>
              </a:rPr>
              <a:t>It’s important to sexually educating our children</a:t>
            </a:r>
            <a:endParaRPr sz="975" b="0" i="0" u="none" strike="noStrike" cap="none">
              <a:solidFill>
                <a:srgbClr val="FEFEFE"/>
              </a:solidFill>
              <a:latin typeface="Teko"/>
              <a:ea typeface="Teko"/>
              <a:cs typeface="Teko"/>
              <a:sym typeface="Teko"/>
            </a:endParaRPr>
          </a:p>
        </p:txBody>
      </p:sp>
      <p:cxnSp>
        <p:nvCxnSpPr>
          <p:cNvPr id="113" name="Google Shape;113;p15"/>
          <p:cNvCxnSpPr/>
          <p:nvPr/>
        </p:nvCxnSpPr>
        <p:spPr>
          <a:xfrm rot="10800000" flipH="1">
            <a:off x="3927765" y="3934692"/>
            <a:ext cx="8260799" cy="13854"/>
          </a:xfrm>
          <a:prstGeom prst="straightConnector1">
            <a:avLst/>
          </a:prstGeom>
          <a:noFill/>
          <a:ln w="38100" cap="flat" cmpd="sng">
            <a:solidFill>
              <a:schemeClr val="lt1"/>
            </a:solidFill>
            <a:prstDash val="solid"/>
            <a:round/>
            <a:headEnd type="none" w="sm" len="sm"/>
            <a:tailEnd type="none" w="sm" len="sm"/>
          </a:ln>
        </p:spPr>
      </p:cxnSp>
      <p:sp>
        <p:nvSpPr>
          <p:cNvPr id="114" name="Google Shape;114;p15"/>
          <p:cNvSpPr/>
          <p:nvPr/>
        </p:nvSpPr>
        <p:spPr>
          <a:xfrm>
            <a:off x="-27710" y="6270115"/>
            <a:ext cx="12219709" cy="601953"/>
          </a:xfrm>
          <a:prstGeom prst="rect">
            <a:avLst/>
          </a:prstGeom>
          <a:solidFill>
            <a:srgbClr val="405564"/>
          </a:solidFill>
          <a:ln w="28575" cap="flat" cmpd="sng">
            <a:no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dk1"/>
              </a:solidFill>
              <a:latin typeface="Century Schoolbook"/>
              <a:ea typeface="Century Schoolbook"/>
              <a:cs typeface="Century Schoolbook"/>
              <a:sym typeface="Century Schoolbook"/>
            </a:endParaRPr>
          </a:p>
        </p:txBody>
      </p:sp>
      <p:pic>
        <p:nvPicPr>
          <p:cNvPr id="115" name="Google Shape;115;p15" descr="https://lh4.googleusercontent.com/4Wo_w--dESstuOhLyGi5_anej3dN8TpOFYRhrd4hW8Rhjcg7IBc82rGGYXC23jO5Z0IsU5I5RQCCT9CCz7ajbDwOsBM3SJprGAIRd4fhkeUtefASTNRpcZORRVAHTBqLAwFzw19z"/>
          <p:cNvPicPr preferRelativeResize="0"/>
          <p:nvPr/>
        </p:nvPicPr>
        <p:blipFill rotWithShape="1">
          <a:blip r:embed="rId4">
            <a:alphaModFix/>
          </a:blip>
          <a:srcRect t="20779" b="24963"/>
          <a:stretch/>
        </p:blipFill>
        <p:spPr>
          <a:xfrm>
            <a:off x="665459" y="5154315"/>
            <a:ext cx="2584180" cy="1021403"/>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4"/>
          <p:cNvPicPr preferRelativeResize="0"/>
          <p:nvPr/>
        </p:nvPicPr>
        <p:blipFill rotWithShape="1">
          <a:blip r:embed="rId3">
            <a:alphaModFix/>
          </a:blip>
          <a:srcRect/>
          <a:stretch/>
        </p:blipFill>
        <p:spPr>
          <a:xfrm>
            <a:off x="-1" y="0"/>
            <a:ext cx="10349346" cy="6858000"/>
          </a:xfrm>
          <a:prstGeom prst="rect">
            <a:avLst/>
          </a:prstGeom>
          <a:noFill/>
          <a:ln>
            <a:noFill/>
          </a:ln>
        </p:spPr>
      </p:pic>
      <p:sp>
        <p:nvSpPr>
          <p:cNvPr id="202" name="Google Shape;202;p24"/>
          <p:cNvSpPr/>
          <p:nvPr/>
        </p:nvSpPr>
        <p:spPr>
          <a:xfrm>
            <a:off x="10522637" y="42205"/>
            <a:ext cx="844061" cy="6611814"/>
          </a:xfrm>
          <a:prstGeom prst="rect">
            <a:avLst/>
          </a:prstGeom>
          <a:noFill/>
          <a:ln>
            <a:noFill/>
          </a:ln>
        </p:spPr>
        <p:txBody>
          <a:bodyPr spcFirstLastPara="1" vert="wordArtVert" wrap="square" lIns="91425" tIns="45700" rIns="91425" bIns="45700" anchor="t" anchorCtr="0">
            <a:noAutofit/>
          </a:bodyPr>
          <a:lstStyle/>
          <a:p>
            <a:pPr marL="0" marR="0" lvl="0" indent="0" algn="ctr" rtl="0">
              <a:spcBef>
                <a:spcPts val="0"/>
              </a:spcBef>
              <a:spcAft>
                <a:spcPts val="0"/>
              </a:spcAft>
              <a:buNone/>
            </a:pPr>
            <a:r>
              <a:rPr lang="en-US" sz="2000" b="1" dirty="0">
                <a:solidFill>
                  <a:srgbClr val="002060"/>
                </a:solidFill>
                <a:latin typeface="Arial Rounded MT Bold" pitchFamily="34" charset="0"/>
                <a:ea typeface="Arial Rounded"/>
                <a:cs typeface="Arial Rounded"/>
                <a:sym typeface="Arial Rounded"/>
              </a:rPr>
              <a:t>Teenage pregnancy</a:t>
            </a:r>
            <a:endParaRPr sz="2000" b="1">
              <a:solidFill>
                <a:schemeClr val="dk1"/>
              </a:solidFill>
              <a:latin typeface="Arial Rounded MT Bold" pitchFamily="34" charset="0"/>
              <a:ea typeface="Arial Rounded"/>
              <a:cs typeface="Arial Rounded"/>
              <a:sym typeface="Arial Rounde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body" idx="1"/>
          </p:nvPr>
        </p:nvSpPr>
        <p:spPr>
          <a:xfrm>
            <a:off x="618661" y="1865446"/>
            <a:ext cx="3835575" cy="4253346"/>
          </a:xfrm>
          <a:prstGeom prst="rect">
            <a:avLst/>
          </a:prstGeom>
          <a:noFill/>
          <a:ln>
            <a:noFill/>
          </a:ln>
        </p:spPr>
        <p:txBody>
          <a:bodyPr spcFirstLastPara="1" wrap="square" lIns="91425" tIns="45700" rIns="91425" bIns="45700" anchor="t" anchorCtr="0">
            <a:noAutofit/>
          </a:bodyPr>
          <a:lstStyle/>
          <a:p>
            <a:pPr marL="182880" lvl="0" indent="-182880" algn="just" rtl="0">
              <a:lnSpc>
                <a:spcPct val="95000"/>
              </a:lnSpc>
              <a:spcBef>
                <a:spcPts val="0"/>
              </a:spcBef>
              <a:spcAft>
                <a:spcPts val="0"/>
              </a:spcAft>
              <a:buSzPts val="1440"/>
              <a:buChar char="•"/>
            </a:pPr>
            <a:r>
              <a:rPr lang="en-US" dirty="0">
                <a:latin typeface="Bell MT"/>
                <a:ea typeface="Bell MT"/>
                <a:cs typeface="Bell MT"/>
                <a:sym typeface="Bell MT"/>
              </a:rPr>
              <a:t>who cannot read</a:t>
            </a:r>
            <a:endParaRPr/>
          </a:p>
          <a:p>
            <a:pPr marL="182880" lvl="0" indent="-182880" algn="just" rtl="0">
              <a:lnSpc>
                <a:spcPct val="95000"/>
              </a:lnSpc>
              <a:spcBef>
                <a:spcPts val="1600"/>
              </a:spcBef>
              <a:spcAft>
                <a:spcPts val="0"/>
              </a:spcAft>
              <a:buSzPts val="1440"/>
              <a:buChar char="•"/>
            </a:pPr>
            <a:r>
              <a:rPr lang="en-US" dirty="0">
                <a:latin typeface="Bell MT"/>
                <a:ea typeface="Bell MT"/>
                <a:cs typeface="Bell MT"/>
                <a:sym typeface="Bell MT"/>
              </a:rPr>
              <a:t>with completed primary education</a:t>
            </a:r>
            <a:endParaRPr/>
          </a:p>
          <a:p>
            <a:pPr marL="182880" lvl="0" indent="-182880" algn="just" rtl="0">
              <a:lnSpc>
                <a:spcPct val="95000"/>
              </a:lnSpc>
              <a:spcBef>
                <a:spcPts val="1600"/>
              </a:spcBef>
              <a:spcAft>
                <a:spcPts val="0"/>
              </a:spcAft>
              <a:buSzPts val="1440"/>
              <a:buChar char="•"/>
            </a:pPr>
            <a:r>
              <a:rPr lang="en-US" dirty="0">
                <a:latin typeface="Bell MT"/>
                <a:ea typeface="Bell MT"/>
                <a:cs typeface="Bell MT"/>
                <a:sym typeface="Bell MT"/>
              </a:rPr>
              <a:t>exposed to at least one media source at least once</a:t>
            </a:r>
            <a:endParaRPr/>
          </a:p>
          <a:p>
            <a:pPr marL="0" lvl="0" indent="0" algn="just" rtl="0">
              <a:lnSpc>
                <a:spcPct val="95000"/>
              </a:lnSpc>
              <a:spcBef>
                <a:spcPts val="1600"/>
              </a:spcBef>
              <a:spcAft>
                <a:spcPts val="0"/>
              </a:spcAft>
              <a:buSzPts val="1440"/>
              <a:buNone/>
            </a:pPr>
            <a:r>
              <a:rPr lang="en-US" dirty="0">
                <a:latin typeface="Bell MT"/>
                <a:ea typeface="Bell MT"/>
                <a:cs typeface="Bell MT"/>
                <a:sym typeface="Bell MT"/>
              </a:rPr>
              <a:t> a week</a:t>
            </a:r>
            <a:endParaRPr/>
          </a:p>
          <a:p>
            <a:pPr marL="182880" lvl="0" indent="-182880" algn="just" rtl="0">
              <a:lnSpc>
                <a:spcPct val="95000"/>
              </a:lnSpc>
              <a:spcBef>
                <a:spcPts val="1600"/>
              </a:spcBef>
              <a:spcAft>
                <a:spcPts val="0"/>
              </a:spcAft>
              <a:buSzPts val="1440"/>
              <a:buChar char="•"/>
            </a:pPr>
            <a:r>
              <a:rPr lang="en-US" dirty="0">
                <a:latin typeface="Bell MT"/>
                <a:ea typeface="Bell MT"/>
                <a:cs typeface="Bell MT"/>
                <a:sym typeface="Bell MT"/>
              </a:rPr>
              <a:t>currently married</a:t>
            </a:r>
            <a:endParaRPr/>
          </a:p>
          <a:p>
            <a:pPr marL="182880" lvl="0" indent="-182880" algn="just" rtl="0">
              <a:lnSpc>
                <a:spcPct val="95000"/>
              </a:lnSpc>
              <a:spcBef>
                <a:spcPts val="1600"/>
              </a:spcBef>
              <a:spcAft>
                <a:spcPts val="0"/>
              </a:spcAft>
              <a:buSzPts val="1440"/>
              <a:buChar char="•"/>
            </a:pPr>
            <a:r>
              <a:rPr lang="en-US" dirty="0">
                <a:latin typeface="Bell MT"/>
                <a:ea typeface="Bell MT"/>
                <a:cs typeface="Bell MT"/>
                <a:sym typeface="Bell MT"/>
              </a:rPr>
              <a:t>currently living together</a:t>
            </a:r>
            <a:endParaRPr/>
          </a:p>
          <a:p>
            <a:pPr marL="182880" lvl="0" indent="-182880" algn="just" rtl="0">
              <a:lnSpc>
                <a:spcPct val="95000"/>
              </a:lnSpc>
              <a:spcBef>
                <a:spcPts val="1600"/>
              </a:spcBef>
              <a:spcAft>
                <a:spcPts val="0"/>
              </a:spcAft>
              <a:buSzPts val="1440"/>
              <a:buChar char="•"/>
            </a:pPr>
            <a:r>
              <a:rPr lang="en-US" dirty="0">
                <a:latin typeface="Bell MT"/>
                <a:ea typeface="Bell MT"/>
                <a:cs typeface="Bell MT"/>
                <a:sym typeface="Bell MT"/>
              </a:rPr>
              <a:t>who had sexual intercourse before age 15</a:t>
            </a:r>
            <a:endParaRPr>
              <a:latin typeface="Bell MT"/>
              <a:ea typeface="Bell MT"/>
              <a:cs typeface="Bell MT"/>
              <a:sym typeface="Bell MT"/>
            </a:endParaRPr>
          </a:p>
        </p:txBody>
      </p:sp>
      <p:sp>
        <p:nvSpPr>
          <p:cNvPr id="208" name="Google Shape;208;p25"/>
          <p:cNvSpPr/>
          <p:nvPr/>
        </p:nvSpPr>
        <p:spPr>
          <a:xfrm>
            <a:off x="1579420" y="460713"/>
            <a:ext cx="2396836" cy="606087"/>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41412" y="135113"/>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400" b="1" i="0" u="none" strike="noStrike" cap="none">
                <a:solidFill>
                  <a:srgbClr val="002060"/>
                </a:solidFill>
                <a:latin typeface="Bell MT"/>
                <a:ea typeface="Bell MT"/>
                <a:cs typeface="Bell MT"/>
                <a:sym typeface="Bell MT"/>
              </a:rPr>
              <a:t>Keys variables</a:t>
            </a:r>
            <a:endParaRPr sz="1400" b="1" i="0" u="none" strike="noStrike" cap="none">
              <a:solidFill>
                <a:srgbClr val="002060"/>
              </a:solidFill>
              <a:latin typeface="Bell MT"/>
              <a:ea typeface="Bell MT"/>
              <a:cs typeface="Bell MT"/>
              <a:sym typeface="Bell MT"/>
            </a:endParaRPr>
          </a:p>
        </p:txBody>
      </p:sp>
      <p:sp>
        <p:nvSpPr>
          <p:cNvPr id="209" name="Google Shape;209;p25"/>
          <p:cNvSpPr/>
          <p:nvPr/>
        </p:nvSpPr>
        <p:spPr>
          <a:xfrm>
            <a:off x="942109" y="6024611"/>
            <a:ext cx="10002982" cy="46166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000" b="1">
                <a:solidFill>
                  <a:srgbClr val="002060"/>
                </a:solidFill>
                <a:latin typeface="Bell MT"/>
                <a:ea typeface="Bell MT"/>
                <a:cs typeface="Bell MT"/>
                <a:sym typeface="Bell MT"/>
              </a:rPr>
              <a:t>That treats different age groups: 15-19 years old, 15-24 years old, 20-24 years </a:t>
            </a:r>
            <a:r>
              <a:rPr lang="en-US" sz="2400" b="1">
                <a:solidFill>
                  <a:srgbClr val="002060"/>
                </a:solidFill>
                <a:latin typeface="Bell MT"/>
                <a:ea typeface="Bell MT"/>
                <a:cs typeface="Bell MT"/>
                <a:sym typeface="Bell MT"/>
              </a:rPr>
              <a:t>old…</a:t>
            </a:r>
            <a:endParaRPr sz="2400" b="1">
              <a:solidFill>
                <a:srgbClr val="002060"/>
              </a:solidFill>
              <a:latin typeface="Bell MT"/>
              <a:ea typeface="Bell MT"/>
              <a:cs typeface="Bell MT"/>
              <a:sym typeface="Bell MT"/>
            </a:endParaRPr>
          </a:p>
        </p:txBody>
      </p:sp>
      <p:sp>
        <p:nvSpPr>
          <p:cNvPr id="210" name="Google Shape;210;p25"/>
          <p:cNvSpPr/>
          <p:nvPr/>
        </p:nvSpPr>
        <p:spPr>
          <a:xfrm>
            <a:off x="417770" y="1496114"/>
            <a:ext cx="430239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Variables used are percentage of youth : </a:t>
            </a:r>
            <a:endParaRPr/>
          </a:p>
        </p:txBody>
      </p:sp>
      <p:pic>
        <p:nvPicPr>
          <p:cNvPr id="211" name="Google Shape;211;p25"/>
          <p:cNvPicPr preferRelativeResize="0"/>
          <p:nvPr/>
        </p:nvPicPr>
        <p:blipFill rotWithShape="1">
          <a:blip r:embed="rId3">
            <a:alphaModFix/>
          </a:blip>
          <a:srcRect/>
          <a:stretch/>
        </p:blipFill>
        <p:spPr>
          <a:xfrm>
            <a:off x="5721540" y="604170"/>
            <a:ext cx="1247296" cy="1189141"/>
          </a:xfrm>
          <a:prstGeom prst="ellipse">
            <a:avLst/>
          </a:prstGeom>
          <a:noFill/>
          <a:ln>
            <a:noFill/>
          </a:ln>
        </p:spPr>
      </p:pic>
      <p:sp>
        <p:nvSpPr>
          <p:cNvPr id="212" name="Google Shape;212;p25"/>
          <p:cNvSpPr txBox="1"/>
          <p:nvPr/>
        </p:nvSpPr>
        <p:spPr>
          <a:xfrm>
            <a:off x="4655126" y="1865446"/>
            <a:ext cx="5832765" cy="4009056"/>
          </a:xfrm>
          <a:prstGeom prst="rect">
            <a:avLst/>
          </a:prstGeom>
          <a:noFill/>
          <a:ln>
            <a:noFill/>
          </a:ln>
        </p:spPr>
        <p:txBody>
          <a:bodyPr spcFirstLastPara="1" wrap="square" lIns="91425" tIns="45700" rIns="91425" bIns="45700" anchor="t" anchorCtr="0">
            <a:noAutofit/>
          </a:bodyPr>
          <a:lstStyle/>
          <a:p>
            <a:pPr marL="182880" marR="0" lvl="0" indent="-182880" algn="just" rtl="0">
              <a:lnSpc>
                <a:spcPct val="95000"/>
              </a:lnSpc>
              <a:spcBef>
                <a:spcPts val="0"/>
              </a:spcBef>
              <a:spcAft>
                <a:spcPts val="0"/>
              </a:spcAft>
              <a:buClr>
                <a:schemeClr val="accent1"/>
              </a:buClr>
              <a:buSzPts val="1440"/>
              <a:buFont typeface="Arial"/>
              <a:buChar char="•"/>
            </a:pPr>
            <a:r>
              <a:rPr lang="en-US" sz="1800" dirty="0">
                <a:solidFill>
                  <a:schemeClr val="dk1"/>
                </a:solidFill>
                <a:latin typeface="Bell MT"/>
                <a:ea typeface="Bell MT"/>
                <a:cs typeface="Bell MT"/>
                <a:sym typeface="Bell MT"/>
              </a:rPr>
              <a:t>who had sexual intercourse before age 18</a:t>
            </a:r>
            <a:endParaRPr/>
          </a:p>
          <a:p>
            <a:pPr marL="182880" marR="0" lvl="0" indent="-182880" algn="just" rtl="0">
              <a:lnSpc>
                <a:spcPct val="95000"/>
              </a:lnSpc>
              <a:spcBef>
                <a:spcPts val="1600"/>
              </a:spcBef>
              <a:spcAft>
                <a:spcPts val="0"/>
              </a:spcAft>
              <a:buClr>
                <a:schemeClr val="accent1"/>
              </a:buClr>
              <a:buSzPts val="1440"/>
              <a:buFont typeface="Arial"/>
              <a:buChar char="•"/>
            </a:pPr>
            <a:r>
              <a:rPr lang="en-US" sz="1800" dirty="0">
                <a:solidFill>
                  <a:schemeClr val="dk1"/>
                </a:solidFill>
                <a:latin typeface="Bell MT"/>
                <a:ea typeface="Bell MT"/>
                <a:cs typeface="Bell MT"/>
                <a:sym typeface="Bell MT"/>
              </a:rPr>
              <a:t>who have begun childbearing</a:t>
            </a:r>
            <a:endParaRPr/>
          </a:p>
          <a:p>
            <a:pPr marL="182880" marR="0" lvl="0" indent="-182880" algn="just" rtl="0">
              <a:lnSpc>
                <a:spcPct val="95000"/>
              </a:lnSpc>
              <a:spcBef>
                <a:spcPts val="1600"/>
              </a:spcBef>
              <a:spcAft>
                <a:spcPts val="0"/>
              </a:spcAft>
              <a:buClr>
                <a:schemeClr val="accent1"/>
              </a:buClr>
              <a:buSzPts val="1440"/>
              <a:buFont typeface="Arial"/>
              <a:buChar char="•"/>
            </a:pPr>
            <a:r>
              <a:rPr lang="en-US" sz="1800" dirty="0">
                <a:solidFill>
                  <a:schemeClr val="dk1"/>
                </a:solidFill>
                <a:latin typeface="Bell MT"/>
                <a:ea typeface="Bell MT"/>
                <a:cs typeface="Bell MT"/>
                <a:sym typeface="Bell MT"/>
              </a:rPr>
              <a:t>who have ever been pregnant</a:t>
            </a:r>
            <a:endParaRPr/>
          </a:p>
          <a:p>
            <a:pPr marL="182880" marR="0" lvl="0" indent="-182880" algn="just" rtl="0">
              <a:lnSpc>
                <a:spcPct val="95000"/>
              </a:lnSpc>
              <a:spcBef>
                <a:spcPts val="1600"/>
              </a:spcBef>
              <a:spcAft>
                <a:spcPts val="0"/>
              </a:spcAft>
              <a:buClr>
                <a:schemeClr val="accent1"/>
              </a:buClr>
              <a:buSzPts val="1440"/>
              <a:buFont typeface="Arial"/>
              <a:buChar char="•"/>
            </a:pPr>
            <a:r>
              <a:rPr lang="en-US" sz="1800" dirty="0">
                <a:solidFill>
                  <a:schemeClr val="dk1"/>
                </a:solidFill>
                <a:latin typeface="Bell MT"/>
                <a:ea typeface="Bell MT"/>
                <a:cs typeface="Bell MT"/>
                <a:sym typeface="Bell MT"/>
              </a:rPr>
              <a:t>currently using a modern contraceptive method</a:t>
            </a:r>
            <a:endParaRPr/>
          </a:p>
          <a:p>
            <a:pPr marL="182880" marR="0" lvl="0" indent="-182880" algn="just" rtl="0">
              <a:lnSpc>
                <a:spcPct val="95000"/>
              </a:lnSpc>
              <a:spcBef>
                <a:spcPts val="1600"/>
              </a:spcBef>
              <a:spcAft>
                <a:spcPts val="0"/>
              </a:spcAft>
              <a:buClr>
                <a:schemeClr val="accent1"/>
              </a:buClr>
              <a:buSzPts val="1440"/>
              <a:buFont typeface="Arial"/>
              <a:buChar char="•"/>
            </a:pPr>
            <a:r>
              <a:rPr lang="en-US" sz="1800" dirty="0">
                <a:solidFill>
                  <a:schemeClr val="dk1"/>
                </a:solidFill>
                <a:latin typeface="Bell MT"/>
                <a:ea typeface="Bell MT"/>
                <a:cs typeface="Bell MT"/>
                <a:sym typeface="Bell MT"/>
              </a:rPr>
              <a:t>who are sexually active and have ever used any contraceptive method</a:t>
            </a:r>
            <a:endParaRPr/>
          </a:p>
          <a:p>
            <a:pPr marL="182880" marR="0" lvl="0" indent="-182880" algn="just" rtl="0">
              <a:lnSpc>
                <a:spcPct val="95000"/>
              </a:lnSpc>
              <a:spcBef>
                <a:spcPts val="1600"/>
              </a:spcBef>
              <a:spcAft>
                <a:spcPts val="0"/>
              </a:spcAft>
              <a:buClr>
                <a:schemeClr val="accent1"/>
              </a:buClr>
              <a:buSzPts val="1440"/>
              <a:buFont typeface="Arial"/>
              <a:buChar char="•"/>
            </a:pPr>
            <a:r>
              <a:rPr lang="en-US" sz="1800" dirty="0">
                <a:solidFill>
                  <a:schemeClr val="dk1"/>
                </a:solidFill>
                <a:latin typeface="Bell MT"/>
                <a:ea typeface="Bell MT"/>
                <a:cs typeface="Bell MT"/>
                <a:sym typeface="Bell MT"/>
              </a:rPr>
              <a:t>who have had sexual intercourse and who say that their first experience was against their will   </a:t>
            </a:r>
            <a:endParaRPr sz="1800">
              <a:solidFill>
                <a:schemeClr val="dk1"/>
              </a:solidFill>
              <a:latin typeface="Bell MT"/>
              <a:ea typeface="Bell MT"/>
              <a:cs typeface="Bell MT"/>
              <a:sym typeface="Bell M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26" descr="keys_data.png"/>
          <p:cNvPicPr preferRelativeResize="0">
            <a:picLocks noGrp="1"/>
          </p:cNvPicPr>
          <p:nvPr>
            <p:ph type="body" idx="1"/>
          </p:nvPr>
        </p:nvPicPr>
        <p:blipFill rotWithShape="1">
          <a:blip r:embed="rId3">
            <a:alphaModFix/>
          </a:blip>
          <a:srcRect/>
          <a:stretch/>
        </p:blipFill>
        <p:spPr>
          <a:xfrm>
            <a:off x="3810000" y="1224281"/>
            <a:ext cx="5190555" cy="1674023"/>
          </a:xfrm>
          <a:prstGeom prst="rect">
            <a:avLst/>
          </a:prstGeom>
          <a:noFill/>
          <a:ln>
            <a:noFill/>
          </a:ln>
        </p:spPr>
      </p:pic>
      <p:pic>
        <p:nvPicPr>
          <p:cNvPr id="218" name="Google Shape;218;p26"/>
          <p:cNvPicPr preferRelativeResize="0"/>
          <p:nvPr/>
        </p:nvPicPr>
        <p:blipFill rotWithShape="1">
          <a:blip r:embed="rId4">
            <a:alphaModFix/>
          </a:blip>
          <a:srcRect/>
          <a:stretch/>
        </p:blipFill>
        <p:spPr>
          <a:xfrm>
            <a:off x="792905" y="3028077"/>
            <a:ext cx="10036159" cy="3724759"/>
          </a:xfrm>
          <a:prstGeom prst="rect">
            <a:avLst/>
          </a:prstGeom>
          <a:noFill/>
          <a:ln>
            <a:noFill/>
          </a:ln>
        </p:spPr>
      </p:pic>
      <p:sp>
        <p:nvSpPr>
          <p:cNvPr id="219" name="Google Shape;219;p26"/>
          <p:cNvSpPr/>
          <p:nvPr/>
        </p:nvSpPr>
        <p:spPr>
          <a:xfrm>
            <a:off x="1648691" y="554183"/>
            <a:ext cx="2161309" cy="540326"/>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44556" y="147086"/>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400" b="1" i="0" u="none" strike="noStrike" cap="none">
                <a:solidFill>
                  <a:srgbClr val="002060"/>
                </a:solidFill>
                <a:latin typeface="Bell MT"/>
                <a:ea typeface="Bell MT"/>
                <a:cs typeface="Bell MT"/>
                <a:sym typeface="Bell MT"/>
              </a:rPr>
              <a:t>Dataset</a:t>
            </a:r>
            <a:endParaRPr sz="1400" b="1" i="0" u="none" strike="noStrike" cap="none">
              <a:solidFill>
                <a:srgbClr val="002060"/>
              </a:solidFill>
              <a:latin typeface="Bell MT"/>
              <a:ea typeface="Bell MT"/>
              <a:cs typeface="Bell MT"/>
              <a:sym typeface="Bell M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27"/>
          <p:cNvPicPr preferRelativeResize="0"/>
          <p:nvPr/>
        </p:nvPicPr>
        <p:blipFill rotWithShape="1">
          <a:blip r:embed="rId3">
            <a:alphaModFix/>
          </a:blip>
          <a:srcRect/>
          <a:stretch/>
        </p:blipFill>
        <p:spPr>
          <a:xfrm>
            <a:off x="226067" y="1617869"/>
            <a:ext cx="10922579" cy="2988767"/>
          </a:xfrm>
          <a:prstGeom prst="rect">
            <a:avLst/>
          </a:prstGeom>
          <a:noFill/>
          <a:ln>
            <a:noFill/>
          </a:ln>
        </p:spPr>
      </p:pic>
      <p:sp>
        <p:nvSpPr>
          <p:cNvPr id="225" name="Google Shape;225;p27"/>
          <p:cNvSpPr/>
          <p:nvPr/>
        </p:nvSpPr>
        <p:spPr>
          <a:xfrm>
            <a:off x="8243455" y="654980"/>
            <a:ext cx="2161309" cy="540326"/>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44556" y="147086"/>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400" b="1" i="0" u="none" strike="noStrike" cap="none">
                <a:solidFill>
                  <a:srgbClr val="002060"/>
                </a:solidFill>
                <a:latin typeface="Bell MT"/>
                <a:ea typeface="Bell MT"/>
                <a:cs typeface="Bell MT"/>
                <a:sym typeface="Bell MT"/>
              </a:rPr>
              <a:t>All age group</a:t>
            </a:r>
            <a:endParaRPr sz="1400" b="1" i="0" u="none" strike="noStrike" cap="none">
              <a:solidFill>
                <a:srgbClr val="002060"/>
              </a:solidFill>
              <a:latin typeface="Bell MT"/>
              <a:ea typeface="Bell MT"/>
              <a:cs typeface="Bell MT"/>
              <a:sym typeface="Bell MT"/>
            </a:endParaRPr>
          </a:p>
        </p:txBody>
      </p:sp>
      <p:sp>
        <p:nvSpPr>
          <p:cNvPr id="226" name="Google Shape;226;p27"/>
          <p:cNvSpPr txBox="1"/>
          <p:nvPr/>
        </p:nvSpPr>
        <p:spPr>
          <a:xfrm>
            <a:off x="512618" y="5029199"/>
            <a:ext cx="10636028" cy="815925"/>
          </a:xfrm>
          <a:prstGeom prst="rect">
            <a:avLst/>
          </a:prstGeom>
          <a:noFill/>
          <a:ln>
            <a:noFill/>
          </a:ln>
        </p:spPr>
        <p:txBody>
          <a:bodyPr spcFirstLastPara="1" wrap="square" lIns="0" tIns="45700" rIns="0" bIns="45700" anchor="t" anchorCtr="0">
            <a:noAutofit/>
          </a:bodyPr>
          <a:lstStyle/>
          <a:p>
            <a:pPr marL="91440" marR="0" lvl="0" indent="-139700" algn="l" rtl="0">
              <a:lnSpc>
                <a:spcPct val="90000"/>
              </a:lnSpc>
              <a:spcBef>
                <a:spcPts val="0"/>
              </a:spcBef>
              <a:spcAft>
                <a:spcPts val="0"/>
              </a:spcAft>
              <a:buClr>
                <a:schemeClr val="accent3"/>
              </a:buClr>
              <a:buSzPts val="2200"/>
              <a:buFont typeface="Calibri"/>
              <a:buChar char=" "/>
            </a:pPr>
            <a:r>
              <a:rPr lang="en-US" sz="2200" b="1">
                <a:solidFill>
                  <a:schemeClr val="dk1"/>
                </a:solidFill>
                <a:latin typeface="Bell MT"/>
                <a:ea typeface="Bell MT"/>
                <a:cs typeface="Bell MT"/>
                <a:sym typeface="Bell MT"/>
              </a:rPr>
              <a:t>This chart shows that it's the young people most exposed to the media who have an early pregnancy.</a:t>
            </a:r>
            <a:endParaRPr sz="2200" b="1" u="none" strike="noStrike" cap="none">
              <a:solidFill>
                <a:schemeClr val="dk1"/>
              </a:solidFill>
              <a:latin typeface="Bell MT"/>
              <a:ea typeface="Bell MT"/>
              <a:cs typeface="Bell MT"/>
              <a:sym typeface="Bell M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28"/>
          <p:cNvPicPr preferRelativeResize="0">
            <a:picLocks noGrp="1"/>
          </p:cNvPicPr>
          <p:nvPr>
            <p:ph type="body" idx="1"/>
          </p:nvPr>
        </p:nvPicPr>
        <p:blipFill rotWithShape="1">
          <a:blip r:embed="rId3">
            <a:alphaModFix/>
          </a:blip>
          <a:srcRect/>
          <a:stretch/>
        </p:blipFill>
        <p:spPr>
          <a:xfrm>
            <a:off x="264535" y="1401223"/>
            <a:ext cx="10805581" cy="3392450"/>
          </a:xfrm>
          <a:prstGeom prst="rect">
            <a:avLst/>
          </a:prstGeom>
          <a:noFill/>
          <a:ln>
            <a:noFill/>
          </a:ln>
        </p:spPr>
      </p:pic>
      <p:sp>
        <p:nvSpPr>
          <p:cNvPr id="232" name="Google Shape;232;p28"/>
          <p:cNvSpPr/>
          <p:nvPr/>
        </p:nvSpPr>
        <p:spPr>
          <a:xfrm>
            <a:off x="8405094" y="627283"/>
            <a:ext cx="2452255" cy="540326"/>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44556" y="147086"/>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400" b="1" i="0" u="none" strike="noStrike" cap="none">
                <a:solidFill>
                  <a:srgbClr val="002060"/>
                </a:solidFill>
                <a:latin typeface="Bell MT"/>
                <a:ea typeface="Bell MT"/>
                <a:cs typeface="Bell MT"/>
                <a:sym typeface="Bell MT"/>
              </a:rPr>
              <a:t>20-24 years old</a:t>
            </a:r>
            <a:endParaRPr sz="1400" b="1" i="0" u="none" strike="noStrike" cap="none">
              <a:solidFill>
                <a:srgbClr val="002060"/>
              </a:solidFill>
              <a:latin typeface="Bell MT"/>
              <a:ea typeface="Bell MT"/>
              <a:cs typeface="Bell MT"/>
              <a:sym typeface="Bell MT"/>
            </a:endParaRPr>
          </a:p>
        </p:txBody>
      </p:sp>
      <p:sp>
        <p:nvSpPr>
          <p:cNvPr id="233" name="Google Shape;233;p28"/>
          <p:cNvSpPr/>
          <p:nvPr/>
        </p:nvSpPr>
        <p:spPr>
          <a:xfrm>
            <a:off x="798949" y="5108501"/>
            <a:ext cx="10058400" cy="846928"/>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chemeClr val="accent3"/>
              </a:buClr>
              <a:buSzPts val="2000"/>
              <a:buFont typeface="Calibri"/>
              <a:buChar char=" "/>
            </a:pPr>
            <a:r>
              <a:rPr lang="en-US" sz="2000" b="1">
                <a:solidFill>
                  <a:schemeClr val="dk1"/>
                </a:solidFill>
                <a:latin typeface="Century Schoolbook"/>
                <a:ea typeface="Century Schoolbook"/>
                <a:cs typeface="Century Schoolbook"/>
                <a:sym typeface="Century Schoolbook"/>
              </a:rPr>
              <a:t>It’s same for group aged between 20 and 24 years old, </a:t>
            </a:r>
            <a:r>
              <a:rPr lang="en-US" sz="2000" b="1">
                <a:solidFill>
                  <a:schemeClr val="dk1"/>
                </a:solidFill>
                <a:latin typeface="Bell MT"/>
                <a:ea typeface="Bell MT"/>
                <a:cs typeface="Bell MT"/>
                <a:sym typeface="Bell MT"/>
              </a:rPr>
              <a:t>it's them most exposed to the media who have an early pregnancy.</a:t>
            </a:r>
            <a:endParaRPr sz="2000" b="1">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29"/>
          <p:cNvPicPr preferRelativeResize="0"/>
          <p:nvPr/>
        </p:nvPicPr>
        <p:blipFill rotWithShape="1">
          <a:blip r:embed="rId3">
            <a:alphaModFix/>
          </a:blip>
          <a:srcRect/>
          <a:stretch/>
        </p:blipFill>
        <p:spPr>
          <a:xfrm>
            <a:off x="207814" y="1533109"/>
            <a:ext cx="10990607" cy="3302128"/>
          </a:xfrm>
          <a:prstGeom prst="rect">
            <a:avLst/>
          </a:prstGeom>
          <a:noFill/>
          <a:ln>
            <a:noFill/>
          </a:ln>
        </p:spPr>
      </p:pic>
      <p:sp>
        <p:nvSpPr>
          <p:cNvPr id="239" name="Google Shape;239;p29"/>
          <p:cNvSpPr/>
          <p:nvPr/>
        </p:nvSpPr>
        <p:spPr>
          <a:xfrm>
            <a:off x="8437419" y="895801"/>
            <a:ext cx="2452255" cy="540326"/>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44556" y="147086"/>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400" b="1" i="0" u="none" strike="noStrike" cap="none">
                <a:solidFill>
                  <a:srgbClr val="002060"/>
                </a:solidFill>
                <a:latin typeface="Bell MT"/>
                <a:ea typeface="Bell MT"/>
                <a:cs typeface="Bell MT"/>
                <a:sym typeface="Bell MT"/>
              </a:rPr>
              <a:t>15-24 years old</a:t>
            </a:r>
            <a:endParaRPr sz="1400" b="1" i="0" u="none" strike="noStrike" cap="none">
              <a:solidFill>
                <a:srgbClr val="002060"/>
              </a:solidFill>
              <a:latin typeface="Bell MT"/>
              <a:ea typeface="Bell MT"/>
              <a:cs typeface="Bell MT"/>
              <a:sym typeface="Bell MT"/>
            </a:endParaRPr>
          </a:p>
        </p:txBody>
      </p:sp>
      <p:sp>
        <p:nvSpPr>
          <p:cNvPr id="240" name="Google Shape;240;p29"/>
          <p:cNvSpPr txBox="1"/>
          <p:nvPr/>
        </p:nvSpPr>
        <p:spPr>
          <a:xfrm>
            <a:off x="429488" y="5237766"/>
            <a:ext cx="10622175" cy="815925"/>
          </a:xfrm>
          <a:prstGeom prst="rect">
            <a:avLst/>
          </a:prstGeom>
          <a:noFill/>
          <a:ln>
            <a:noFill/>
          </a:ln>
        </p:spPr>
        <p:txBody>
          <a:bodyPr spcFirstLastPara="1" wrap="square" lIns="0" tIns="45700" rIns="0" bIns="45700" anchor="t" anchorCtr="0">
            <a:noAutofit/>
          </a:bodyPr>
          <a:lstStyle/>
          <a:p>
            <a:pPr marL="91440" marR="0" lvl="0" indent="-139700" algn="l" rtl="0">
              <a:lnSpc>
                <a:spcPct val="90000"/>
              </a:lnSpc>
              <a:spcBef>
                <a:spcPts val="0"/>
              </a:spcBef>
              <a:spcAft>
                <a:spcPts val="0"/>
              </a:spcAft>
              <a:buClr>
                <a:schemeClr val="accent3"/>
              </a:buClr>
              <a:buSzPts val="2200"/>
              <a:buFont typeface="Calibri"/>
              <a:buChar char=" "/>
            </a:pPr>
            <a:r>
              <a:rPr lang="en-US" sz="2200" b="1">
                <a:solidFill>
                  <a:schemeClr val="dk1"/>
                </a:solidFill>
                <a:latin typeface="Bell MT"/>
                <a:ea typeface="Bell MT"/>
                <a:cs typeface="Bell MT"/>
                <a:sym typeface="Bell MT"/>
              </a:rPr>
              <a:t>This chart shows that more the young people most exposed to the media more he have chance to have an early pregnancy.</a:t>
            </a:r>
            <a:endParaRPr sz="2200" b="1" i="0" u="none" strike="noStrike" cap="none">
              <a:solidFill>
                <a:schemeClr val="dk1"/>
              </a:solidFill>
              <a:latin typeface="Bell MT"/>
              <a:ea typeface="Bell MT"/>
              <a:cs typeface="Bell MT"/>
              <a:sym typeface="Bell M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30"/>
          <p:cNvPicPr preferRelativeResize="0">
            <a:picLocks noGrp="1"/>
          </p:cNvPicPr>
          <p:nvPr>
            <p:ph type="body" idx="1"/>
          </p:nvPr>
        </p:nvPicPr>
        <p:blipFill rotWithShape="1">
          <a:blip r:embed="rId3">
            <a:alphaModFix/>
          </a:blip>
          <a:srcRect/>
          <a:stretch/>
        </p:blipFill>
        <p:spPr>
          <a:xfrm>
            <a:off x="292246" y="1588497"/>
            <a:ext cx="10871018" cy="3412994"/>
          </a:xfrm>
          <a:prstGeom prst="rect">
            <a:avLst/>
          </a:prstGeom>
          <a:noFill/>
          <a:ln>
            <a:noFill/>
          </a:ln>
        </p:spPr>
      </p:pic>
      <p:sp>
        <p:nvSpPr>
          <p:cNvPr id="246" name="Google Shape;246;p30"/>
          <p:cNvSpPr/>
          <p:nvPr/>
        </p:nvSpPr>
        <p:spPr>
          <a:xfrm>
            <a:off x="8268175" y="1048171"/>
            <a:ext cx="2452255" cy="540326"/>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44556" y="147086"/>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400" b="1" i="0" u="none" strike="noStrike" cap="none">
                <a:solidFill>
                  <a:srgbClr val="002060"/>
                </a:solidFill>
                <a:latin typeface="Bell MT"/>
                <a:ea typeface="Bell MT"/>
                <a:cs typeface="Bell MT"/>
                <a:sym typeface="Bell MT"/>
              </a:rPr>
              <a:t>15-19 years old</a:t>
            </a:r>
            <a:endParaRPr sz="1400" b="1" i="0" u="none" strike="noStrike" cap="none">
              <a:solidFill>
                <a:srgbClr val="002060"/>
              </a:solidFill>
              <a:latin typeface="Bell MT"/>
              <a:ea typeface="Bell MT"/>
              <a:cs typeface="Bell MT"/>
              <a:sym typeface="Bell MT"/>
            </a:endParaRPr>
          </a:p>
        </p:txBody>
      </p:sp>
      <p:sp>
        <p:nvSpPr>
          <p:cNvPr id="247" name="Google Shape;247;p30"/>
          <p:cNvSpPr txBox="1"/>
          <p:nvPr/>
        </p:nvSpPr>
        <p:spPr>
          <a:xfrm>
            <a:off x="555482" y="5402373"/>
            <a:ext cx="10058400" cy="1039991"/>
          </a:xfrm>
          <a:prstGeom prst="rect">
            <a:avLst/>
          </a:prstGeom>
          <a:noFill/>
          <a:ln>
            <a:noFill/>
          </a:ln>
        </p:spPr>
        <p:txBody>
          <a:bodyPr spcFirstLastPara="1" wrap="square" lIns="0" tIns="45700" rIns="0" bIns="45700" anchor="t" anchorCtr="0">
            <a:noAutofit/>
          </a:bodyPr>
          <a:lstStyle/>
          <a:p>
            <a:pPr marL="91440" marR="0" lvl="0" indent="-127000" algn="l" rtl="0">
              <a:lnSpc>
                <a:spcPct val="90000"/>
              </a:lnSpc>
              <a:spcBef>
                <a:spcPts val="0"/>
              </a:spcBef>
              <a:spcAft>
                <a:spcPts val="0"/>
              </a:spcAft>
              <a:buClr>
                <a:schemeClr val="accent3"/>
              </a:buClr>
              <a:buSzPts val="2000"/>
              <a:buFont typeface="Calibri"/>
              <a:buChar char=" "/>
            </a:pPr>
            <a:r>
              <a:rPr lang="en-US" sz="2000" b="1">
                <a:solidFill>
                  <a:schemeClr val="dk1"/>
                </a:solidFill>
                <a:latin typeface="Century Schoolbook"/>
                <a:ea typeface="Century Schoolbook"/>
                <a:cs typeface="Century Schoolbook"/>
                <a:sym typeface="Century Schoolbook"/>
              </a:rPr>
              <a:t>F</a:t>
            </a:r>
            <a:r>
              <a:rPr lang="en-US" sz="2000" b="1" i="0" u="none" strike="noStrike" cap="none">
                <a:solidFill>
                  <a:schemeClr val="dk1"/>
                </a:solidFill>
                <a:latin typeface="Century Schoolbook"/>
                <a:ea typeface="Century Schoolbook"/>
                <a:cs typeface="Century Schoolbook"/>
                <a:sym typeface="Century Schoolbook"/>
              </a:rPr>
              <a:t>or group aged between 15 and 19 years old, </a:t>
            </a:r>
            <a:r>
              <a:rPr lang="en-US" sz="2000" b="1" i="0" u="none" strike="noStrike" cap="none">
                <a:solidFill>
                  <a:schemeClr val="dk1"/>
                </a:solidFill>
                <a:latin typeface="Bell MT"/>
                <a:ea typeface="Bell MT"/>
                <a:cs typeface="Bell MT"/>
                <a:sym typeface="Bell MT"/>
              </a:rPr>
              <a:t>it's them most exposed to the media who have an early pregnancy, follow by the p</a:t>
            </a:r>
            <a:r>
              <a:rPr lang="en-US" sz="2000" b="1">
                <a:solidFill>
                  <a:schemeClr val="dk1"/>
                </a:solidFill>
                <a:latin typeface="Century Schoolbook"/>
                <a:ea typeface="Century Schoolbook"/>
                <a:cs typeface="Century Schoolbook"/>
                <a:sym typeface="Century Schoolbook"/>
              </a:rPr>
              <a:t>ercentage of sexually active youth who have ever used any contraceptive method </a:t>
            </a:r>
            <a:endParaRPr sz="2000" b="1"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1"/>
          <p:cNvSpPr txBox="1">
            <a:spLocks noGrp="1"/>
          </p:cNvSpPr>
          <p:nvPr>
            <p:ph type="body" idx="1"/>
          </p:nvPr>
        </p:nvSpPr>
        <p:spPr>
          <a:xfrm>
            <a:off x="595745" y="900546"/>
            <a:ext cx="9261487" cy="5735782"/>
          </a:xfrm>
          <a:prstGeom prst="rect">
            <a:avLst/>
          </a:prstGeom>
          <a:noFill/>
          <a:ln>
            <a:noFill/>
          </a:ln>
        </p:spPr>
        <p:txBody>
          <a:bodyPr spcFirstLastPara="1" wrap="square" lIns="91425" tIns="45700" rIns="91425" bIns="45700" anchor="t" anchorCtr="0">
            <a:noAutofit/>
          </a:bodyPr>
          <a:lstStyle/>
          <a:p>
            <a:pPr marL="0" lvl="0" indent="0" algn="l" rtl="0">
              <a:lnSpc>
                <a:spcPct val="95000"/>
              </a:lnSpc>
              <a:spcBef>
                <a:spcPts val="0"/>
              </a:spcBef>
              <a:spcAft>
                <a:spcPts val="0"/>
              </a:spcAft>
              <a:buSzPts val="1440"/>
              <a:buNone/>
            </a:pPr>
            <a:endParaRPr/>
          </a:p>
          <a:p>
            <a:pPr marL="0" lvl="0" indent="0" algn="l" rtl="0">
              <a:lnSpc>
                <a:spcPct val="95000"/>
              </a:lnSpc>
              <a:spcBef>
                <a:spcPts val="1600"/>
              </a:spcBef>
              <a:spcAft>
                <a:spcPts val="0"/>
              </a:spcAft>
              <a:buSzPts val="1440"/>
              <a:buNone/>
            </a:pPr>
            <a:r>
              <a:rPr lang="en-US" dirty="0"/>
              <a:t>Exposure to the media</a:t>
            </a:r>
            <a:endParaRPr/>
          </a:p>
          <a:p>
            <a:pPr marL="0" lvl="0" indent="0" algn="l" rtl="0">
              <a:lnSpc>
                <a:spcPct val="95000"/>
              </a:lnSpc>
              <a:spcBef>
                <a:spcPts val="1600"/>
              </a:spcBef>
              <a:spcAft>
                <a:spcPts val="0"/>
              </a:spcAft>
              <a:buSzPts val="1440"/>
              <a:buNone/>
            </a:pPr>
            <a:endParaRPr/>
          </a:p>
          <a:p>
            <a:pPr marL="0" lvl="0" indent="0" algn="l" rtl="0">
              <a:lnSpc>
                <a:spcPct val="95000"/>
              </a:lnSpc>
              <a:spcBef>
                <a:spcPts val="1600"/>
              </a:spcBef>
              <a:spcAft>
                <a:spcPts val="0"/>
              </a:spcAft>
              <a:buSzPts val="1440"/>
              <a:buNone/>
            </a:pPr>
            <a:endParaRPr/>
          </a:p>
          <a:p>
            <a:pPr marL="0" lvl="0" indent="0" algn="l" rtl="0">
              <a:lnSpc>
                <a:spcPct val="95000"/>
              </a:lnSpc>
              <a:spcBef>
                <a:spcPts val="1600"/>
              </a:spcBef>
              <a:spcAft>
                <a:spcPts val="0"/>
              </a:spcAft>
              <a:buSzPts val="1440"/>
              <a:buNone/>
            </a:pPr>
            <a:r>
              <a:rPr lang="en-US" dirty="0"/>
              <a:t>Use of contraceptive methods</a:t>
            </a:r>
            <a:endParaRPr/>
          </a:p>
          <a:p>
            <a:pPr marL="0" lvl="0" indent="0" algn="l" rtl="0">
              <a:lnSpc>
                <a:spcPct val="95000"/>
              </a:lnSpc>
              <a:spcBef>
                <a:spcPts val="1600"/>
              </a:spcBef>
              <a:spcAft>
                <a:spcPts val="0"/>
              </a:spcAft>
              <a:buSzPts val="1440"/>
              <a:buNone/>
            </a:pPr>
            <a:endParaRPr/>
          </a:p>
          <a:p>
            <a:pPr marL="0" lvl="0" indent="0" algn="l" rtl="0">
              <a:lnSpc>
                <a:spcPct val="95000"/>
              </a:lnSpc>
              <a:spcBef>
                <a:spcPts val="1600"/>
              </a:spcBef>
              <a:spcAft>
                <a:spcPts val="0"/>
              </a:spcAft>
              <a:buSzPts val="1440"/>
              <a:buNone/>
            </a:pPr>
            <a:endParaRPr lang="en-US" dirty="0" smtClean="0"/>
          </a:p>
          <a:p>
            <a:pPr marL="0" lvl="0" indent="0" algn="l" rtl="0">
              <a:lnSpc>
                <a:spcPct val="95000"/>
              </a:lnSpc>
              <a:spcBef>
                <a:spcPts val="1600"/>
              </a:spcBef>
              <a:spcAft>
                <a:spcPts val="0"/>
              </a:spcAft>
              <a:buSzPts val="1440"/>
              <a:buNone/>
            </a:pPr>
            <a:r>
              <a:rPr lang="en-US" dirty="0" smtClean="0"/>
              <a:t>Complete </a:t>
            </a:r>
            <a:r>
              <a:rPr lang="en-US" dirty="0"/>
              <a:t>primary school </a:t>
            </a:r>
            <a:r>
              <a:rPr lang="en-US" dirty="0" smtClean="0"/>
              <a:t>education</a:t>
            </a:r>
          </a:p>
          <a:p>
            <a:pPr marL="0" lvl="0" indent="0" algn="l" rtl="0">
              <a:lnSpc>
                <a:spcPct val="95000"/>
              </a:lnSpc>
              <a:spcBef>
                <a:spcPts val="1600"/>
              </a:spcBef>
              <a:spcAft>
                <a:spcPts val="0"/>
              </a:spcAft>
              <a:buSzPts val="1440"/>
              <a:buNone/>
            </a:pPr>
            <a:endParaRPr/>
          </a:p>
          <a:p>
            <a:pPr marL="0" lvl="0" indent="0" algn="l" rtl="0">
              <a:lnSpc>
                <a:spcPct val="95000"/>
              </a:lnSpc>
              <a:spcBef>
                <a:spcPts val="1600"/>
              </a:spcBef>
              <a:spcAft>
                <a:spcPts val="0"/>
              </a:spcAft>
              <a:buSzPts val="1440"/>
              <a:buNone/>
            </a:pPr>
            <a:r>
              <a:rPr lang="en-US" dirty="0"/>
              <a:t/>
            </a:r>
            <a:br>
              <a:rPr lang="en-US" dirty="0"/>
            </a:br>
            <a:endParaRPr/>
          </a:p>
          <a:p>
            <a:pPr marL="0" lvl="0" indent="0" algn="l" rtl="0">
              <a:lnSpc>
                <a:spcPct val="95000"/>
              </a:lnSpc>
              <a:spcBef>
                <a:spcPts val="1600"/>
              </a:spcBef>
              <a:spcAft>
                <a:spcPts val="0"/>
              </a:spcAft>
              <a:buSzPts val="1440"/>
              <a:buNone/>
            </a:pPr>
            <a:r>
              <a:rPr lang="en-US" dirty="0"/>
              <a:t>Rape at first sexual experience</a:t>
            </a:r>
            <a:endParaRPr/>
          </a:p>
          <a:p>
            <a:pPr marL="0" lvl="0" indent="0" algn="l" rtl="0">
              <a:lnSpc>
                <a:spcPct val="95000"/>
              </a:lnSpc>
              <a:spcBef>
                <a:spcPts val="1600"/>
              </a:spcBef>
              <a:spcAft>
                <a:spcPts val="0"/>
              </a:spcAft>
              <a:buSzPts val="1440"/>
              <a:buNone/>
            </a:pPr>
            <a:endParaRPr/>
          </a:p>
          <a:p>
            <a:pPr marL="0" lvl="0" indent="0" algn="l" rtl="0">
              <a:lnSpc>
                <a:spcPct val="95000"/>
              </a:lnSpc>
              <a:spcBef>
                <a:spcPts val="1600"/>
              </a:spcBef>
              <a:spcAft>
                <a:spcPts val="0"/>
              </a:spcAft>
              <a:buSzPts val="1440"/>
              <a:buNone/>
            </a:pPr>
            <a:endParaRPr/>
          </a:p>
        </p:txBody>
      </p:sp>
      <p:pic>
        <p:nvPicPr>
          <p:cNvPr id="253" name="Google Shape;253;p31"/>
          <p:cNvPicPr preferRelativeResize="0"/>
          <p:nvPr/>
        </p:nvPicPr>
        <p:blipFill rotWithShape="1">
          <a:blip r:embed="rId3">
            <a:alphaModFix/>
            <a:biLevel thresh="50000"/>
            <a:lum/>
          </a:blip>
          <a:srcRect/>
          <a:stretch/>
        </p:blipFill>
        <p:spPr>
          <a:xfrm>
            <a:off x="4073782" y="2573008"/>
            <a:ext cx="2197941" cy="930143"/>
          </a:xfrm>
          <a:prstGeom prst="rect">
            <a:avLst/>
          </a:prstGeom>
          <a:noFill/>
          <a:ln>
            <a:noFill/>
          </a:ln>
        </p:spPr>
      </p:pic>
      <p:pic>
        <p:nvPicPr>
          <p:cNvPr id="254" name="Google Shape;254;p31"/>
          <p:cNvPicPr preferRelativeResize="0"/>
          <p:nvPr/>
        </p:nvPicPr>
        <p:blipFill rotWithShape="1">
          <a:blip r:embed="rId4">
            <a:alphaModFix/>
          </a:blip>
          <a:srcRect/>
          <a:stretch/>
        </p:blipFill>
        <p:spPr>
          <a:xfrm>
            <a:off x="5188554" y="4013736"/>
            <a:ext cx="973248" cy="973248"/>
          </a:xfrm>
          <a:prstGeom prst="rect">
            <a:avLst/>
          </a:prstGeom>
          <a:noFill/>
          <a:ln>
            <a:noFill/>
          </a:ln>
        </p:spPr>
      </p:pic>
      <p:pic>
        <p:nvPicPr>
          <p:cNvPr id="255" name="Google Shape;255;p31"/>
          <p:cNvPicPr preferRelativeResize="0"/>
          <p:nvPr/>
        </p:nvPicPr>
        <p:blipFill rotWithShape="1">
          <a:blip r:embed="rId5">
            <a:alphaModFix/>
          </a:blip>
          <a:srcRect/>
          <a:stretch/>
        </p:blipFill>
        <p:spPr>
          <a:xfrm>
            <a:off x="3252563" y="920672"/>
            <a:ext cx="2290247" cy="1106088"/>
          </a:xfrm>
          <a:prstGeom prst="rect">
            <a:avLst/>
          </a:prstGeom>
          <a:noFill/>
          <a:ln>
            <a:noFill/>
          </a:ln>
        </p:spPr>
      </p:pic>
      <p:pic>
        <p:nvPicPr>
          <p:cNvPr id="256" name="Google Shape;256;p31"/>
          <p:cNvPicPr preferRelativeResize="0"/>
          <p:nvPr/>
        </p:nvPicPr>
        <p:blipFill rotWithShape="1">
          <a:blip r:embed="rId6">
            <a:alphaModFix/>
          </a:blip>
          <a:srcRect/>
          <a:stretch/>
        </p:blipFill>
        <p:spPr>
          <a:xfrm>
            <a:off x="4283852" y="5376149"/>
            <a:ext cx="1280305" cy="1280305"/>
          </a:xfrm>
          <a:prstGeom prst="rect">
            <a:avLst/>
          </a:prstGeom>
          <a:noFill/>
          <a:ln>
            <a:noFill/>
          </a:ln>
        </p:spPr>
      </p:pic>
      <p:sp>
        <p:nvSpPr>
          <p:cNvPr id="257" name="Google Shape;257;p31"/>
          <p:cNvSpPr/>
          <p:nvPr/>
        </p:nvSpPr>
        <p:spPr>
          <a:xfrm>
            <a:off x="6074771" y="920672"/>
            <a:ext cx="1129599" cy="5715655"/>
          </a:xfrm>
          <a:prstGeom prst="rightBrace">
            <a:avLst>
              <a:gd name="adj1" fmla="val 8333"/>
              <a:gd name="adj2" fmla="val 50000"/>
            </a:avLst>
          </a:prstGeom>
          <a:noFill/>
          <a:ln w="17125" cap="flat" cmpd="sng">
            <a:solidFill>
              <a:schemeClr val="dk1">
                <a:alpha val="94901"/>
              </a:schemeClr>
            </a:solidFill>
            <a:prstDash val="solid"/>
            <a:round/>
            <a:headEnd type="none" w="sm" len="sm"/>
            <a:tailEnd type="none" w="sm" len="sm"/>
          </a:ln>
          <a:effectLst>
            <a:outerShdw blurRad="50800" dist="15240" dir="5400000" algn="tl" rotWithShape="0">
              <a:srgbClr val="000000">
                <a:alpha val="7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258" name="Google Shape;258;p31"/>
          <p:cNvSpPr/>
          <p:nvPr/>
        </p:nvSpPr>
        <p:spPr>
          <a:xfrm>
            <a:off x="7463918" y="3306772"/>
            <a:ext cx="3411899"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002060"/>
                </a:solidFill>
                <a:latin typeface="Bell MT"/>
                <a:ea typeface="Bell MT"/>
                <a:cs typeface="Bell MT"/>
                <a:sym typeface="Bell MT"/>
              </a:rPr>
              <a:t> </a:t>
            </a:r>
            <a:r>
              <a:rPr lang="en-US" sz="2400" b="1">
                <a:solidFill>
                  <a:srgbClr val="002060"/>
                </a:solidFill>
                <a:latin typeface="Bell MT"/>
                <a:ea typeface="Bell MT"/>
                <a:cs typeface="Bell MT"/>
                <a:sym typeface="Bell MT"/>
              </a:rPr>
              <a:t>The four key factors that predominate across all age groups.</a:t>
            </a:r>
            <a:endParaRPr/>
          </a:p>
        </p:txBody>
      </p:sp>
      <p:sp>
        <p:nvSpPr>
          <p:cNvPr id="9" name="Rectangle 8"/>
          <p:cNvSpPr/>
          <p:nvPr/>
        </p:nvSpPr>
        <p:spPr>
          <a:xfrm>
            <a:off x="318868" y="4517890"/>
            <a:ext cx="4886178" cy="738664"/>
          </a:xfrm>
          <a:prstGeom prst="rect">
            <a:avLst/>
          </a:prstGeom>
        </p:spPr>
        <p:txBody>
          <a:bodyPr wrap="square">
            <a:spAutoFit/>
          </a:bodyPr>
          <a:lstStyle/>
          <a:p>
            <a:r>
              <a:rPr lang="en-US" b="1" dirty="0" smtClean="0">
                <a:solidFill>
                  <a:srgbClr val="002060"/>
                </a:solidFill>
              </a:rPr>
              <a:t>Early pregnancy is three times higher among girls with no education(27%) than among those with  high school education or above (9%)</a:t>
            </a:r>
          </a:p>
        </p:txBody>
      </p:sp>
      <p:sp>
        <p:nvSpPr>
          <p:cNvPr id="10" name="Rectangle 9"/>
          <p:cNvSpPr/>
          <p:nvPr/>
        </p:nvSpPr>
        <p:spPr>
          <a:xfrm>
            <a:off x="323558" y="3080822"/>
            <a:ext cx="3629465" cy="523220"/>
          </a:xfrm>
          <a:prstGeom prst="rect">
            <a:avLst/>
          </a:prstGeom>
        </p:spPr>
        <p:txBody>
          <a:bodyPr wrap="square">
            <a:spAutoFit/>
          </a:bodyPr>
          <a:lstStyle/>
          <a:p>
            <a:r>
              <a:rPr lang="en-US" b="1" dirty="0" smtClean="0">
                <a:solidFill>
                  <a:srgbClr val="002060"/>
                </a:solidFill>
              </a:rPr>
              <a:t>The majority of adolescents are unaware of or do not use contraception.</a:t>
            </a:r>
            <a:endParaRPr lang="en-US" b="1" dirty="0">
              <a:solidFill>
                <a:srgbClr val="002060"/>
              </a:solidFill>
            </a:endParaRPr>
          </a:p>
        </p:txBody>
      </p:sp>
      <p:sp>
        <p:nvSpPr>
          <p:cNvPr id="11" name="Rectangle 10"/>
          <p:cNvSpPr/>
          <p:nvPr/>
        </p:nvSpPr>
        <p:spPr>
          <a:xfrm>
            <a:off x="360500" y="1741734"/>
            <a:ext cx="2533066" cy="307777"/>
          </a:xfrm>
          <a:prstGeom prst="rect">
            <a:avLst/>
          </a:prstGeom>
        </p:spPr>
        <p:txBody>
          <a:bodyPr wrap="none">
            <a:spAutoFit/>
          </a:bodyPr>
          <a:lstStyle/>
          <a:p>
            <a:r>
              <a:rPr lang="en-US" b="1" dirty="0" smtClean="0">
                <a:solidFill>
                  <a:srgbClr val="002060"/>
                </a:solidFill>
              </a:rPr>
              <a:t>There's no parental control </a:t>
            </a:r>
            <a:endParaRPr lang="en-US" b="1" dirty="0">
              <a:solidFill>
                <a:srgbClr val="002060"/>
              </a:solidFill>
            </a:endParaRPr>
          </a:p>
        </p:txBody>
      </p:sp>
      <p:sp>
        <p:nvSpPr>
          <p:cNvPr id="12" name="Rectangle 11"/>
          <p:cNvSpPr/>
          <p:nvPr/>
        </p:nvSpPr>
        <p:spPr>
          <a:xfrm>
            <a:off x="353228" y="6105379"/>
            <a:ext cx="3838943" cy="523220"/>
          </a:xfrm>
          <a:prstGeom prst="rect">
            <a:avLst/>
          </a:prstGeom>
        </p:spPr>
        <p:txBody>
          <a:bodyPr wrap="square">
            <a:spAutoFit/>
          </a:bodyPr>
          <a:lstStyle/>
          <a:p>
            <a:r>
              <a:rPr lang="en-US" b="1" dirty="0" smtClean="0">
                <a:solidFill>
                  <a:srgbClr val="002060"/>
                </a:solidFill>
              </a:rPr>
              <a:t>They don't know when to say no, they're not protected.</a:t>
            </a:r>
            <a:endParaRPr lang="en-US" b="1" dirty="0">
              <a:solidFill>
                <a:srgbClr val="00206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2"/>
          <p:cNvSpPr txBox="1">
            <a:spLocks noGrp="1"/>
          </p:cNvSpPr>
          <p:nvPr>
            <p:ph type="body" idx="1"/>
          </p:nvPr>
        </p:nvSpPr>
        <p:spPr>
          <a:xfrm>
            <a:off x="1413163" y="1845734"/>
            <a:ext cx="8866909" cy="4470660"/>
          </a:xfrm>
          <a:prstGeom prst="rect">
            <a:avLst/>
          </a:prstGeom>
          <a:noFill/>
          <a:ln>
            <a:noFill/>
          </a:ln>
        </p:spPr>
        <p:txBody>
          <a:bodyPr spcFirstLastPara="1" wrap="square" lIns="91425" tIns="45700" rIns="91425" bIns="45700" anchor="t" anchorCtr="0">
            <a:noAutofit/>
          </a:bodyPr>
          <a:lstStyle/>
          <a:p>
            <a:pPr marL="182880" lvl="0" indent="-182880" algn="just" rtl="0">
              <a:lnSpc>
                <a:spcPct val="95000"/>
              </a:lnSpc>
              <a:spcBef>
                <a:spcPts val="0"/>
              </a:spcBef>
              <a:spcAft>
                <a:spcPts val="0"/>
              </a:spcAft>
              <a:buSzPts val="1440"/>
              <a:buChar char="•"/>
            </a:pPr>
            <a:r>
              <a:rPr lang="en-US" sz="2000" dirty="0">
                <a:latin typeface="Bell MT" pitchFamily="18" charset="0"/>
                <a:ea typeface="Bell MT"/>
                <a:cs typeface="Bell MT"/>
                <a:sym typeface="Bell MT"/>
              </a:rPr>
              <a:t>only 12% of sexual information is provided by family and 29% by friends;</a:t>
            </a:r>
            <a:endParaRPr sz="2000">
              <a:latin typeface="Bell MT" pitchFamily="18" charset="0"/>
            </a:endParaRPr>
          </a:p>
          <a:p>
            <a:pPr marL="182880" lvl="0" indent="-182880" algn="just" rtl="0">
              <a:lnSpc>
                <a:spcPct val="95000"/>
              </a:lnSpc>
              <a:spcBef>
                <a:spcPts val="1600"/>
              </a:spcBef>
              <a:spcAft>
                <a:spcPts val="0"/>
              </a:spcAft>
              <a:buSzPts val="1440"/>
              <a:buChar char="•"/>
            </a:pPr>
            <a:r>
              <a:rPr lang="en-US" sz="2000" dirty="0">
                <a:latin typeface="Bell MT" pitchFamily="18" charset="0"/>
                <a:ea typeface="Bell MT"/>
                <a:cs typeface="Bell MT"/>
                <a:sym typeface="Bell MT"/>
              </a:rPr>
              <a:t>the average age at first sexual intercourse is 13;</a:t>
            </a:r>
            <a:endParaRPr sz="2000">
              <a:latin typeface="Bell MT" pitchFamily="18" charset="0"/>
            </a:endParaRPr>
          </a:p>
          <a:p>
            <a:pPr marL="182880" lvl="0" indent="-182880" algn="just" rtl="0">
              <a:lnSpc>
                <a:spcPct val="95000"/>
              </a:lnSpc>
              <a:spcBef>
                <a:spcPts val="1600"/>
              </a:spcBef>
              <a:spcAft>
                <a:spcPts val="0"/>
              </a:spcAft>
              <a:buSzPts val="1440"/>
              <a:buChar char="•"/>
            </a:pPr>
            <a:r>
              <a:rPr lang="en-US" sz="2000" dirty="0">
                <a:latin typeface="Bell MT" pitchFamily="18" charset="0"/>
                <a:ea typeface="Bell MT"/>
                <a:cs typeface="Bell MT"/>
                <a:sym typeface="Bell MT"/>
              </a:rPr>
              <a:t>3% of teenage girls have already had 3 children;</a:t>
            </a:r>
            <a:endParaRPr sz="2000">
              <a:latin typeface="Bell MT" pitchFamily="18" charset="0"/>
            </a:endParaRPr>
          </a:p>
          <a:p>
            <a:pPr marL="182880" lvl="0" indent="-182880" algn="just" rtl="0">
              <a:lnSpc>
                <a:spcPct val="95000"/>
              </a:lnSpc>
              <a:spcBef>
                <a:spcPts val="1600"/>
              </a:spcBef>
              <a:spcAft>
                <a:spcPts val="0"/>
              </a:spcAft>
              <a:buSzPts val="1440"/>
              <a:buChar char="•"/>
            </a:pPr>
            <a:r>
              <a:rPr lang="en-US" sz="2000" dirty="0" smtClean="0">
                <a:latin typeface="Bell MT" pitchFamily="18" charset="0"/>
                <a:ea typeface="Bell MT"/>
                <a:cs typeface="Bell MT"/>
                <a:sym typeface="Bell MT"/>
              </a:rPr>
              <a:t>only </a:t>
            </a:r>
            <a:r>
              <a:rPr lang="en-US" sz="2000" dirty="0">
                <a:latin typeface="Bell MT" pitchFamily="18" charset="0"/>
                <a:ea typeface="Bell MT"/>
                <a:cs typeface="Bell MT"/>
                <a:sym typeface="Bell MT"/>
              </a:rPr>
              <a:t>16% of the progenitors are adolescents and 47% are over 28 years of age;</a:t>
            </a:r>
            <a:endParaRPr sz="2000">
              <a:latin typeface="Bell MT" pitchFamily="18" charset="0"/>
            </a:endParaRPr>
          </a:p>
          <a:p>
            <a:pPr marL="182880" lvl="0" indent="-182880" algn="just" rtl="0">
              <a:lnSpc>
                <a:spcPct val="95000"/>
              </a:lnSpc>
              <a:spcBef>
                <a:spcPts val="1600"/>
              </a:spcBef>
              <a:spcAft>
                <a:spcPts val="0"/>
              </a:spcAft>
              <a:buSzPts val="1440"/>
              <a:buChar char="•"/>
            </a:pPr>
            <a:r>
              <a:rPr lang="en-US" sz="2000" dirty="0">
                <a:latin typeface="Bell MT" pitchFamily="18" charset="0"/>
                <a:ea typeface="Bell MT"/>
                <a:cs typeface="Bell MT"/>
                <a:sym typeface="Bell MT"/>
              </a:rPr>
              <a:t>93% of adolescent girls do not use condoms or use them only sometimes;</a:t>
            </a:r>
            <a:endParaRPr sz="2000">
              <a:latin typeface="Bell MT" pitchFamily="18" charset="0"/>
            </a:endParaRPr>
          </a:p>
          <a:p>
            <a:pPr marL="182880" lvl="0" indent="-182880" algn="just" rtl="0">
              <a:lnSpc>
                <a:spcPct val="95000"/>
              </a:lnSpc>
              <a:spcBef>
                <a:spcPts val="1600"/>
              </a:spcBef>
              <a:spcAft>
                <a:spcPts val="0"/>
              </a:spcAft>
              <a:buSzPts val="1440"/>
              <a:buChar char="•"/>
            </a:pPr>
            <a:r>
              <a:rPr lang="en-US" sz="2000" dirty="0">
                <a:latin typeface="Bell MT" pitchFamily="18" charset="0"/>
                <a:ea typeface="Bell MT"/>
                <a:cs typeface="Bell MT"/>
                <a:sym typeface="Bell MT"/>
              </a:rPr>
              <a:t>90% do not know about family planning methods and how they work;</a:t>
            </a:r>
            <a:endParaRPr sz="2000">
              <a:latin typeface="Bell MT" pitchFamily="18" charset="0"/>
            </a:endParaRPr>
          </a:p>
          <a:p>
            <a:pPr marL="182880" lvl="0" indent="-182880" algn="just" rtl="0">
              <a:lnSpc>
                <a:spcPct val="95000"/>
              </a:lnSpc>
              <a:spcBef>
                <a:spcPts val="1600"/>
              </a:spcBef>
              <a:spcAft>
                <a:spcPts val="0"/>
              </a:spcAft>
              <a:buSzPts val="1440"/>
              <a:buChar char="•"/>
            </a:pPr>
            <a:r>
              <a:rPr lang="en-US" sz="2000" dirty="0">
                <a:latin typeface="Bell MT" pitchFamily="18" charset="0"/>
                <a:ea typeface="Bell MT"/>
                <a:cs typeface="Bell MT"/>
                <a:sym typeface="Bell MT"/>
              </a:rPr>
              <a:t>92% do not know their menstrual cycle and 88% do not know their fertile period</a:t>
            </a:r>
            <a:endParaRPr sz="2000">
              <a:latin typeface="Bell MT" pitchFamily="18" charset="0"/>
            </a:endParaRPr>
          </a:p>
          <a:p>
            <a:pPr marL="182880" lvl="0" indent="-91440" algn="just" rtl="0">
              <a:lnSpc>
                <a:spcPct val="95000"/>
              </a:lnSpc>
              <a:spcBef>
                <a:spcPts val="1600"/>
              </a:spcBef>
              <a:spcAft>
                <a:spcPts val="0"/>
              </a:spcAft>
              <a:buSzPts val="1440"/>
              <a:buNone/>
            </a:pPr>
            <a:endParaRPr sz="2000">
              <a:latin typeface="Bell MT" pitchFamily="18" charset="0"/>
              <a:ea typeface="Bell MT"/>
              <a:cs typeface="Bell MT"/>
              <a:sym typeface="Bell MT"/>
            </a:endParaRPr>
          </a:p>
        </p:txBody>
      </p:sp>
      <p:sp>
        <p:nvSpPr>
          <p:cNvPr id="264" name="Google Shape;264;p32"/>
          <p:cNvSpPr/>
          <p:nvPr/>
        </p:nvSpPr>
        <p:spPr>
          <a:xfrm>
            <a:off x="2744313" y="858984"/>
            <a:ext cx="1966233" cy="512616"/>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1"/>
                </a:moveTo>
                <a:lnTo>
                  <a:pt x="-20000" y="22500"/>
                </a:lnTo>
                <a:lnTo>
                  <a:pt x="-44542" y="126044"/>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400" b="1" i="0" u="none" strike="noStrike" cap="none">
                <a:solidFill>
                  <a:srgbClr val="002060"/>
                </a:solidFill>
                <a:latin typeface="Teko"/>
                <a:ea typeface="Teko"/>
                <a:cs typeface="Teko"/>
                <a:sym typeface="Teko"/>
              </a:rPr>
              <a:t>Discussions</a:t>
            </a:r>
            <a:endParaRPr sz="2400" b="1" i="0" u="none" strike="noStrike" cap="none">
              <a:solidFill>
                <a:srgbClr val="002060"/>
              </a:solidFill>
              <a:latin typeface="Bell MT"/>
              <a:ea typeface="Bell MT"/>
              <a:cs typeface="Bell MT"/>
              <a:sym typeface="Bell M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3"/>
          <p:cNvSpPr txBox="1">
            <a:spLocks noGrp="1"/>
          </p:cNvSpPr>
          <p:nvPr>
            <p:ph type="body" idx="1"/>
          </p:nvPr>
        </p:nvSpPr>
        <p:spPr>
          <a:xfrm>
            <a:off x="3519055" y="1787236"/>
            <a:ext cx="7592291" cy="4627631"/>
          </a:xfrm>
          <a:prstGeom prst="rect">
            <a:avLst/>
          </a:prstGeom>
          <a:noFill/>
          <a:ln>
            <a:noFill/>
          </a:ln>
        </p:spPr>
        <p:txBody>
          <a:bodyPr spcFirstLastPara="1" wrap="square" lIns="91425" tIns="45700" rIns="91425" bIns="45700" anchor="t" anchorCtr="0">
            <a:noAutofit/>
          </a:bodyPr>
          <a:lstStyle/>
          <a:p>
            <a:pPr marL="0" lvl="0" indent="0" algn="just">
              <a:spcBef>
                <a:spcPts val="0"/>
              </a:spcBef>
              <a:buSzPts val="1760"/>
              <a:buNone/>
            </a:pPr>
            <a:r>
              <a:rPr lang="en-US" sz="2200" dirty="0" smtClean="0">
                <a:latin typeface="Bell MT" pitchFamily="18" charset="0"/>
              </a:rPr>
              <a:t>60% of </a:t>
            </a:r>
            <a:r>
              <a:rPr lang="en-US" sz="2200" dirty="0" err="1" smtClean="0">
                <a:latin typeface="Bell MT" pitchFamily="18" charset="0"/>
              </a:rPr>
              <a:t>haitian</a:t>
            </a:r>
            <a:r>
              <a:rPr lang="en-US" sz="2200" dirty="0" smtClean="0">
                <a:latin typeface="Bell MT" pitchFamily="18" charset="0"/>
              </a:rPr>
              <a:t> population aged between 15 and 65 year olds. On every 1000 girls between the ages of 15 and 19, 66 have at least one early pregnancy </a:t>
            </a:r>
            <a:r>
              <a:rPr lang="en-US" sz="2200" dirty="0" smtClean="0">
                <a:latin typeface="Bell MT" pitchFamily="18" charset="0"/>
                <a:sym typeface="Bell MT"/>
              </a:rPr>
              <a:t>. A</a:t>
            </a:r>
            <a:r>
              <a:rPr lang="en-US" sz="2200" dirty="0" smtClean="0">
                <a:latin typeface="Bell MT" pitchFamily="18" charset="0"/>
              </a:rPr>
              <a:t>dolescents between the ages of 10 and 19 make up about 22% of the population.</a:t>
            </a:r>
            <a:endParaRPr lang="en-US" sz="2200" dirty="0" smtClean="0">
              <a:latin typeface="Bell MT" pitchFamily="18" charset="0"/>
              <a:ea typeface="Bell MT"/>
              <a:cs typeface="Bell MT"/>
              <a:sym typeface="Bell MT"/>
            </a:endParaRPr>
          </a:p>
          <a:p>
            <a:pPr marL="0" lvl="0" indent="0" algn="just" rtl="0">
              <a:lnSpc>
                <a:spcPct val="95000"/>
              </a:lnSpc>
              <a:spcBef>
                <a:spcPts val="0"/>
              </a:spcBef>
              <a:spcAft>
                <a:spcPts val="0"/>
              </a:spcAft>
              <a:buSzPts val="1760"/>
              <a:buNone/>
            </a:pPr>
            <a:r>
              <a:rPr lang="en-US" sz="2200" dirty="0" smtClean="0">
                <a:latin typeface="Bell MT"/>
                <a:ea typeface="Bell MT"/>
                <a:cs typeface="Bell MT"/>
                <a:sym typeface="Bell MT"/>
              </a:rPr>
              <a:t>So it’s </a:t>
            </a:r>
            <a:r>
              <a:rPr lang="en-US" sz="2200" dirty="0">
                <a:latin typeface="Bell MT"/>
                <a:ea typeface="Bell MT"/>
                <a:cs typeface="Bell MT"/>
                <a:sym typeface="Bell MT"/>
              </a:rPr>
              <a:t>important to do sexuality education of the children because a girl's pregnancy can radically change her life. She may be forced to drop out of school, reducing her employment prospects. She also becomes more vulnerable to poverty and exclusion. Her health can also suffer, as complications related to </a:t>
            </a:r>
            <a:r>
              <a:rPr lang="en-US" sz="2200" dirty="0" smtClean="0">
                <a:latin typeface="Bell MT"/>
                <a:ea typeface="Bell MT"/>
                <a:cs typeface="Bell MT"/>
                <a:sym typeface="Bell MT"/>
              </a:rPr>
              <a:t>pregnancy.</a:t>
            </a:r>
            <a:endParaRPr sz="2200">
              <a:latin typeface="Bell MT"/>
              <a:ea typeface="Bell MT"/>
              <a:cs typeface="Bell MT"/>
              <a:sym typeface="Bell MT"/>
            </a:endParaRPr>
          </a:p>
        </p:txBody>
      </p:sp>
      <p:pic>
        <p:nvPicPr>
          <p:cNvPr id="270" name="Google Shape;270;p33"/>
          <p:cNvPicPr preferRelativeResize="0"/>
          <p:nvPr/>
        </p:nvPicPr>
        <p:blipFill rotWithShape="1">
          <a:blip r:embed="rId3">
            <a:alphaModFix/>
          </a:blip>
          <a:srcRect/>
          <a:stretch/>
        </p:blipFill>
        <p:spPr>
          <a:xfrm>
            <a:off x="104504" y="1281545"/>
            <a:ext cx="3483826" cy="4876800"/>
          </a:xfrm>
          <a:prstGeom prst="rect">
            <a:avLst/>
          </a:prstGeom>
          <a:noFill/>
          <a:ln>
            <a:noFill/>
          </a:ln>
        </p:spPr>
      </p:pic>
      <p:sp>
        <p:nvSpPr>
          <p:cNvPr id="271" name="Google Shape;271;p33"/>
          <p:cNvSpPr/>
          <p:nvPr/>
        </p:nvSpPr>
        <p:spPr>
          <a:xfrm>
            <a:off x="4074350" y="1004454"/>
            <a:ext cx="1980087" cy="581892"/>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44542" y="126044"/>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400" b="1" i="0" u="none" strike="noStrike" cap="none">
                <a:solidFill>
                  <a:srgbClr val="002060"/>
                </a:solidFill>
                <a:latin typeface="Bell MT"/>
                <a:ea typeface="Bell MT"/>
                <a:cs typeface="Bell MT"/>
                <a:sym typeface="Bell MT"/>
              </a:rPr>
              <a:t>Abstract</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6"/>
          <p:cNvSpPr txBox="1">
            <a:spLocks noGrp="1"/>
          </p:cNvSpPr>
          <p:nvPr>
            <p:ph type="body" idx="1"/>
          </p:nvPr>
        </p:nvSpPr>
        <p:spPr>
          <a:xfrm>
            <a:off x="1040199" y="1579417"/>
            <a:ext cx="9295291" cy="4793247"/>
          </a:xfrm>
          <a:prstGeom prst="rect">
            <a:avLst/>
          </a:prstGeom>
          <a:noFill/>
          <a:ln>
            <a:noFill/>
          </a:ln>
        </p:spPr>
        <p:txBody>
          <a:bodyPr spcFirstLastPara="1" wrap="square" lIns="91425" tIns="45700" rIns="91425" bIns="45700" anchor="t" anchorCtr="0">
            <a:noAutofit/>
          </a:bodyPr>
          <a:lstStyle/>
          <a:p>
            <a:pPr marL="0" lvl="1" indent="0" algn="just" rtl="0">
              <a:lnSpc>
                <a:spcPct val="85000"/>
              </a:lnSpc>
              <a:spcBef>
                <a:spcPts val="0"/>
              </a:spcBef>
              <a:spcAft>
                <a:spcPts val="0"/>
              </a:spcAft>
              <a:buSzPts val="1760"/>
              <a:buNone/>
            </a:pPr>
            <a:r>
              <a:rPr lang="en-US" sz="2200" dirty="0">
                <a:solidFill>
                  <a:schemeClr val="dk1"/>
                </a:solidFill>
                <a:latin typeface="Bell MT"/>
                <a:ea typeface="Bell MT"/>
                <a:cs typeface="Bell MT"/>
                <a:sym typeface="Bell MT"/>
              </a:rPr>
              <a:t>In Haiti's poor </a:t>
            </a:r>
            <a:r>
              <a:rPr lang="en-US" sz="2200" dirty="0" err="1">
                <a:solidFill>
                  <a:schemeClr val="dk1"/>
                </a:solidFill>
                <a:latin typeface="Bell MT"/>
                <a:ea typeface="Bell MT"/>
                <a:cs typeface="Bell MT"/>
                <a:sym typeface="Bell MT"/>
              </a:rPr>
              <a:t>neighbourhoods</a:t>
            </a:r>
            <a:r>
              <a:rPr lang="en-US" sz="2200" dirty="0">
                <a:solidFill>
                  <a:schemeClr val="dk1"/>
                </a:solidFill>
                <a:latin typeface="Bell MT"/>
                <a:ea typeface="Bell MT"/>
                <a:cs typeface="Bell MT"/>
                <a:sym typeface="Bell MT"/>
              </a:rPr>
              <a:t>, many girls drop out of school because of premature or unwanted pregnancies. Some have had the support of the father of their children to raise them or of their parents, Others do not, some do not know the identity of the father because 40% of these pregnancies are due to rape and sexual abuse, so they have to raise their children alone. These young teenage girls between the ages of 12 and 19 years old make all kinds of activities and sacrifices to provide for their children, many go into the informal sector trade, some go into domestic work as housekeepers, and some go into prostitution in the hope of having enough to feed themselves and their children. </a:t>
            </a:r>
            <a:endParaRPr sz="2200">
              <a:solidFill>
                <a:schemeClr val="dk1"/>
              </a:solidFill>
              <a:latin typeface="Bell MT"/>
              <a:ea typeface="Bell MT"/>
              <a:cs typeface="Bell MT"/>
              <a:sym typeface="Bell MT"/>
            </a:endParaRPr>
          </a:p>
          <a:p>
            <a:pPr marL="0" lvl="1" indent="0" algn="just" rtl="0">
              <a:lnSpc>
                <a:spcPct val="85000"/>
              </a:lnSpc>
              <a:spcBef>
                <a:spcPts val="1600"/>
              </a:spcBef>
              <a:spcAft>
                <a:spcPts val="0"/>
              </a:spcAft>
              <a:buSzPts val="1760"/>
              <a:buNone/>
            </a:pPr>
            <a:endParaRPr sz="2200">
              <a:solidFill>
                <a:srgbClr val="3F3F3F"/>
              </a:solidFill>
              <a:latin typeface="Bell MT"/>
              <a:ea typeface="Bell MT"/>
              <a:cs typeface="Bell MT"/>
              <a:sym typeface="Bell MT"/>
            </a:endParaRPr>
          </a:p>
          <a:p>
            <a:pPr marL="0" lvl="1" indent="0" algn="just" rtl="0">
              <a:lnSpc>
                <a:spcPct val="85000"/>
              </a:lnSpc>
              <a:spcBef>
                <a:spcPts val="1600"/>
              </a:spcBef>
              <a:spcAft>
                <a:spcPts val="0"/>
              </a:spcAft>
              <a:buSzPts val="1920"/>
              <a:buNone/>
            </a:pPr>
            <a:r>
              <a:rPr lang="en-US" sz="2400" b="1" dirty="0" smtClean="0">
                <a:solidFill>
                  <a:srgbClr val="002060"/>
                </a:solidFill>
                <a:latin typeface="Bell MT"/>
                <a:ea typeface="Bell MT"/>
                <a:cs typeface="Bell MT"/>
                <a:sym typeface="Bell MT"/>
              </a:rPr>
              <a:t>Are </a:t>
            </a:r>
            <a:r>
              <a:rPr lang="en-US" sz="2400" b="1" dirty="0" err="1" smtClean="0">
                <a:solidFill>
                  <a:srgbClr val="002060"/>
                </a:solidFill>
                <a:latin typeface="Bell MT"/>
                <a:ea typeface="Bell MT"/>
                <a:cs typeface="Bell MT"/>
                <a:sym typeface="Bell MT"/>
              </a:rPr>
              <a:t>haitian</a:t>
            </a:r>
            <a:r>
              <a:rPr lang="en-US" sz="2400" b="1" dirty="0" smtClean="0">
                <a:solidFill>
                  <a:srgbClr val="002060"/>
                </a:solidFill>
                <a:latin typeface="Bell MT"/>
                <a:ea typeface="Bell MT"/>
                <a:cs typeface="Bell MT"/>
                <a:sym typeface="Bell MT"/>
              </a:rPr>
              <a:t> children sexually educated? </a:t>
            </a:r>
          </a:p>
          <a:p>
            <a:pPr marL="0" lvl="1" indent="0" algn="just" rtl="0">
              <a:lnSpc>
                <a:spcPct val="85000"/>
              </a:lnSpc>
              <a:spcBef>
                <a:spcPts val="1600"/>
              </a:spcBef>
              <a:spcAft>
                <a:spcPts val="0"/>
              </a:spcAft>
              <a:buSzPts val="1920"/>
              <a:buNone/>
            </a:pPr>
            <a:r>
              <a:rPr lang="en-US" sz="2400" b="1" dirty="0" smtClean="0">
                <a:solidFill>
                  <a:srgbClr val="002060"/>
                </a:solidFill>
                <a:latin typeface="Bell MT"/>
                <a:ea typeface="Bell MT"/>
                <a:cs typeface="Bell MT"/>
                <a:sym typeface="Bell MT"/>
              </a:rPr>
              <a:t>Does </a:t>
            </a:r>
            <a:r>
              <a:rPr lang="en-US" sz="2400" b="1" dirty="0">
                <a:solidFill>
                  <a:srgbClr val="002060"/>
                </a:solidFill>
                <a:latin typeface="Bell MT"/>
                <a:ea typeface="Bell MT"/>
                <a:cs typeface="Bell MT"/>
                <a:sym typeface="Bell MT"/>
              </a:rPr>
              <a:t>a teenager </a:t>
            </a:r>
            <a:r>
              <a:rPr lang="en-US" sz="2400" b="1" dirty="0" smtClean="0">
                <a:solidFill>
                  <a:srgbClr val="002060"/>
                </a:solidFill>
                <a:latin typeface="Bell MT"/>
                <a:ea typeface="Bell MT"/>
                <a:cs typeface="Bell MT"/>
                <a:sym typeface="Bell MT"/>
              </a:rPr>
              <a:t>mom </a:t>
            </a:r>
            <a:r>
              <a:rPr lang="en-US" sz="2400" b="1" dirty="0">
                <a:solidFill>
                  <a:srgbClr val="002060"/>
                </a:solidFill>
                <a:latin typeface="Bell MT"/>
                <a:ea typeface="Bell MT"/>
                <a:cs typeface="Bell MT"/>
                <a:sym typeface="Bell MT"/>
              </a:rPr>
              <a:t>have the same choice of </a:t>
            </a:r>
            <a:r>
              <a:rPr lang="en-US" sz="2400" b="1" dirty="0" err="1">
                <a:solidFill>
                  <a:srgbClr val="002060"/>
                </a:solidFill>
                <a:latin typeface="Bell MT"/>
                <a:ea typeface="Bell MT"/>
                <a:cs typeface="Bell MT"/>
                <a:sym typeface="Bell MT"/>
              </a:rPr>
              <a:t>futur</a:t>
            </a:r>
            <a:r>
              <a:rPr lang="en-US" sz="2400" b="1" dirty="0">
                <a:solidFill>
                  <a:srgbClr val="002060"/>
                </a:solidFill>
                <a:latin typeface="Bell MT"/>
                <a:ea typeface="Bell MT"/>
                <a:cs typeface="Bell MT"/>
                <a:sym typeface="Bell MT"/>
              </a:rPr>
              <a:t> with other teenager in Haiti?</a:t>
            </a:r>
            <a:endParaRPr sz="2400" b="1">
              <a:solidFill>
                <a:srgbClr val="002060"/>
              </a:solidFill>
              <a:latin typeface="Bell MT"/>
              <a:ea typeface="Bell MT"/>
              <a:cs typeface="Bell MT"/>
              <a:sym typeface="Bell MT"/>
            </a:endParaRPr>
          </a:p>
        </p:txBody>
      </p:sp>
      <p:sp>
        <p:nvSpPr>
          <p:cNvPr id="121" name="Google Shape;121;p16"/>
          <p:cNvSpPr/>
          <p:nvPr/>
        </p:nvSpPr>
        <p:spPr>
          <a:xfrm>
            <a:off x="1580527" y="695949"/>
            <a:ext cx="2548149" cy="523252"/>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45560" y="161190"/>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400" b="1" i="0" u="none" strike="noStrike" cap="none">
                <a:solidFill>
                  <a:srgbClr val="002060"/>
                </a:solidFill>
                <a:latin typeface="Bell MT"/>
                <a:ea typeface="Bell MT"/>
                <a:cs typeface="Bell MT"/>
                <a:sym typeface="Bell MT"/>
              </a:rPr>
              <a:t>Context </a:t>
            </a:r>
            <a:endParaRPr sz="1400" b="0"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5"/>
          <p:cNvSpPr txBox="1">
            <a:spLocks noGrp="1"/>
          </p:cNvSpPr>
          <p:nvPr>
            <p:ph type="body" idx="1"/>
          </p:nvPr>
        </p:nvSpPr>
        <p:spPr>
          <a:xfrm>
            <a:off x="914399" y="1575582"/>
            <a:ext cx="9931791" cy="5078436"/>
          </a:xfrm>
          <a:prstGeom prst="rect">
            <a:avLst/>
          </a:prstGeom>
          <a:noFill/>
          <a:ln>
            <a:noFill/>
          </a:ln>
        </p:spPr>
        <p:txBody>
          <a:bodyPr spcFirstLastPara="1" wrap="square" lIns="91425" tIns="45700" rIns="91425" bIns="45700" anchor="t" anchorCtr="0">
            <a:noAutofit/>
          </a:bodyPr>
          <a:lstStyle/>
          <a:p>
            <a:pPr marL="182880" lvl="0" indent="-182880" algn="just">
              <a:spcBef>
                <a:spcPts val="0"/>
              </a:spcBef>
              <a:buNone/>
            </a:pPr>
            <a:r>
              <a:rPr lang="en-US" sz="2200" dirty="0">
                <a:latin typeface="Bell MT" pitchFamily="18" charset="0"/>
                <a:ea typeface="Bell MT"/>
                <a:cs typeface="Bell MT"/>
                <a:sym typeface="Bell MT"/>
              </a:rPr>
              <a:t>The Ministry of Education and Vocational Training should integrate </a:t>
            </a:r>
            <a:r>
              <a:rPr lang="en-US" sz="2200" dirty="0" smtClean="0">
                <a:latin typeface="Bell MT" pitchFamily="18" charset="0"/>
                <a:ea typeface="Bell MT"/>
                <a:cs typeface="Bell MT"/>
                <a:sym typeface="Bell MT"/>
              </a:rPr>
              <a:t>‘</a:t>
            </a:r>
            <a:r>
              <a:rPr lang="en-US" sz="2200" b="1" dirty="0" smtClean="0">
                <a:solidFill>
                  <a:srgbClr val="002060"/>
                </a:solidFill>
                <a:latin typeface="Bell MT" pitchFamily="18" charset="0"/>
                <a:ea typeface="Bell MT"/>
                <a:cs typeface="Bell MT"/>
                <a:sym typeface="Bell MT"/>
              </a:rPr>
              <a:t>sex education’ </a:t>
            </a:r>
            <a:r>
              <a:rPr lang="en-US" sz="2200" dirty="0">
                <a:latin typeface="Bell MT" pitchFamily="18" charset="0"/>
                <a:ea typeface="Bell MT"/>
                <a:cs typeface="Bell MT"/>
                <a:sym typeface="Bell MT"/>
              </a:rPr>
              <a:t>as a specific course in the academic curriculum. Not just for secondary school, but all three levels of formal </a:t>
            </a:r>
            <a:r>
              <a:rPr lang="en-US" sz="2200" dirty="0" smtClean="0">
                <a:latin typeface="Bell MT" pitchFamily="18" charset="0"/>
                <a:ea typeface="Bell MT"/>
                <a:cs typeface="Bell MT"/>
                <a:sym typeface="Bell MT"/>
              </a:rPr>
              <a:t>education. </a:t>
            </a:r>
            <a:r>
              <a:rPr lang="en-US" sz="2200" dirty="0" smtClean="0">
                <a:latin typeface="Bell MT"/>
                <a:ea typeface="Bell MT"/>
                <a:cs typeface="Bell MT"/>
                <a:sym typeface="Bell MT"/>
              </a:rPr>
              <a:t>Sexuality education consists of information about sexuality and the transmission of a number of values and recommendations. It begins in childhood and continues to some extent throughout life. </a:t>
            </a:r>
            <a:r>
              <a:rPr lang="en-US" sz="2200" dirty="0" smtClean="0">
                <a:latin typeface="Bell MT" pitchFamily="18" charset="0"/>
                <a:ea typeface="Bell MT"/>
                <a:cs typeface="Bell MT"/>
                <a:sym typeface="Bell MT"/>
              </a:rPr>
              <a:t>It may include the expression and discussion of feelings of love, sexual practices, sexual and reproductive health, consent and mutual respect.</a:t>
            </a:r>
            <a:endParaRPr lang="en-US" sz="2200" dirty="0" smtClean="0">
              <a:latin typeface="Bell MT" pitchFamily="18" charset="0"/>
            </a:endParaRPr>
          </a:p>
          <a:p>
            <a:pPr marL="182880" lvl="0" indent="-182880" algn="just" rtl="0">
              <a:lnSpc>
                <a:spcPct val="95000"/>
              </a:lnSpc>
              <a:spcBef>
                <a:spcPts val="0"/>
              </a:spcBef>
              <a:spcAft>
                <a:spcPts val="0"/>
              </a:spcAft>
              <a:buSzPts val="1440"/>
              <a:buNone/>
            </a:pPr>
            <a:endParaRPr lang="en-US" dirty="0" smtClean="0"/>
          </a:p>
          <a:p>
            <a:pPr marL="182880" lvl="0" indent="-182880" algn="ctr" rtl="0">
              <a:lnSpc>
                <a:spcPct val="95000"/>
              </a:lnSpc>
              <a:spcBef>
                <a:spcPts val="0"/>
              </a:spcBef>
              <a:spcAft>
                <a:spcPts val="0"/>
              </a:spcAft>
              <a:buSzPts val="1440"/>
              <a:buNone/>
            </a:pPr>
            <a:r>
              <a:rPr lang="en-US" sz="2200" b="1" dirty="0" smtClean="0">
                <a:solidFill>
                  <a:srgbClr val="002060"/>
                </a:solidFill>
                <a:latin typeface="Bell MT" pitchFamily="18" charset="0"/>
              </a:rPr>
              <a:t>What about teenagers who are already mothers?</a:t>
            </a:r>
          </a:p>
          <a:p>
            <a:pPr marL="182880" lvl="0" indent="-182880" algn="just" rtl="0">
              <a:lnSpc>
                <a:spcPct val="95000"/>
              </a:lnSpc>
              <a:spcBef>
                <a:spcPts val="0"/>
              </a:spcBef>
              <a:spcAft>
                <a:spcPts val="0"/>
              </a:spcAft>
              <a:buSzPts val="1440"/>
              <a:buNone/>
            </a:pPr>
            <a:endParaRPr lang="en-US" sz="2000" b="1" dirty="0" smtClean="0">
              <a:solidFill>
                <a:srgbClr val="002060"/>
              </a:solidFill>
              <a:latin typeface="Bell MT" pitchFamily="18" charset="0"/>
            </a:endParaRPr>
          </a:p>
          <a:p>
            <a:pPr marL="182880" indent="-182880" algn="just">
              <a:spcBef>
                <a:spcPts val="0"/>
              </a:spcBef>
              <a:buNone/>
            </a:pPr>
            <a:r>
              <a:rPr lang="en-US" sz="2200" dirty="0" smtClean="0">
                <a:latin typeface="Bell MT" pitchFamily="18" charset="0"/>
                <a:ea typeface="Bell MT"/>
                <a:cs typeface="Bell MT"/>
                <a:sym typeface="Bell MT"/>
              </a:rPr>
              <a:t>An educational reintegration program should be set up for them, which will be parallel to a program of odd jobs conditional on prior training which they will have received in relation to the educational level they have reached before giving birth.</a:t>
            </a:r>
            <a:endParaRPr sz="2200" b="1">
              <a:solidFill>
                <a:srgbClr val="002060"/>
              </a:solidFill>
              <a:latin typeface="Bell MT" pitchFamily="18" charset="0"/>
            </a:endParaRPr>
          </a:p>
          <a:p>
            <a:pPr marL="182880" lvl="0" indent="-91440" algn="just" rtl="0">
              <a:lnSpc>
                <a:spcPct val="95000"/>
              </a:lnSpc>
              <a:spcBef>
                <a:spcPts val="1600"/>
              </a:spcBef>
              <a:spcAft>
                <a:spcPts val="0"/>
              </a:spcAft>
              <a:buSzPts val="1440"/>
              <a:buNone/>
            </a:pPr>
            <a:r>
              <a:rPr lang="en-US" dirty="0" smtClean="0"/>
              <a:t> </a:t>
            </a:r>
            <a:endParaRPr/>
          </a:p>
        </p:txBody>
      </p:sp>
      <p:sp>
        <p:nvSpPr>
          <p:cNvPr id="282" name="Google Shape;282;p35"/>
          <p:cNvSpPr/>
          <p:nvPr/>
        </p:nvSpPr>
        <p:spPr>
          <a:xfrm>
            <a:off x="2744313" y="858984"/>
            <a:ext cx="1966233" cy="512616"/>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1"/>
                </a:moveTo>
                <a:lnTo>
                  <a:pt x="-20000" y="22500"/>
                </a:lnTo>
                <a:lnTo>
                  <a:pt x="-44542" y="126044"/>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400" b="1" i="0" u="none" strike="noStrike" cap="none">
                <a:solidFill>
                  <a:srgbClr val="002060"/>
                </a:solidFill>
                <a:latin typeface="Teko"/>
                <a:ea typeface="Teko"/>
                <a:cs typeface="Teko"/>
                <a:sym typeface="Teko"/>
              </a:rPr>
              <a:t>Solutions</a:t>
            </a:r>
            <a:endParaRPr sz="2400" b="1" i="0" u="none" strike="noStrike" cap="none">
              <a:solidFill>
                <a:srgbClr val="002060"/>
              </a:solidFill>
              <a:latin typeface="Bell MT"/>
              <a:ea typeface="Bell MT"/>
              <a:cs typeface="Bell MT"/>
              <a:sym typeface="Bell M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6"/>
          <p:cNvSpPr txBox="1">
            <a:spLocks noGrp="1"/>
          </p:cNvSpPr>
          <p:nvPr>
            <p:ph type="title"/>
          </p:nvPr>
        </p:nvSpPr>
        <p:spPr>
          <a:xfrm>
            <a:off x="4214978" y="790990"/>
            <a:ext cx="6766560" cy="529009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3240"/>
              <a:buFont typeface="Bell MT"/>
              <a:buNone/>
            </a:pPr>
            <a:r>
              <a:rPr lang="en-US" sz="3240" i="1" dirty="0">
                <a:latin typeface="Bell MT"/>
                <a:ea typeface="Bell MT"/>
                <a:cs typeface="Bell MT"/>
                <a:sym typeface="Bell MT"/>
              </a:rPr>
              <a:t>Haiti have a young age structure, it would not be wise  to neglect teenage mothers in this way.</a:t>
            </a:r>
            <a:br>
              <a:rPr lang="en-US" sz="3240" i="1" dirty="0">
                <a:latin typeface="Bell MT"/>
                <a:ea typeface="Bell MT"/>
                <a:cs typeface="Bell MT"/>
                <a:sym typeface="Bell MT"/>
              </a:rPr>
            </a:br>
            <a:r>
              <a:rPr lang="en-US" sz="3240" i="1" dirty="0">
                <a:latin typeface="Bell MT"/>
                <a:ea typeface="Bell MT"/>
                <a:cs typeface="Bell MT"/>
                <a:sym typeface="Bell MT"/>
              </a:rPr>
              <a:t>Adolescent pregnancy is usually less a deliberate choice than a lack of choice: it is the consequence of little or no access to education, information and health care.</a:t>
            </a:r>
            <a:br>
              <a:rPr lang="en-US" sz="3240" i="1" dirty="0">
                <a:latin typeface="Bell MT"/>
                <a:ea typeface="Bell MT"/>
                <a:cs typeface="Bell MT"/>
                <a:sym typeface="Bell MT"/>
              </a:rPr>
            </a:br>
            <a:r>
              <a:rPr lang="en-US" sz="3240" i="1" dirty="0">
                <a:latin typeface="Bell MT"/>
                <a:ea typeface="Bell MT"/>
                <a:cs typeface="Bell MT"/>
                <a:sym typeface="Bell MT"/>
              </a:rPr>
              <a:t/>
            </a:r>
            <a:br>
              <a:rPr lang="en-US" sz="3240" i="1" dirty="0">
                <a:latin typeface="Bell MT"/>
                <a:ea typeface="Bell MT"/>
                <a:cs typeface="Bell MT"/>
                <a:sym typeface="Bell MT"/>
              </a:rPr>
            </a:br>
            <a:r>
              <a:rPr lang="en-US" sz="3600" b="1" i="1" dirty="0">
                <a:solidFill>
                  <a:srgbClr val="002060"/>
                </a:solidFill>
                <a:latin typeface="Bell MT"/>
                <a:ea typeface="Bell MT"/>
                <a:cs typeface="Bell MT"/>
                <a:sym typeface="Bell MT"/>
              </a:rPr>
              <a:t>Take care of them</a:t>
            </a:r>
            <a:r>
              <a:rPr lang="en-US" sz="3600" dirty="0">
                <a:solidFill>
                  <a:srgbClr val="002060"/>
                </a:solidFill>
              </a:rPr>
              <a:t/>
            </a:r>
            <a:br>
              <a:rPr lang="en-US" sz="3600" dirty="0">
                <a:solidFill>
                  <a:srgbClr val="002060"/>
                </a:solidFill>
              </a:rPr>
            </a:br>
            <a:endParaRPr sz="3240" i="1">
              <a:solidFill>
                <a:srgbClr val="002060"/>
              </a:solidFill>
              <a:latin typeface="Bell MT"/>
              <a:ea typeface="Bell MT"/>
              <a:cs typeface="Bell MT"/>
              <a:sym typeface="Bell MT"/>
            </a:endParaRPr>
          </a:p>
        </p:txBody>
      </p:sp>
      <p:pic>
        <p:nvPicPr>
          <p:cNvPr id="288" name="Google Shape;288;p36" descr="grossesse2.jpg"/>
          <p:cNvPicPr preferRelativeResize="0">
            <a:picLocks noGrp="1"/>
          </p:cNvPicPr>
          <p:nvPr>
            <p:ph type="body" idx="1"/>
          </p:nvPr>
        </p:nvPicPr>
        <p:blipFill rotWithShape="1">
          <a:blip r:embed="rId3">
            <a:alphaModFix/>
          </a:blip>
          <a:srcRect/>
          <a:stretch/>
        </p:blipFill>
        <p:spPr>
          <a:xfrm>
            <a:off x="717544" y="1350875"/>
            <a:ext cx="3663824" cy="4134243"/>
          </a:xfrm>
          <a:prstGeom prst="ellipse">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7"/>
          <p:cNvSpPr txBox="1">
            <a:spLocks noGrp="1"/>
          </p:cNvSpPr>
          <p:nvPr>
            <p:ph type="body" idx="1"/>
          </p:nvPr>
        </p:nvSpPr>
        <p:spPr>
          <a:xfrm>
            <a:off x="512618" y="2008909"/>
            <a:ext cx="10224655" cy="2971054"/>
          </a:xfrm>
          <a:prstGeom prst="rect">
            <a:avLst/>
          </a:prstGeom>
          <a:noFill/>
          <a:ln>
            <a:noFill/>
          </a:ln>
        </p:spPr>
        <p:txBody>
          <a:bodyPr spcFirstLastPara="1" wrap="square" lIns="91425" tIns="45700" rIns="91425" bIns="45700" anchor="t" anchorCtr="0">
            <a:noAutofit/>
          </a:bodyPr>
          <a:lstStyle/>
          <a:p>
            <a:pPr marL="0" lvl="0" indent="0" algn="l" rtl="0">
              <a:lnSpc>
                <a:spcPct val="95000"/>
              </a:lnSpc>
              <a:spcBef>
                <a:spcPts val="0"/>
              </a:spcBef>
              <a:spcAft>
                <a:spcPts val="0"/>
              </a:spcAft>
              <a:buSzPts val="1600"/>
              <a:buNone/>
            </a:pPr>
            <a:r>
              <a:rPr lang="en-US" sz="2000" b="1" dirty="0">
                <a:solidFill>
                  <a:srgbClr val="002060"/>
                </a:solidFill>
                <a:latin typeface="Bell MT"/>
                <a:ea typeface="Bell MT"/>
                <a:cs typeface="Bell MT"/>
                <a:sym typeface="Bell MT"/>
              </a:rPr>
              <a:t>Link </a:t>
            </a:r>
            <a:r>
              <a:rPr lang="en-US" sz="2000" b="1" dirty="0" smtClean="0">
                <a:solidFill>
                  <a:srgbClr val="002060"/>
                </a:solidFill>
                <a:latin typeface="Bell MT"/>
                <a:ea typeface="Bell MT"/>
                <a:cs typeface="Bell MT"/>
                <a:sym typeface="Bell MT"/>
              </a:rPr>
              <a:t>of the project’s </a:t>
            </a:r>
            <a:r>
              <a:rPr lang="en-US" sz="2000" b="1" dirty="0" err="1" smtClean="0">
                <a:solidFill>
                  <a:srgbClr val="002060"/>
                </a:solidFill>
                <a:latin typeface="Bell MT"/>
                <a:ea typeface="Bell MT"/>
                <a:cs typeface="Bell MT"/>
                <a:sym typeface="Bell MT"/>
              </a:rPr>
              <a:t>GitHub</a:t>
            </a:r>
            <a:r>
              <a:rPr lang="en-US" sz="2000" b="1" dirty="0" smtClean="0">
                <a:solidFill>
                  <a:srgbClr val="002060"/>
                </a:solidFill>
                <a:latin typeface="Bell MT"/>
                <a:ea typeface="Bell MT"/>
                <a:cs typeface="Bell MT"/>
                <a:sym typeface="Bell MT"/>
              </a:rPr>
              <a:t> repository: </a:t>
            </a:r>
            <a:r>
              <a:rPr lang="en-US" sz="2000" dirty="0">
                <a:solidFill>
                  <a:srgbClr val="002060"/>
                </a:solidFill>
                <a:latin typeface="Bell MT"/>
                <a:ea typeface="Bell MT"/>
                <a:cs typeface="Bell MT"/>
                <a:sym typeface="Bell MT"/>
                <a:hlinkClick r:id="rId3"/>
              </a:rPr>
              <a:t>https://</a:t>
            </a:r>
            <a:r>
              <a:rPr lang="en-US" sz="2000" dirty="0" smtClean="0">
                <a:solidFill>
                  <a:srgbClr val="002060"/>
                </a:solidFill>
                <a:latin typeface="Bell MT"/>
                <a:ea typeface="Bell MT"/>
                <a:cs typeface="Bell MT"/>
                <a:sym typeface="Bell MT"/>
                <a:hlinkClick r:id="rId3"/>
              </a:rPr>
              <a:t>github.com/Maickery/Child_of_change</a:t>
            </a:r>
            <a:endParaRPr lang="en-US" sz="2000" dirty="0" smtClean="0">
              <a:solidFill>
                <a:srgbClr val="002060"/>
              </a:solidFill>
              <a:latin typeface="Bell MT"/>
              <a:ea typeface="Bell MT"/>
              <a:cs typeface="Bell MT"/>
              <a:sym typeface="Bell MT"/>
            </a:endParaRPr>
          </a:p>
          <a:p>
            <a:pPr marL="0" lvl="0" indent="0" algn="l" rtl="0">
              <a:lnSpc>
                <a:spcPct val="95000"/>
              </a:lnSpc>
              <a:spcBef>
                <a:spcPts val="0"/>
              </a:spcBef>
              <a:spcAft>
                <a:spcPts val="0"/>
              </a:spcAft>
              <a:buSzPts val="1600"/>
              <a:buNone/>
            </a:pPr>
            <a:endParaRPr lang="en-US" sz="2000" dirty="0" smtClean="0">
              <a:solidFill>
                <a:srgbClr val="002060"/>
              </a:solidFill>
              <a:latin typeface="Bell MT"/>
              <a:ea typeface="Bell MT"/>
              <a:cs typeface="Bell MT"/>
              <a:sym typeface="Bell MT"/>
            </a:endParaRPr>
          </a:p>
        </p:txBody>
      </p:sp>
      <p:sp>
        <p:nvSpPr>
          <p:cNvPr id="294" name="Google Shape;294;p37"/>
          <p:cNvSpPr/>
          <p:nvPr/>
        </p:nvSpPr>
        <p:spPr>
          <a:xfrm>
            <a:off x="1525112" y="860692"/>
            <a:ext cx="3393251" cy="609598"/>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1"/>
                </a:moveTo>
                <a:lnTo>
                  <a:pt x="-20000" y="22500"/>
                </a:lnTo>
                <a:lnTo>
                  <a:pt x="-28862" y="123317"/>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400" b="1" i="0" u="none" strike="noStrike" cap="none">
                <a:solidFill>
                  <a:srgbClr val="002060"/>
                </a:solidFill>
                <a:latin typeface="Teko"/>
                <a:ea typeface="Teko"/>
                <a:cs typeface="Teko"/>
                <a:sym typeface="Teko"/>
              </a:rPr>
              <a:t>References &amp; Appendices</a:t>
            </a:r>
            <a:endParaRPr sz="2400" b="1" i="0" u="none" strike="noStrike" cap="none">
              <a:solidFill>
                <a:srgbClr val="002060"/>
              </a:solidFill>
              <a:latin typeface="Bell MT"/>
              <a:ea typeface="Bell MT"/>
              <a:cs typeface="Bell MT"/>
              <a:sym typeface="Bell M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1" name="Google Shape;301;p38"/>
          <p:cNvSpPr/>
          <p:nvPr/>
        </p:nvSpPr>
        <p:spPr>
          <a:xfrm>
            <a:off x="0" y="0"/>
            <a:ext cx="10733649" cy="6858000"/>
          </a:xfrm>
          <a:prstGeom prst="rect">
            <a:avLst/>
          </a:prstGeom>
          <a:solidFill>
            <a:srgbClr val="3F3F3F"/>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dirty="0" err="1" smtClean="0">
                <a:solidFill>
                  <a:schemeClr val="lt1"/>
                </a:solidFill>
                <a:latin typeface="MS Mincho" pitchFamily="49" charset="-128"/>
                <a:ea typeface="MS Mincho" pitchFamily="49" charset="-128"/>
                <a:cs typeface="Teko"/>
                <a:sym typeface="Teko"/>
              </a:rPr>
              <a:t>Maïckery</a:t>
            </a:r>
            <a:r>
              <a:rPr lang="en-US" sz="4800" b="1" dirty="0" smtClean="0">
                <a:solidFill>
                  <a:schemeClr val="lt1"/>
                </a:solidFill>
                <a:latin typeface="MS Mincho" pitchFamily="49" charset="-128"/>
                <a:ea typeface="MS Mincho" pitchFamily="49" charset="-128"/>
                <a:cs typeface="Teko"/>
                <a:sym typeface="Teko"/>
              </a:rPr>
              <a:t> Bozor</a:t>
            </a:r>
          </a:p>
          <a:p>
            <a:pPr marL="0" marR="0" lvl="0" indent="0" algn="ctr" rtl="0">
              <a:spcBef>
                <a:spcPts val="0"/>
              </a:spcBef>
              <a:spcAft>
                <a:spcPts val="0"/>
              </a:spcAft>
              <a:buNone/>
            </a:pPr>
            <a:r>
              <a:rPr lang="en-US" sz="3200" dirty="0" smtClean="0">
                <a:solidFill>
                  <a:schemeClr val="lt1"/>
                </a:solidFill>
                <a:latin typeface="MS Mincho" pitchFamily="49" charset="-128"/>
                <a:ea typeface="MS Mincho" pitchFamily="49" charset="-128"/>
                <a:cs typeface="Teko"/>
                <a:sym typeface="Teko"/>
              </a:rPr>
              <a:t>Accounting,</a:t>
            </a:r>
          </a:p>
          <a:p>
            <a:pPr marL="0" marR="0" lvl="0" indent="0" algn="ctr" rtl="0">
              <a:spcBef>
                <a:spcPts val="0"/>
              </a:spcBef>
              <a:spcAft>
                <a:spcPts val="0"/>
              </a:spcAft>
              <a:buNone/>
            </a:pPr>
            <a:r>
              <a:rPr lang="en-US" sz="3200" dirty="0" smtClean="0">
                <a:solidFill>
                  <a:schemeClr val="lt1"/>
                </a:solidFill>
                <a:latin typeface="MS Mincho" pitchFamily="49" charset="-128"/>
                <a:ea typeface="MS Mincho" pitchFamily="49" charset="-128"/>
                <a:cs typeface="Teko"/>
                <a:sym typeface="Teko"/>
              </a:rPr>
              <a:t> ASL interpreter to be,</a:t>
            </a:r>
          </a:p>
          <a:p>
            <a:pPr marL="0" marR="0" lvl="0" indent="0" algn="ctr" rtl="0">
              <a:spcBef>
                <a:spcPts val="0"/>
              </a:spcBef>
              <a:spcAft>
                <a:spcPts val="0"/>
              </a:spcAft>
              <a:buNone/>
            </a:pPr>
            <a:r>
              <a:rPr lang="en-US" sz="3200" dirty="0" smtClean="0">
                <a:solidFill>
                  <a:schemeClr val="lt1"/>
                </a:solidFill>
                <a:latin typeface="MS Mincho" pitchFamily="49" charset="-128"/>
                <a:ea typeface="MS Mincho" pitchFamily="49" charset="-128"/>
                <a:cs typeface="Teko"/>
                <a:sym typeface="Teko"/>
              </a:rPr>
              <a:t>  Data Analyst to be.</a:t>
            </a:r>
          </a:p>
          <a:p>
            <a:pPr marL="0" marR="0" lvl="0" indent="0" algn="ctr" rtl="0">
              <a:spcBef>
                <a:spcPts val="0"/>
              </a:spcBef>
              <a:spcAft>
                <a:spcPts val="0"/>
              </a:spcAft>
              <a:buNone/>
            </a:pPr>
            <a:endParaRPr lang="en-US" sz="3200" dirty="0" smtClean="0">
              <a:solidFill>
                <a:schemeClr val="lt1"/>
              </a:solidFill>
              <a:latin typeface="MS Mincho" pitchFamily="49" charset="-128"/>
              <a:ea typeface="MS Mincho" pitchFamily="49" charset="-128"/>
              <a:cs typeface="Teko"/>
              <a:sym typeface="Teko"/>
            </a:endParaRPr>
          </a:p>
          <a:p>
            <a:pPr marL="0" marR="0" lvl="0" indent="0" algn="ctr" rtl="0">
              <a:spcBef>
                <a:spcPts val="0"/>
              </a:spcBef>
              <a:spcAft>
                <a:spcPts val="0"/>
              </a:spcAft>
              <a:buNone/>
            </a:pPr>
            <a:endParaRPr lang="en-US" sz="3200" dirty="0" smtClean="0">
              <a:solidFill>
                <a:schemeClr val="lt1"/>
              </a:solidFill>
              <a:latin typeface="MS Mincho" pitchFamily="49" charset="-128"/>
              <a:ea typeface="MS Mincho" pitchFamily="49" charset="-128"/>
              <a:cs typeface="Teko"/>
              <a:sym typeface="Teko"/>
            </a:endParaRPr>
          </a:p>
          <a:p>
            <a:pPr marL="0" marR="0" lvl="0" indent="0" algn="ctr" rtl="0">
              <a:spcBef>
                <a:spcPts val="0"/>
              </a:spcBef>
              <a:spcAft>
                <a:spcPts val="0"/>
              </a:spcAft>
              <a:buNone/>
            </a:pPr>
            <a:endParaRPr sz="3200" smtClean="0">
              <a:solidFill>
                <a:schemeClr val="lt1"/>
              </a:solidFill>
              <a:latin typeface="MS Mincho" pitchFamily="49" charset="-128"/>
              <a:ea typeface="MS Mincho" pitchFamily="49" charset="-128"/>
              <a:cs typeface="Teko"/>
              <a:sym typeface="Teko"/>
            </a:endParaRPr>
          </a:p>
          <a:p>
            <a:pPr marL="0" marR="0" lvl="0" indent="0" algn="ctr" rtl="0">
              <a:spcBef>
                <a:spcPts val="0"/>
              </a:spcBef>
              <a:spcAft>
                <a:spcPts val="0"/>
              </a:spcAft>
              <a:buNone/>
            </a:pPr>
            <a:endParaRPr sz="4800">
              <a:solidFill>
                <a:schemeClr val="lt1"/>
              </a:solidFill>
              <a:latin typeface="Century Schoolbook"/>
              <a:ea typeface="Century Schoolbook"/>
              <a:cs typeface="Century Schoolbook"/>
              <a:sym typeface="Century Schoolbook"/>
            </a:endParaRPr>
          </a:p>
        </p:txBody>
      </p:sp>
      <p:sp>
        <p:nvSpPr>
          <p:cNvPr id="302" name="Google Shape;302;p38"/>
          <p:cNvSpPr/>
          <p:nvPr/>
        </p:nvSpPr>
        <p:spPr>
          <a:xfrm>
            <a:off x="1" y="6220691"/>
            <a:ext cx="12192000" cy="665019"/>
          </a:xfrm>
          <a:prstGeom prst="rect">
            <a:avLst/>
          </a:prstGeom>
          <a:solidFill>
            <a:srgbClr val="4055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i="1">
                <a:solidFill>
                  <a:schemeClr val="lt1"/>
                </a:solidFill>
                <a:latin typeface="Bell MT"/>
                <a:ea typeface="Bell MT"/>
                <a:cs typeface="Bell MT"/>
                <a:sym typeface="Bell MT"/>
              </a:rPr>
              <a:t>Thanks you </a:t>
            </a:r>
            <a:r>
              <a:rPr lang="en-US" sz="2800" i="1">
                <a:solidFill>
                  <a:schemeClr val="lt1"/>
                </a:solidFill>
                <a:latin typeface="Bell MT"/>
                <a:ea typeface="Bell MT"/>
                <a:cs typeface="Bell MT"/>
                <a:sym typeface="Bell MT"/>
              </a:rPr>
              <a:t>ladies and gentlemen for your attention </a:t>
            </a:r>
            <a:r>
              <a:rPr lang="en-US" sz="2800" i="1">
                <a:solidFill>
                  <a:schemeClr val="lt1"/>
                </a:solidFill>
                <a:latin typeface="Century Schoolbook"/>
                <a:ea typeface="Century Schoolbook"/>
                <a:cs typeface="Century Schoolbook"/>
                <a:sym typeface="Century Schoolbook"/>
              </a:rPr>
              <a:t>!</a:t>
            </a:r>
            <a:r>
              <a:rPr lang="en-US" sz="2800" i="1">
                <a:solidFill>
                  <a:schemeClr val="lt1"/>
                </a:solidFill>
                <a:latin typeface="Bell MT"/>
                <a:ea typeface="Bell MT"/>
                <a:cs typeface="Bell MT"/>
                <a:sym typeface="Bell MT"/>
              </a:rPr>
              <a:t> </a:t>
            </a:r>
            <a:endParaRPr sz="3200" i="1">
              <a:solidFill>
                <a:schemeClr val="lt1"/>
              </a:solidFill>
              <a:latin typeface="Bell MT"/>
              <a:ea typeface="Bell MT"/>
              <a:cs typeface="Bell MT"/>
              <a:sym typeface="Bell MT"/>
            </a:endParaRPr>
          </a:p>
        </p:txBody>
      </p:sp>
      <p:pic>
        <p:nvPicPr>
          <p:cNvPr id="303" name="Google Shape;303;p38" descr="https://lh4.googleusercontent.com/4Wo_w--dESstuOhLyGi5_anej3dN8TpOFYRhrd4hW8Rhjcg7IBc82rGGYXC23jO5Z0IsU5I5RQCCT9CCz7ajbDwOsBM3SJprGAIRd4fhkeUtefASTNRpcZORRVAHTBqLAwFzw19z"/>
          <p:cNvPicPr preferRelativeResize="0"/>
          <p:nvPr/>
        </p:nvPicPr>
        <p:blipFill rotWithShape="1">
          <a:blip r:embed="rId3">
            <a:alphaModFix/>
          </a:blip>
          <a:srcRect t="20779" b="24963"/>
          <a:stretch/>
        </p:blipFill>
        <p:spPr>
          <a:xfrm>
            <a:off x="10720171" y="6220691"/>
            <a:ext cx="1471829" cy="665019"/>
          </a:xfrm>
          <a:prstGeom prst="rect">
            <a:avLst/>
          </a:prstGeom>
          <a:noFill/>
          <a:ln>
            <a:noFill/>
          </a:ln>
        </p:spPr>
      </p:pic>
      <p:pic>
        <p:nvPicPr>
          <p:cNvPr id="6" name="Image 5" descr="main-qimg-05f1ceb11a77b68fd6bf72da21b3400c.png"/>
          <p:cNvPicPr>
            <a:picLocks noChangeAspect="1"/>
          </p:cNvPicPr>
          <p:nvPr/>
        </p:nvPicPr>
        <p:blipFill>
          <a:blip r:embed="rId4"/>
          <a:stretch>
            <a:fillRect/>
          </a:stretch>
        </p:blipFill>
        <p:spPr>
          <a:xfrm>
            <a:off x="3896755" y="4858172"/>
            <a:ext cx="1319432" cy="743280"/>
          </a:xfrm>
          <a:prstGeom prst="rect">
            <a:avLst/>
          </a:prstGeom>
        </p:spPr>
      </p:pic>
      <p:pic>
        <p:nvPicPr>
          <p:cNvPr id="7" name="Image 6" descr="md_5b321ca3631b8.jpg"/>
          <p:cNvPicPr>
            <a:picLocks noChangeAspect="1"/>
          </p:cNvPicPr>
          <p:nvPr/>
        </p:nvPicPr>
        <p:blipFill>
          <a:blip r:embed="rId5"/>
          <a:stretch>
            <a:fillRect/>
          </a:stretch>
        </p:blipFill>
        <p:spPr>
          <a:xfrm>
            <a:off x="4543882" y="5528618"/>
            <a:ext cx="648230" cy="648230"/>
          </a:xfrm>
          <a:prstGeom prst="ellipse">
            <a:avLst/>
          </a:prstGeom>
          <a:ln>
            <a:noFill/>
          </a:ln>
          <a:effectLst>
            <a:softEdge rad="112500"/>
          </a:effectLst>
        </p:spPr>
      </p:pic>
      <p:sp>
        <p:nvSpPr>
          <p:cNvPr id="8" name="Rectangle 7"/>
          <p:cNvSpPr/>
          <p:nvPr/>
        </p:nvSpPr>
        <p:spPr>
          <a:xfrm>
            <a:off x="5289458" y="5047661"/>
            <a:ext cx="1867619" cy="369332"/>
          </a:xfrm>
          <a:prstGeom prst="rect">
            <a:avLst/>
          </a:prstGeom>
        </p:spPr>
        <p:txBody>
          <a:bodyPr wrap="square">
            <a:spAutoFit/>
          </a:bodyPr>
          <a:lstStyle/>
          <a:p>
            <a:r>
              <a:rPr lang="en-US" sz="1800" b="1" dirty="0" err="1" smtClean="0">
                <a:solidFill>
                  <a:schemeClr val="bg1"/>
                </a:solidFill>
                <a:latin typeface="Bell MT"/>
                <a:sym typeface="Bell MT"/>
              </a:rPr>
              <a:t>Maickery</a:t>
            </a:r>
            <a:r>
              <a:rPr lang="en-US" sz="1800" b="1" dirty="0" smtClean="0">
                <a:solidFill>
                  <a:schemeClr val="bg1"/>
                </a:solidFill>
                <a:latin typeface="Bell MT"/>
                <a:sym typeface="Bell MT"/>
              </a:rPr>
              <a:t> Bozor</a:t>
            </a:r>
            <a:endParaRPr lang="en-US" sz="1800" b="1" dirty="0">
              <a:solidFill>
                <a:schemeClr val="bg1"/>
              </a:solidFill>
            </a:endParaRPr>
          </a:p>
        </p:txBody>
      </p:sp>
      <p:sp>
        <p:nvSpPr>
          <p:cNvPr id="10" name="Rectangle 9"/>
          <p:cNvSpPr/>
          <p:nvPr/>
        </p:nvSpPr>
        <p:spPr>
          <a:xfrm>
            <a:off x="5188649" y="5650220"/>
            <a:ext cx="1867619" cy="369332"/>
          </a:xfrm>
          <a:prstGeom prst="rect">
            <a:avLst/>
          </a:prstGeom>
        </p:spPr>
        <p:txBody>
          <a:bodyPr wrap="square">
            <a:spAutoFit/>
          </a:bodyPr>
          <a:lstStyle/>
          <a:p>
            <a:r>
              <a:rPr lang="en-US" sz="1800" b="1" dirty="0" smtClean="0">
                <a:solidFill>
                  <a:schemeClr val="bg1"/>
                </a:solidFill>
                <a:latin typeface="Bell MT"/>
                <a:sym typeface="Bell MT"/>
              </a:rPr>
              <a:t>@</a:t>
            </a:r>
            <a:r>
              <a:rPr lang="en-US" sz="1800" b="1" dirty="0" err="1" smtClean="0">
                <a:solidFill>
                  <a:schemeClr val="bg1"/>
                </a:solidFill>
                <a:latin typeface="Bell MT"/>
                <a:sym typeface="Bell MT"/>
              </a:rPr>
              <a:t>mai_ckery</a:t>
            </a:r>
            <a:endParaRPr lang="en-US" sz="1800" b="1" dirty="0">
              <a:solidFill>
                <a:schemeClr val="bg1"/>
              </a:solidFill>
            </a:endParaRPr>
          </a:p>
        </p:txBody>
      </p:sp>
      <p:pic>
        <p:nvPicPr>
          <p:cNvPr id="11" name="Image 10" descr="1280px-New_Logo_Gmail.svg.png"/>
          <p:cNvPicPr>
            <a:picLocks noChangeAspect="1"/>
          </p:cNvPicPr>
          <p:nvPr/>
        </p:nvPicPr>
        <p:blipFill>
          <a:blip r:embed="rId6"/>
          <a:stretch>
            <a:fillRect/>
          </a:stretch>
        </p:blipFill>
        <p:spPr>
          <a:xfrm>
            <a:off x="4440944" y="4473454"/>
            <a:ext cx="482749" cy="365832"/>
          </a:xfrm>
          <a:prstGeom prst="rect">
            <a:avLst/>
          </a:prstGeom>
        </p:spPr>
      </p:pic>
      <p:pic>
        <p:nvPicPr>
          <p:cNvPr id="12" name="Image 11" descr="images (1).png"/>
          <p:cNvPicPr>
            <a:picLocks noChangeAspect="1"/>
          </p:cNvPicPr>
          <p:nvPr/>
        </p:nvPicPr>
        <p:blipFill>
          <a:blip r:embed="rId7"/>
          <a:stretch>
            <a:fillRect/>
          </a:stretch>
        </p:blipFill>
        <p:spPr>
          <a:xfrm>
            <a:off x="4499204" y="3663360"/>
            <a:ext cx="649588" cy="649588"/>
          </a:xfrm>
          <a:prstGeom prst="ellipse">
            <a:avLst/>
          </a:prstGeom>
          <a:ln>
            <a:noFill/>
          </a:ln>
          <a:effectLst>
            <a:softEdge rad="112500"/>
          </a:effectLst>
        </p:spPr>
      </p:pic>
      <p:sp>
        <p:nvSpPr>
          <p:cNvPr id="13" name="Rectangle 12"/>
          <p:cNvSpPr/>
          <p:nvPr/>
        </p:nvSpPr>
        <p:spPr>
          <a:xfrm>
            <a:off x="5005750" y="4468525"/>
            <a:ext cx="3055038" cy="369332"/>
          </a:xfrm>
          <a:prstGeom prst="rect">
            <a:avLst/>
          </a:prstGeom>
        </p:spPr>
        <p:txBody>
          <a:bodyPr wrap="square">
            <a:spAutoFit/>
          </a:bodyPr>
          <a:lstStyle/>
          <a:p>
            <a:r>
              <a:rPr lang="en-US" sz="1800" b="1" dirty="0" smtClean="0">
                <a:solidFill>
                  <a:schemeClr val="bg1"/>
                </a:solidFill>
                <a:latin typeface="Bell MT"/>
                <a:sym typeface="Bell MT"/>
              </a:rPr>
              <a:t>maickerybozor@gmail.com</a:t>
            </a:r>
            <a:endParaRPr lang="en-US" sz="1800" b="1" dirty="0">
              <a:solidFill>
                <a:schemeClr val="bg1"/>
              </a:solidFill>
            </a:endParaRPr>
          </a:p>
        </p:txBody>
      </p:sp>
      <p:sp>
        <p:nvSpPr>
          <p:cNvPr id="14" name="Rectangle 13"/>
          <p:cNvSpPr/>
          <p:nvPr/>
        </p:nvSpPr>
        <p:spPr>
          <a:xfrm>
            <a:off x="5115961" y="3819032"/>
            <a:ext cx="1867619" cy="369332"/>
          </a:xfrm>
          <a:prstGeom prst="rect">
            <a:avLst/>
          </a:prstGeom>
        </p:spPr>
        <p:txBody>
          <a:bodyPr wrap="square">
            <a:spAutoFit/>
          </a:bodyPr>
          <a:lstStyle/>
          <a:p>
            <a:r>
              <a:rPr lang="en-US" sz="1800" b="1" dirty="0" smtClean="0">
                <a:solidFill>
                  <a:schemeClr val="bg1"/>
                </a:solidFill>
                <a:latin typeface="Bell MT"/>
                <a:sym typeface="Bell MT"/>
              </a:rPr>
              <a:t>+509 48302636</a:t>
            </a:r>
            <a:endParaRPr lang="en-US" sz="1800" b="1"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p:nvPr/>
        </p:nvSpPr>
        <p:spPr>
          <a:xfrm rot="19456944">
            <a:off x="5294375" y="936721"/>
            <a:ext cx="3257987" cy="3085216"/>
          </a:xfrm>
          <a:prstGeom prst="pentagon">
            <a:avLst>
              <a:gd name="hf" fmla="val 105146"/>
              <a:gd name="vf" fmla="val 110557"/>
            </a:avLst>
          </a:prstGeom>
          <a:solidFill>
            <a:srgbClr val="618097"/>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chemeClr val="dk1"/>
                </a:solidFill>
                <a:latin typeface="Century Schoolbook"/>
                <a:ea typeface="Century Schoolbook"/>
                <a:cs typeface="Century Schoolbook"/>
                <a:sym typeface="Century Schoolbook"/>
              </a:rPr>
              <a:t>For every 1000 girls between the ages of 15 and 19, 66 have at least one early pregnancy in Haiti</a:t>
            </a:r>
            <a:endParaRPr/>
          </a:p>
        </p:txBody>
      </p:sp>
      <p:sp>
        <p:nvSpPr>
          <p:cNvPr id="127" name="Google Shape;127;p17"/>
          <p:cNvSpPr/>
          <p:nvPr/>
        </p:nvSpPr>
        <p:spPr>
          <a:xfrm>
            <a:off x="7150413" y="3325091"/>
            <a:ext cx="3202154" cy="3228108"/>
          </a:xfrm>
          <a:prstGeom prst="pentagon">
            <a:avLst>
              <a:gd name="hf" fmla="val 105146"/>
              <a:gd name="vf" fmla="val 110557"/>
            </a:avLst>
          </a:prstGeom>
          <a:solidFill>
            <a:srgbClr val="618097"/>
          </a:solid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1800" b="0" i="0" u="none" strike="noStrike" cap="none" dirty="0">
                <a:solidFill>
                  <a:schemeClr val="dk1"/>
                </a:solidFill>
                <a:latin typeface="Century Schoolbook"/>
                <a:ea typeface="Century Schoolbook"/>
                <a:cs typeface="Century Schoolbook"/>
                <a:sym typeface="Century Schoolbook"/>
              </a:rPr>
              <a:t>Under the effect of certain variables such as rape early union, early sexuality, and under-use of contraception</a:t>
            </a:r>
            <a:endParaRPr/>
          </a:p>
        </p:txBody>
      </p:sp>
      <p:sp>
        <p:nvSpPr>
          <p:cNvPr id="129" name="Google Shape;129;p17"/>
          <p:cNvSpPr/>
          <p:nvPr/>
        </p:nvSpPr>
        <p:spPr>
          <a:xfrm>
            <a:off x="1358835" y="512620"/>
            <a:ext cx="2548149" cy="73429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46213" y="118880"/>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b" anchorCtr="0">
            <a:noAutofit/>
          </a:bodyPr>
          <a:lstStyle/>
          <a:p>
            <a:pPr marL="0" marR="0" lvl="1" indent="0" algn="ctr" rtl="0">
              <a:spcBef>
                <a:spcPts val="0"/>
              </a:spcBef>
              <a:spcAft>
                <a:spcPts val="0"/>
              </a:spcAft>
              <a:buNone/>
            </a:pPr>
            <a:r>
              <a:rPr lang="en-US" sz="2400" b="1" i="0" u="none" strike="noStrike" cap="none">
                <a:solidFill>
                  <a:srgbClr val="002060"/>
                </a:solidFill>
                <a:latin typeface="Bell MT"/>
                <a:ea typeface="Bell MT"/>
                <a:cs typeface="Bell MT"/>
                <a:sym typeface="Bell MT"/>
              </a:rPr>
              <a:t>Background</a:t>
            </a:r>
            <a:endParaRPr/>
          </a:p>
          <a:p>
            <a:pPr marL="0" marR="0" lvl="0" indent="0" algn="ctr" rtl="0">
              <a:spcBef>
                <a:spcPts val="0"/>
              </a:spcBef>
              <a:spcAft>
                <a:spcPts val="0"/>
              </a:spcAft>
              <a:buNone/>
            </a:pPr>
            <a:endParaRPr sz="1400" b="0" i="0" u="none" strike="noStrike" cap="none">
              <a:solidFill>
                <a:schemeClr val="dk1"/>
              </a:solidFill>
              <a:latin typeface="Century Schoolbook"/>
              <a:ea typeface="Century Schoolbook"/>
              <a:cs typeface="Century Schoolbook"/>
              <a:sym typeface="Century Schoolbook"/>
            </a:endParaRPr>
          </a:p>
        </p:txBody>
      </p:sp>
      <p:pic>
        <p:nvPicPr>
          <p:cNvPr id="130" name="Google Shape;130;p17"/>
          <p:cNvPicPr preferRelativeResize="0"/>
          <p:nvPr/>
        </p:nvPicPr>
        <p:blipFill rotWithShape="1">
          <a:blip r:embed="rId3">
            <a:alphaModFix/>
          </a:blip>
          <a:srcRect/>
          <a:stretch/>
        </p:blipFill>
        <p:spPr>
          <a:xfrm>
            <a:off x="1211066" y="2517048"/>
            <a:ext cx="2708279" cy="3099054"/>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txBox="1">
            <a:spLocks noGrp="1"/>
          </p:cNvSpPr>
          <p:nvPr>
            <p:ph type="body" idx="1"/>
          </p:nvPr>
        </p:nvSpPr>
        <p:spPr>
          <a:xfrm>
            <a:off x="632305" y="2100504"/>
            <a:ext cx="8118764" cy="2033539"/>
          </a:xfrm>
          <a:prstGeom prst="rect">
            <a:avLst/>
          </a:prstGeom>
          <a:noFill/>
          <a:ln>
            <a:noFill/>
          </a:ln>
        </p:spPr>
        <p:txBody>
          <a:bodyPr spcFirstLastPara="1" wrap="square" lIns="91425" tIns="45700" rIns="91425" bIns="45700" anchor="t" anchorCtr="0">
            <a:noAutofit/>
          </a:bodyPr>
          <a:lstStyle/>
          <a:p>
            <a:pPr marL="182880" lvl="0" indent="-182880" algn="just" rtl="0">
              <a:lnSpc>
                <a:spcPct val="95000"/>
              </a:lnSpc>
              <a:spcBef>
                <a:spcPts val="0"/>
              </a:spcBef>
              <a:spcAft>
                <a:spcPts val="0"/>
              </a:spcAft>
              <a:buSzPts val="1760"/>
              <a:buChar char="•"/>
            </a:pPr>
            <a:r>
              <a:rPr lang="en-US" sz="2200" b="1" dirty="0">
                <a:latin typeface="Bell MT"/>
                <a:ea typeface="Bell MT"/>
                <a:cs typeface="Bell MT"/>
                <a:sym typeface="Bell MT"/>
              </a:rPr>
              <a:t>- Dropping out of school </a:t>
            </a:r>
            <a:endParaRPr sz="2200" b="1">
              <a:latin typeface="Bell MT"/>
              <a:ea typeface="Bell MT"/>
              <a:cs typeface="Bell MT"/>
              <a:sym typeface="Bell MT"/>
            </a:endParaRPr>
          </a:p>
          <a:p>
            <a:pPr marL="182880" lvl="0" indent="-182880" algn="just" rtl="0">
              <a:lnSpc>
                <a:spcPct val="95000"/>
              </a:lnSpc>
              <a:spcBef>
                <a:spcPts val="1600"/>
              </a:spcBef>
              <a:spcAft>
                <a:spcPts val="0"/>
              </a:spcAft>
              <a:buSzPts val="1760"/>
              <a:buChar char="•"/>
            </a:pPr>
            <a:r>
              <a:rPr lang="en-US" sz="2200" b="1" dirty="0">
                <a:latin typeface="Bell MT"/>
                <a:ea typeface="Bell MT"/>
                <a:cs typeface="Bell MT"/>
                <a:sym typeface="Bell MT"/>
              </a:rPr>
              <a:t>- Marginalization</a:t>
            </a:r>
            <a:endParaRPr/>
          </a:p>
          <a:p>
            <a:pPr marL="182880" lvl="0" indent="-182880" algn="just" rtl="0">
              <a:lnSpc>
                <a:spcPct val="95000"/>
              </a:lnSpc>
              <a:spcBef>
                <a:spcPts val="1600"/>
              </a:spcBef>
              <a:spcAft>
                <a:spcPts val="0"/>
              </a:spcAft>
              <a:buSzPts val="1760"/>
              <a:buChar char="•"/>
            </a:pPr>
            <a:r>
              <a:rPr lang="en-US" sz="2200" b="1" dirty="0">
                <a:latin typeface="Bell MT"/>
                <a:ea typeface="Bell MT"/>
                <a:cs typeface="Bell MT"/>
                <a:sym typeface="Bell MT"/>
              </a:rPr>
              <a:t>- Perpetuation of women's low status and poverty </a:t>
            </a:r>
            <a:endParaRPr/>
          </a:p>
          <a:p>
            <a:pPr marL="0" lvl="0" indent="0" algn="just" rtl="0">
              <a:lnSpc>
                <a:spcPct val="95000"/>
              </a:lnSpc>
              <a:spcBef>
                <a:spcPts val="1600"/>
              </a:spcBef>
              <a:spcAft>
                <a:spcPts val="0"/>
              </a:spcAft>
              <a:buSzPts val="1920"/>
              <a:buNone/>
            </a:pPr>
            <a:endParaRPr sz="2400">
              <a:latin typeface="Bell MT"/>
              <a:ea typeface="Bell MT"/>
              <a:cs typeface="Bell MT"/>
              <a:sym typeface="Bell MT"/>
            </a:endParaRPr>
          </a:p>
          <a:p>
            <a:pPr marL="544068" lvl="1" indent="-342900" algn="l" rtl="0">
              <a:lnSpc>
                <a:spcPct val="90000"/>
              </a:lnSpc>
              <a:spcBef>
                <a:spcPts val="500"/>
              </a:spcBef>
              <a:spcAft>
                <a:spcPts val="0"/>
              </a:spcAft>
              <a:buSzPts val="2800"/>
              <a:buNone/>
            </a:pPr>
            <a:endParaRPr sz="2800" b="1">
              <a:latin typeface="Bell MT"/>
              <a:ea typeface="Bell MT"/>
              <a:cs typeface="Bell MT"/>
              <a:sym typeface="Bell MT"/>
            </a:endParaRPr>
          </a:p>
          <a:p>
            <a:pPr marL="182880" lvl="0" indent="-91440" algn="l" rtl="0">
              <a:lnSpc>
                <a:spcPct val="95000"/>
              </a:lnSpc>
              <a:spcBef>
                <a:spcPts val="1700"/>
              </a:spcBef>
              <a:spcAft>
                <a:spcPts val="0"/>
              </a:spcAft>
              <a:buSzPts val="1440"/>
              <a:buNone/>
            </a:pPr>
            <a:endParaRPr/>
          </a:p>
        </p:txBody>
      </p:sp>
      <p:pic>
        <p:nvPicPr>
          <p:cNvPr id="136" name="Google Shape;136;p18"/>
          <p:cNvPicPr preferRelativeResize="0"/>
          <p:nvPr/>
        </p:nvPicPr>
        <p:blipFill rotWithShape="1">
          <a:blip r:embed="rId3">
            <a:alphaModFix/>
          </a:blip>
          <a:srcRect/>
          <a:stretch/>
        </p:blipFill>
        <p:spPr>
          <a:xfrm>
            <a:off x="7952510" y="415636"/>
            <a:ext cx="3107102" cy="2701638"/>
          </a:xfrm>
          <a:prstGeom prst="rect">
            <a:avLst/>
          </a:prstGeom>
          <a:noFill/>
          <a:ln>
            <a:noFill/>
          </a:ln>
        </p:spPr>
      </p:pic>
      <p:pic>
        <p:nvPicPr>
          <p:cNvPr id="137" name="Google Shape;137;p18"/>
          <p:cNvPicPr preferRelativeResize="0"/>
          <p:nvPr/>
        </p:nvPicPr>
        <p:blipFill rotWithShape="1">
          <a:blip r:embed="rId4">
            <a:alphaModFix/>
          </a:blip>
          <a:srcRect/>
          <a:stretch/>
        </p:blipFill>
        <p:spPr>
          <a:xfrm>
            <a:off x="7945585" y="3347415"/>
            <a:ext cx="3114027" cy="2909453"/>
          </a:xfrm>
          <a:prstGeom prst="rect">
            <a:avLst/>
          </a:prstGeom>
          <a:noFill/>
          <a:ln>
            <a:noFill/>
          </a:ln>
        </p:spPr>
      </p:pic>
      <p:sp>
        <p:nvSpPr>
          <p:cNvPr id="138" name="Google Shape;138;p18"/>
          <p:cNvSpPr/>
          <p:nvPr/>
        </p:nvSpPr>
        <p:spPr>
          <a:xfrm>
            <a:off x="1497400" y="709803"/>
            <a:ext cx="2548149" cy="718359"/>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39689" y="116707"/>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400" b="1" i="0" u="none" strike="noStrike" cap="none">
                <a:solidFill>
                  <a:srgbClr val="002060"/>
                </a:solidFill>
                <a:latin typeface="Bell MT"/>
                <a:ea typeface="Bell MT"/>
                <a:cs typeface="Bell MT"/>
                <a:sym typeface="Bell MT"/>
              </a:rPr>
              <a:t>Problem </a:t>
            </a:r>
            <a:endParaRPr sz="1400" b="0" i="0" u="none" strike="noStrike" cap="none">
              <a:solidFill>
                <a:schemeClr val="dk1"/>
              </a:solidFill>
              <a:latin typeface="Century Schoolbook"/>
              <a:ea typeface="Century Schoolbook"/>
              <a:cs typeface="Century Schoolbook"/>
              <a:sym typeface="Century Schoolbook"/>
            </a:endParaRPr>
          </a:p>
        </p:txBody>
      </p:sp>
      <p:sp>
        <p:nvSpPr>
          <p:cNvPr id="139" name="Google Shape;139;p18"/>
          <p:cNvSpPr/>
          <p:nvPr/>
        </p:nvSpPr>
        <p:spPr>
          <a:xfrm>
            <a:off x="512619" y="4461958"/>
            <a:ext cx="6802581" cy="120032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400" b="1" i="0" u="none" strike="noStrike" cap="none">
                <a:solidFill>
                  <a:srgbClr val="002060"/>
                </a:solidFill>
                <a:latin typeface="Bell MT"/>
                <a:ea typeface="Bell MT"/>
                <a:cs typeface="Bell MT"/>
                <a:sym typeface="Bell MT"/>
              </a:rPr>
              <a:t>This consequences of early pregnancy, is the problem that our project want to try to find a solution for</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19"/>
          <p:cNvPicPr preferRelativeResize="0"/>
          <p:nvPr/>
        </p:nvPicPr>
        <p:blipFill rotWithShape="1">
          <a:blip r:embed="rId3">
            <a:alphaModFix/>
          </a:blip>
          <a:srcRect l="14180" t="5396" r="12523" b="23580"/>
          <a:stretch/>
        </p:blipFill>
        <p:spPr>
          <a:xfrm>
            <a:off x="9240704" y="2651169"/>
            <a:ext cx="886970" cy="859467"/>
          </a:xfrm>
          <a:prstGeom prst="rect">
            <a:avLst/>
          </a:prstGeom>
          <a:noFill/>
          <a:ln>
            <a:noFill/>
          </a:ln>
        </p:spPr>
      </p:pic>
      <p:sp>
        <p:nvSpPr>
          <p:cNvPr id="145" name="Google Shape;145;p19"/>
          <p:cNvSpPr txBox="1">
            <a:spLocks noGrp="1"/>
          </p:cNvSpPr>
          <p:nvPr>
            <p:ph type="body" idx="1"/>
          </p:nvPr>
        </p:nvSpPr>
        <p:spPr>
          <a:xfrm>
            <a:off x="2673926" y="1828800"/>
            <a:ext cx="7183305" cy="4351337"/>
          </a:xfrm>
          <a:prstGeom prst="rect">
            <a:avLst/>
          </a:prstGeom>
          <a:noFill/>
          <a:ln>
            <a:noFill/>
          </a:ln>
        </p:spPr>
        <p:txBody>
          <a:bodyPr spcFirstLastPara="1" wrap="square" lIns="91425" tIns="45700" rIns="91425" bIns="45700" anchor="t" anchorCtr="0">
            <a:noAutofit/>
          </a:bodyPr>
          <a:lstStyle/>
          <a:p>
            <a:pPr marL="182880" lvl="0" indent="-182880" algn="l" rtl="0">
              <a:lnSpc>
                <a:spcPct val="95000"/>
              </a:lnSpc>
              <a:spcBef>
                <a:spcPts val="0"/>
              </a:spcBef>
              <a:spcAft>
                <a:spcPts val="0"/>
              </a:spcAft>
              <a:buSzPts val="1920"/>
              <a:buChar char="•"/>
            </a:pPr>
            <a:r>
              <a:rPr lang="en-US" sz="2400">
                <a:latin typeface="Bell MT"/>
                <a:ea typeface="Bell MT"/>
                <a:cs typeface="Bell MT"/>
                <a:sym typeface="Bell MT"/>
              </a:rPr>
              <a:t>All young mothers</a:t>
            </a:r>
            <a:endParaRPr/>
          </a:p>
          <a:p>
            <a:pPr marL="0" lvl="0" indent="0" algn="l" rtl="0">
              <a:lnSpc>
                <a:spcPct val="95000"/>
              </a:lnSpc>
              <a:spcBef>
                <a:spcPts val="1600"/>
              </a:spcBef>
              <a:spcAft>
                <a:spcPts val="0"/>
              </a:spcAft>
              <a:buSzPts val="1920"/>
              <a:buNone/>
            </a:pPr>
            <a:endParaRPr sz="2400">
              <a:latin typeface="Bell MT"/>
              <a:ea typeface="Bell MT"/>
              <a:cs typeface="Bell MT"/>
              <a:sym typeface="Bell MT"/>
            </a:endParaRPr>
          </a:p>
          <a:p>
            <a:pPr marL="182880" lvl="0" indent="-182880" algn="l" rtl="0">
              <a:lnSpc>
                <a:spcPct val="95000"/>
              </a:lnSpc>
              <a:spcBef>
                <a:spcPts val="1600"/>
              </a:spcBef>
              <a:spcAft>
                <a:spcPts val="0"/>
              </a:spcAft>
              <a:buSzPts val="1920"/>
              <a:buChar char="•"/>
            </a:pPr>
            <a:r>
              <a:rPr lang="en-US" sz="2400">
                <a:latin typeface="Bell MT"/>
                <a:ea typeface="Bell MT"/>
                <a:cs typeface="Bell MT"/>
                <a:sym typeface="Bell MT"/>
              </a:rPr>
              <a:t>NGOs working with and for young people, women</a:t>
            </a:r>
            <a:endParaRPr/>
          </a:p>
          <a:p>
            <a:pPr marL="0" lvl="0" indent="0" algn="l" rtl="0">
              <a:lnSpc>
                <a:spcPct val="95000"/>
              </a:lnSpc>
              <a:spcBef>
                <a:spcPts val="1600"/>
              </a:spcBef>
              <a:spcAft>
                <a:spcPts val="0"/>
              </a:spcAft>
              <a:buSzPts val="1920"/>
              <a:buNone/>
            </a:pPr>
            <a:endParaRPr sz="2400">
              <a:latin typeface="Bell MT"/>
              <a:ea typeface="Bell MT"/>
              <a:cs typeface="Bell MT"/>
              <a:sym typeface="Bell MT"/>
            </a:endParaRPr>
          </a:p>
          <a:p>
            <a:pPr marL="182880" lvl="0" indent="-182880" algn="l" rtl="0">
              <a:lnSpc>
                <a:spcPct val="95000"/>
              </a:lnSpc>
              <a:spcBef>
                <a:spcPts val="1600"/>
              </a:spcBef>
              <a:spcAft>
                <a:spcPts val="0"/>
              </a:spcAft>
              <a:buSzPts val="1920"/>
              <a:buChar char="•"/>
            </a:pPr>
            <a:r>
              <a:rPr lang="en-US" sz="2400">
                <a:latin typeface="Bell MT"/>
                <a:ea typeface="Bell MT"/>
                <a:cs typeface="Bell MT"/>
                <a:sym typeface="Bell MT"/>
              </a:rPr>
              <a:t>Corporate philanthropy</a:t>
            </a:r>
            <a:endParaRPr sz="2400">
              <a:latin typeface="Bell MT"/>
              <a:ea typeface="Bell MT"/>
              <a:cs typeface="Bell MT"/>
              <a:sym typeface="Bell MT"/>
            </a:endParaRPr>
          </a:p>
        </p:txBody>
      </p:sp>
      <p:sp>
        <p:nvSpPr>
          <p:cNvPr id="146" name="Google Shape;146;p19"/>
          <p:cNvSpPr/>
          <p:nvPr/>
        </p:nvSpPr>
        <p:spPr>
          <a:xfrm>
            <a:off x="2182644" y="643550"/>
            <a:ext cx="2229471" cy="732211"/>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44909" y="142164"/>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400" b="1" i="0" u="none" strike="noStrike" cap="none" dirty="0" smtClean="0">
                <a:solidFill>
                  <a:srgbClr val="002060"/>
                </a:solidFill>
                <a:latin typeface="Bell MT"/>
                <a:ea typeface="Bell MT"/>
                <a:cs typeface="Bell MT"/>
                <a:sym typeface="Bell MT"/>
              </a:rPr>
              <a:t>Audience</a:t>
            </a:r>
            <a:endParaRPr sz="1400" b="0" i="0" u="none" strike="noStrike" cap="none">
              <a:solidFill>
                <a:srgbClr val="002060"/>
              </a:solidFill>
              <a:latin typeface="Century Schoolbook"/>
              <a:ea typeface="Century Schoolbook"/>
              <a:cs typeface="Century Schoolbook"/>
              <a:sym typeface="Century Schoolbook"/>
            </a:endParaRPr>
          </a:p>
        </p:txBody>
      </p:sp>
      <p:pic>
        <p:nvPicPr>
          <p:cNvPr id="147" name="Google Shape;147;p19"/>
          <p:cNvPicPr preferRelativeResize="0"/>
          <p:nvPr/>
        </p:nvPicPr>
        <p:blipFill rotWithShape="1">
          <a:blip r:embed="rId4">
            <a:alphaModFix/>
          </a:blip>
          <a:srcRect/>
          <a:stretch/>
        </p:blipFill>
        <p:spPr>
          <a:xfrm flipH="1">
            <a:off x="5093521" y="1620982"/>
            <a:ext cx="822369" cy="822369"/>
          </a:xfrm>
          <a:prstGeom prst="rect">
            <a:avLst/>
          </a:prstGeom>
          <a:noFill/>
          <a:ln>
            <a:noFill/>
          </a:ln>
        </p:spPr>
      </p:pic>
      <p:pic>
        <p:nvPicPr>
          <p:cNvPr id="148" name="Google Shape;148;p19"/>
          <p:cNvPicPr preferRelativeResize="0"/>
          <p:nvPr/>
        </p:nvPicPr>
        <p:blipFill rotWithShape="1">
          <a:blip r:embed="rId5">
            <a:alphaModFix/>
          </a:blip>
          <a:srcRect/>
          <a:stretch/>
        </p:blipFill>
        <p:spPr>
          <a:xfrm>
            <a:off x="5915890" y="3986511"/>
            <a:ext cx="516216" cy="516216"/>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20"/>
          <p:cNvPicPr preferRelativeResize="0">
            <a:picLocks noGrp="1"/>
          </p:cNvPicPr>
          <p:nvPr>
            <p:ph type="body" idx="1"/>
          </p:nvPr>
        </p:nvPicPr>
        <p:blipFill rotWithShape="1">
          <a:blip r:embed="rId3">
            <a:alphaModFix/>
          </a:blip>
          <a:srcRect/>
          <a:stretch/>
        </p:blipFill>
        <p:spPr>
          <a:xfrm>
            <a:off x="530225" y="2159467"/>
            <a:ext cx="3017652" cy="1077733"/>
          </a:xfrm>
          <a:prstGeom prst="rect">
            <a:avLst/>
          </a:prstGeom>
          <a:noFill/>
          <a:ln>
            <a:noFill/>
          </a:ln>
        </p:spPr>
      </p:pic>
      <p:sp>
        <p:nvSpPr>
          <p:cNvPr id="154" name="Google Shape;154;p20"/>
          <p:cNvSpPr/>
          <p:nvPr/>
        </p:nvSpPr>
        <p:spPr>
          <a:xfrm>
            <a:off x="1606486" y="697023"/>
            <a:ext cx="1941391" cy="59145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53390" y="135000"/>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400" b="1" i="0" u="none" strike="noStrike" cap="none">
                <a:solidFill>
                  <a:srgbClr val="002060"/>
                </a:solidFill>
                <a:latin typeface="Bell MT"/>
                <a:ea typeface="Bell MT"/>
                <a:cs typeface="Bell MT"/>
                <a:sym typeface="Bell MT"/>
              </a:rPr>
              <a:t>Data</a:t>
            </a:r>
            <a:endParaRPr sz="1400" b="0" i="0" u="none" strike="noStrike" cap="none">
              <a:solidFill>
                <a:srgbClr val="002060"/>
              </a:solidFill>
              <a:latin typeface="Century Schoolbook"/>
              <a:ea typeface="Century Schoolbook"/>
              <a:cs typeface="Century Schoolbook"/>
              <a:sym typeface="Century Schoolbook"/>
            </a:endParaRPr>
          </a:p>
        </p:txBody>
      </p:sp>
      <p:sp>
        <p:nvSpPr>
          <p:cNvPr id="155" name="Google Shape;155;p20"/>
          <p:cNvSpPr/>
          <p:nvPr/>
        </p:nvSpPr>
        <p:spPr>
          <a:xfrm>
            <a:off x="3547877" y="2375167"/>
            <a:ext cx="756346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0" u="none" strike="noStrike" cap="none">
                <a:solidFill>
                  <a:srgbClr val="00B0F0"/>
                </a:solidFill>
                <a:latin typeface="Century Schoolbook"/>
                <a:ea typeface="Century Schoolbook"/>
                <a:cs typeface="Century Schoolbook"/>
                <a:sym typeface="Century Schoolbook"/>
              </a:rPr>
              <a:t>https://dhsprogram.com/topics/Youth-Corner/haiti-dhs-key-indicators.cfm</a:t>
            </a:r>
            <a:endParaRPr/>
          </a:p>
        </p:txBody>
      </p:sp>
      <p:pic>
        <p:nvPicPr>
          <p:cNvPr id="156" name="Google Shape;156;p20"/>
          <p:cNvPicPr preferRelativeResize="0"/>
          <p:nvPr/>
        </p:nvPicPr>
        <p:blipFill rotWithShape="1">
          <a:blip r:embed="rId4">
            <a:alphaModFix/>
          </a:blip>
          <a:srcRect/>
          <a:stretch/>
        </p:blipFill>
        <p:spPr>
          <a:xfrm>
            <a:off x="805563" y="3868446"/>
            <a:ext cx="2466975" cy="1476375"/>
          </a:xfrm>
          <a:prstGeom prst="rect">
            <a:avLst/>
          </a:prstGeom>
          <a:noFill/>
          <a:ln>
            <a:noFill/>
          </a:ln>
        </p:spPr>
      </p:pic>
      <p:sp>
        <p:nvSpPr>
          <p:cNvPr id="157" name="Google Shape;157;p20"/>
          <p:cNvSpPr/>
          <p:nvPr/>
        </p:nvSpPr>
        <p:spPr>
          <a:xfrm>
            <a:off x="3547877" y="4283469"/>
            <a:ext cx="609600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00B0F0"/>
                </a:solidFill>
                <a:latin typeface="Century Schoolbook"/>
                <a:ea typeface="Century Schoolbook"/>
                <a:cs typeface="Century Schoolbook"/>
                <a:sym typeface="Century Schoolbook"/>
              </a:rPr>
              <a:t> https://data.humdata.org/dataset/777e8b06-337f-4295-80bc-ca1515244215</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p:nvPr/>
        </p:nvSpPr>
        <p:spPr>
          <a:xfrm>
            <a:off x="1881655" y="523083"/>
            <a:ext cx="2338650" cy="743003"/>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46207" y="146244"/>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400" b="1" i="0" u="none" strike="noStrike" cap="none">
                <a:solidFill>
                  <a:srgbClr val="002060"/>
                </a:solidFill>
                <a:latin typeface="Bell MT"/>
                <a:ea typeface="Bell MT"/>
                <a:cs typeface="Bell MT"/>
                <a:sym typeface="Bell MT"/>
              </a:rPr>
              <a:t>Methodology</a:t>
            </a:r>
            <a:endParaRPr sz="1400" b="0" i="0" u="none" strike="noStrike" cap="none">
              <a:solidFill>
                <a:srgbClr val="002060"/>
              </a:solidFill>
              <a:latin typeface="Century Schoolbook"/>
              <a:ea typeface="Century Schoolbook"/>
              <a:cs typeface="Century Schoolbook"/>
              <a:sym typeface="Century Schoolbook"/>
            </a:endParaRPr>
          </a:p>
        </p:txBody>
      </p:sp>
      <p:grpSp>
        <p:nvGrpSpPr>
          <p:cNvPr id="163" name="Google Shape;163;p21"/>
          <p:cNvGrpSpPr/>
          <p:nvPr/>
        </p:nvGrpSpPr>
        <p:grpSpPr>
          <a:xfrm>
            <a:off x="732148" y="1893394"/>
            <a:ext cx="9832694" cy="3986900"/>
            <a:chOff x="8937" y="302041"/>
            <a:chExt cx="10151363" cy="4274257"/>
          </a:xfrm>
        </p:grpSpPr>
        <p:sp>
          <p:nvSpPr>
            <p:cNvPr id="164" name="Google Shape;164;p21"/>
            <p:cNvSpPr/>
            <p:nvPr/>
          </p:nvSpPr>
          <p:spPr>
            <a:xfrm>
              <a:off x="8937" y="302041"/>
              <a:ext cx="2671411" cy="1602846"/>
            </a:xfrm>
            <a:prstGeom prst="roundRect">
              <a:avLst>
                <a:gd name="adj" fmla="val 10000"/>
              </a:avLst>
            </a:prstGeom>
            <a:solidFill>
              <a:schemeClr val="accent5"/>
            </a:solidFill>
            <a:ln w="139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1"/>
            <p:cNvSpPr txBox="1"/>
            <p:nvPr/>
          </p:nvSpPr>
          <p:spPr>
            <a:xfrm>
              <a:off x="55883" y="348987"/>
              <a:ext cx="2577519" cy="1508954"/>
            </a:xfrm>
            <a:prstGeom prst="rect">
              <a:avLst/>
            </a:prstGeom>
            <a:noFill/>
            <a:ln>
              <a:noFill/>
            </a:ln>
          </p:spPr>
          <p:txBody>
            <a:bodyPr spcFirstLastPara="1" wrap="square" lIns="160000" tIns="160000" rIns="160000" bIns="160000" anchor="ctr" anchorCtr="0">
              <a:noAutofit/>
            </a:bodyPr>
            <a:lstStyle/>
            <a:p>
              <a:pPr marL="0" marR="0" lvl="0" indent="0" algn="ctr" rtl="0">
                <a:lnSpc>
                  <a:spcPct val="90000"/>
                </a:lnSpc>
                <a:spcBef>
                  <a:spcPts val="0"/>
                </a:spcBef>
                <a:spcAft>
                  <a:spcPts val="0"/>
                </a:spcAft>
                <a:buNone/>
              </a:pPr>
              <a:r>
                <a:rPr lang="en-US" sz="4200" b="0" dirty="0">
                  <a:solidFill>
                    <a:schemeClr val="lt1"/>
                  </a:solidFill>
                  <a:latin typeface="Century Schoolbook"/>
                  <a:ea typeface="Century Schoolbook"/>
                  <a:cs typeface="Century Schoolbook"/>
                  <a:sym typeface="Century Schoolbook"/>
                </a:rPr>
                <a:t>Web scraping</a:t>
              </a:r>
              <a:endParaRPr sz="4200" b="0">
                <a:solidFill>
                  <a:schemeClr val="lt1"/>
                </a:solidFill>
                <a:latin typeface="Century Schoolbook"/>
                <a:ea typeface="Century Schoolbook"/>
                <a:cs typeface="Century Schoolbook"/>
                <a:sym typeface="Century Schoolbook"/>
              </a:endParaRPr>
            </a:p>
          </p:txBody>
        </p:sp>
        <p:sp>
          <p:nvSpPr>
            <p:cNvPr id="166" name="Google Shape;166;p21"/>
            <p:cNvSpPr/>
            <p:nvPr/>
          </p:nvSpPr>
          <p:spPr>
            <a:xfrm>
              <a:off x="2915433" y="772209"/>
              <a:ext cx="566339" cy="662509"/>
            </a:xfrm>
            <a:prstGeom prst="rightArrow">
              <a:avLst>
                <a:gd name="adj1" fmla="val 60000"/>
                <a:gd name="adj2"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txBox="1"/>
            <p:nvPr/>
          </p:nvSpPr>
          <p:spPr>
            <a:xfrm>
              <a:off x="2915433" y="904711"/>
              <a:ext cx="396437" cy="39750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3300">
                <a:solidFill>
                  <a:schemeClr val="lt1"/>
                </a:solidFill>
                <a:latin typeface="Century Schoolbook"/>
                <a:ea typeface="Century Schoolbook"/>
                <a:cs typeface="Century Schoolbook"/>
                <a:sym typeface="Century Schoolbook"/>
              </a:endParaRPr>
            </a:p>
          </p:txBody>
        </p:sp>
        <p:sp>
          <p:nvSpPr>
            <p:cNvPr id="168" name="Google Shape;168;p21"/>
            <p:cNvSpPr/>
            <p:nvPr/>
          </p:nvSpPr>
          <p:spPr>
            <a:xfrm>
              <a:off x="3748913" y="302041"/>
              <a:ext cx="2671411" cy="1602846"/>
            </a:xfrm>
            <a:prstGeom prst="roundRect">
              <a:avLst>
                <a:gd name="adj" fmla="val 10000"/>
              </a:avLst>
            </a:prstGeom>
            <a:solidFill>
              <a:srgbClr val="6E628F"/>
            </a:solidFill>
            <a:ln w="139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txBox="1"/>
            <p:nvPr/>
          </p:nvSpPr>
          <p:spPr>
            <a:xfrm>
              <a:off x="3795859" y="348987"/>
              <a:ext cx="2577519" cy="1508954"/>
            </a:xfrm>
            <a:prstGeom prst="rect">
              <a:avLst/>
            </a:prstGeom>
            <a:noFill/>
            <a:ln>
              <a:noFill/>
            </a:ln>
          </p:spPr>
          <p:txBody>
            <a:bodyPr spcFirstLastPara="1" wrap="square" lIns="160000" tIns="160000" rIns="160000" bIns="160000" anchor="ctr" anchorCtr="0">
              <a:noAutofit/>
            </a:bodyPr>
            <a:lstStyle/>
            <a:p>
              <a:pPr marL="0" marR="0" lvl="0" indent="0" algn="ctr" rtl="0">
                <a:lnSpc>
                  <a:spcPct val="90000"/>
                </a:lnSpc>
                <a:spcBef>
                  <a:spcPts val="0"/>
                </a:spcBef>
                <a:spcAft>
                  <a:spcPts val="0"/>
                </a:spcAft>
                <a:buNone/>
              </a:pPr>
              <a:r>
                <a:rPr lang="en-US" sz="4200" dirty="0">
                  <a:solidFill>
                    <a:schemeClr val="lt1"/>
                  </a:solidFill>
                  <a:latin typeface="Century Schoolbook"/>
                  <a:ea typeface="Century Schoolbook"/>
                  <a:cs typeface="Century Schoolbook"/>
                  <a:sym typeface="Century Schoolbook"/>
                </a:rPr>
                <a:t>Data cleaning</a:t>
              </a:r>
              <a:endParaRPr sz="4200">
                <a:solidFill>
                  <a:schemeClr val="lt1"/>
                </a:solidFill>
                <a:latin typeface="Century Schoolbook"/>
                <a:ea typeface="Century Schoolbook"/>
                <a:cs typeface="Century Schoolbook"/>
                <a:sym typeface="Century Schoolbook"/>
              </a:endParaRPr>
            </a:p>
          </p:txBody>
        </p:sp>
        <p:sp>
          <p:nvSpPr>
            <p:cNvPr id="170" name="Google Shape;170;p21"/>
            <p:cNvSpPr/>
            <p:nvPr/>
          </p:nvSpPr>
          <p:spPr>
            <a:xfrm>
              <a:off x="6655408" y="772209"/>
              <a:ext cx="566339" cy="662509"/>
            </a:xfrm>
            <a:prstGeom prst="rightArrow">
              <a:avLst>
                <a:gd name="adj1" fmla="val 60000"/>
                <a:gd name="adj2" fmla="val 50000"/>
              </a:avLst>
            </a:prstGeom>
            <a:solidFill>
              <a:srgbClr val="616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txBox="1"/>
            <p:nvPr/>
          </p:nvSpPr>
          <p:spPr>
            <a:xfrm>
              <a:off x="6655408" y="904711"/>
              <a:ext cx="396437" cy="39750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3300">
                <a:solidFill>
                  <a:schemeClr val="lt1"/>
                </a:solidFill>
                <a:latin typeface="Century Schoolbook"/>
                <a:ea typeface="Century Schoolbook"/>
                <a:cs typeface="Century Schoolbook"/>
                <a:sym typeface="Century Schoolbook"/>
              </a:endParaRPr>
            </a:p>
          </p:txBody>
        </p:sp>
        <p:sp>
          <p:nvSpPr>
            <p:cNvPr id="172" name="Google Shape;172;p21"/>
            <p:cNvSpPr/>
            <p:nvPr/>
          </p:nvSpPr>
          <p:spPr>
            <a:xfrm>
              <a:off x="7488889" y="302041"/>
              <a:ext cx="2671411" cy="1602846"/>
            </a:xfrm>
            <a:prstGeom prst="roundRect">
              <a:avLst>
                <a:gd name="adj" fmla="val 10000"/>
              </a:avLst>
            </a:prstGeom>
            <a:solidFill>
              <a:srgbClr val="61938F"/>
            </a:solidFill>
            <a:ln w="139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txBox="1"/>
            <p:nvPr/>
          </p:nvSpPr>
          <p:spPr>
            <a:xfrm>
              <a:off x="7535835" y="348987"/>
              <a:ext cx="2577519" cy="1508954"/>
            </a:xfrm>
            <a:prstGeom prst="rect">
              <a:avLst/>
            </a:prstGeom>
            <a:noFill/>
            <a:ln>
              <a:noFill/>
            </a:ln>
          </p:spPr>
          <p:txBody>
            <a:bodyPr spcFirstLastPara="1" wrap="square" lIns="160000" tIns="160000" rIns="160000" bIns="160000" anchor="ctr" anchorCtr="0">
              <a:noAutofit/>
            </a:bodyPr>
            <a:lstStyle/>
            <a:p>
              <a:pPr marL="0" marR="0" lvl="0" indent="0" algn="ctr" rtl="0">
                <a:lnSpc>
                  <a:spcPct val="90000"/>
                </a:lnSpc>
                <a:spcBef>
                  <a:spcPts val="0"/>
                </a:spcBef>
                <a:spcAft>
                  <a:spcPts val="0"/>
                </a:spcAft>
                <a:buNone/>
              </a:pPr>
              <a:r>
                <a:rPr lang="en-US" sz="4200" dirty="0">
                  <a:solidFill>
                    <a:schemeClr val="lt1"/>
                  </a:solidFill>
                  <a:latin typeface="Century Schoolbook"/>
                  <a:ea typeface="Century Schoolbook"/>
                  <a:cs typeface="Century Schoolbook"/>
                  <a:sym typeface="Century Schoolbook"/>
                </a:rPr>
                <a:t>Data analysis</a:t>
              </a:r>
              <a:endParaRPr sz="4200">
                <a:solidFill>
                  <a:schemeClr val="lt1"/>
                </a:solidFill>
                <a:latin typeface="Century Schoolbook"/>
                <a:ea typeface="Century Schoolbook"/>
                <a:cs typeface="Century Schoolbook"/>
                <a:sym typeface="Century Schoolbook"/>
              </a:endParaRPr>
            </a:p>
          </p:txBody>
        </p:sp>
        <p:sp>
          <p:nvSpPr>
            <p:cNvPr id="174" name="Google Shape;174;p21"/>
            <p:cNvSpPr/>
            <p:nvPr/>
          </p:nvSpPr>
          <p:spPr>
            <a:xfrm rot="5400000">
              <a:off x="8541425" y="2091886"/>
              <a:ext cx="566339" cy="662509"/>
            </a:xfrm>
            <a:prstGeom prst="rightArrow">
              <a:avLst>
                <a:gd name="adj1" fmla="val 60000"/>
                <a:gd name="adj2" fmla="val 50000"/>
              </a:avLst>
            </a:prstGeom>
            <a:solidFill>
              <a:srgbClr val="619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txBox="1"/>
            <p:nvPr/>
          </p:nvSpPr>
          <p:spPr>
            <a:xfrm>
              <a:off x="8625842" y="2139971"/>
              <a:ext cx="397505" cy="396437"/>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3300">
                <a:solidFill>
                  <a:schemeClr val="lt1"/>
                </a:solidFill>
                <a:latin typeface="Century Schoolbook"/>
                <a:ea typeface="Century Schoolbook"/>
                <a:cs typeface="Century Schoolbook"/>
                <a:sym typeface="Century Schoolbook"/>
              </a:endParaRPr>
            </a:p>
          </p:txBody>
        </p:sp>
        <p:sp>
          <p:nvSpPr>
            <p:cNvPr id="176" name="Google Shape;176;p21"/>
            <p:cNvSpPr/>
            <p:nvPr/>
          </p:nvSpPr>
          <p:spPr>
            <a:xfrm>
              <a:off x="7488889" y="2973452"/>
              <a:ext cx="2671411" cy="1602846"/>
            </a:xfrm>
            <a:prstGeom prst="roundRect">
              <a:avLst>
                <a:gd name="adj" fmla="val 10000"/>
              </a:avLst>
            </a:prstGeom>
            <a:solidFill>
              <a:srgbClr val="749661"/>
            </a:solidFill>
            <a:ln w="139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smtClean="0">
                  <a:solidFill>
                    <a:schemeClr val="bg1"/>
                  </a:solidFill>
                  <a:latin typeface="Century Schoolbook" pitchFamily="18" charset="0"/>
                </a:rPr>
                <a:t>Analysis of keys variables</a:t>
              </a:r>
              <a:endParaRPr sz="3200">
                <a:solidFill>
                  <a:schemeClr val="bg1"/>
                </a:solidFill>
                <a:latin typeface="Century Schoolbook" pitchFamily="18" charset="0"/>
              </a:endParaRPr>
            </a:p>
          </p:txBody>
        </p:sp>
        <p:sp>
          <p:nvSpPr>
            <p:cNvPr id="177" name="Google Shape;177;p21"/>
            <p:cNvSpPr txBox="1"/>
            <p:nvPr/>
          </p:nvSpPr>
          <p:spPr>
            <a:xfrm>
              <a:off x="7535835" y="3020398"/>
              <a:ext cx="2577519" cy="1508954"/>
            </a:xfrm>
            <a:prstGeom prst="rect">
              <a:avLst/>
            </a:prstGeom>
            <a:noFill/>
            <a:ln>
              <a:noFill/>
            </a:ln>
          </p:spPr>
          <p:txBody>
            <a:bodyPr spcFirstLastPara="1" wrap="square" lIns="160000" tIns="160000" rIns="160000" bIns="160000" anchor="ctr" anchorCtr="0">
              <a:noAutofit/>
            </a:bodyPr>
            <a:lstStyle/>
            <a:p>
              <a:pPr marL="0" marR="0" lvl="0" indent="0" algn="ctr" rtl="0">
                <a:lnSpc>
                  <a:spcPct val="90000"/>
                </a:lnSpc>
                <a:spcBef>
                  <a:spcPts val="0"/>
                </a:spcBef>
                <a:spcAft>
                  <a:spcPts val="0"/>
                </a:spcAft>
                <a:buNone/>
              </a:pPr>
              <a:endParaRPr sz="4200">
                <a:solidFill>
                  <a:schemeClr val="lt1"/>
                </a:solidFill>
                <a:latin typeface="Century Schoolbook"/>
                <a:ea typeface="Century Schoolbook"/>
                <a:cs typeface="Century Schoolbook"/>
                <a:sym typeface="Century Schoolbook"/>
              </a:endParaRPr>
            </a:p>
          </p:txBody>
        </p:sp>
        <p:sp>
          <p:nvSpPr>
            <p:cNvPr id="178" name="Google Shape;178;p21"/>
            <p:cNvSpPr/>
            <p:nvPr/>
          </p:nvSpPr>
          <p:spPr>
            <a:xfrm rot="10800000">
              <a:off x="6687465" y="3443620"/>
              <a:ext cx="566339" cy="662509"/>
            </a:xfrm>
            <a:prstGeom prst="rightArrow">
              <a:avLst>
                <a:gd name="adj1" fmla="val 60000"/>
                <a:gd name="adj2" fmla="val 50000"/>
              </a:avLst>
            </a:prstGeom>
            <a:solidFill>
              <a:srgbClr val="9A7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1"/>
            <p:cNvSpPr txBox="1"/>
            <p:nvPr/>
          </p:nvSpPr>
          <p:spPr>
            <a:xfrm>
              <a:off x="6857367" y="3576122"/>
              <a:ext cx="396437" cy="39750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800">
                <a:solidFill>
                  <a:schemeClr val="lt1"/>
                </a:solidFill>
                <a:latin typeface="Century Schoolbook"/>
                <a:ea typeface="Century Schoolbook"/>
                <a:cs typeface="Century Schoolbook"/>
                <a:sym typeface="Century Schoolbook"/>
              </a:endParaRPr>
            </a:p>
          </p:txBody>
        </p:sp>
        <p:sp>
          <p:nvSpPr>
            <p:cNvPr id="180" name="Google Shape;180;p21"/>
            <p:cNvSpPr/>
            <p:nvPr/>
          </p:nvSpPr>
          <p:spPr>
            <a:xfrm>
              <a:off x="3748913" y="2973452"/>
              <a:ext cx="2671411" cy="1602846"/>
            </a:xfrm>
            <a:prstGeom prst="roundRect">
              <a:avLst>
                <a:gd name="adj" fmla="val 10000"/>
              </a:avLst>
            </a:prstGeom>
            <a:solidFill>
              <a:srgbClr val="9A7161"/>
            </a:solidFill>
            <a:ln w="139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500" dirty="0" smtClean="0">
                  <a:solidFill>
                    <a:schemeClr val="bg1"/>
                  </a:solidFill>
                  <a:latin typeface="Century Schoolbook" pitchFamily="18" charset="0"/>
                </a:rPr>
                <a:t>Conclusion</a:t>
              </a:r>
              <a:endParaRPr sz="3500">
                <a:solidFill>
                  <a:schemeClr val="bg1"/>
                </a:solidFill>
                <a:latin typeface="Century Schoolbook" pitchFamily="18" charset="0"/>
              </a:endParaRPr>
            </a:p>
          </p:txBody>
        </p:sp>
        <p:sp>
          <p:nvSpPr>
            <p:cNvPr id="181" name="Google Shape;181;p21"/>
            <p:cNvSpPr txBox="1"/>
            <p:nvPr/>
          </p:nvSpPr>
          <p:spPr>
            <a:xfrm>
              <a:off x="3795859" y="3020398"/>
              <a:ext cx="2577519" cy="1508954"/>
            </a:xfrm>
            <a:prstGeom prst="rect">
              <a:avLst/>
            </a:prstGeom>
            <a:noFill/>
            <a:ln>
              <a:noFill/>
            </a:ln>
          </p:spPr>
          <p:txBody>
            <a:bodyPr spcFirstLastPara="1" wrap="square" lIns="160000" tIns="160000" rIns="160000" bIns="160000" anchor="ctr" anchorCtr="0">
              <a:noAutofit/>
            </a:bodyPr>
            <a:lstStyle/>
            <a:p>
              <a:pPr marL="0" marR="0" lvl="0" indent="0" algn="ctr" rtl="0">
                <a:lnSpc>
                  <a:spcPct val="90000"/>
                </a:lnSpc>
                <a:spcBef>
                  <a:spcPts val="0"/>
                </a:spcBef>
                <a:spcAft>
                  <a:spcPts val="0"/>
                </a:spcAft>
                <a:buNone/>
              </a:pPr>
              <a:endParaRPr sz="4200">
                <a:solidFill>
                  <a:schemeClr val="lt1"/>
                </a:solidFill>
                <a:latin typeface="Century Schoolbook"/>
                <a:ea typeface="Century Schoolbook"/>
                <a:cs typeface="Century Schoolbook"/>
                <a:sym typeface="Century Schoolbook"/>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body" idx="1"/>
          </p:nvPr>
        </p:nvSpPr>
        <p:spPr>
          <a:xfrm>
            <a:off x="667892" y="2221454"/>
            <a:ext cx="2352399" cy="2613781"/>
          </a:xfrm>
          <a:prstGeom prst="rect">
            <a:avLst/>
          </a:prstGeom>
          <a:noFill/>
          <a:ln>
            <a:noFill/>
          </a:ln>
        </p:spPr>
        <p:txBody>
          <a:bodyPr spcFirstLastPara="1" wrap="square" lIns="91425" tIns="45700" rIns="91425" bIns="45700" anchor="t" anchorCtr="0">
            <a:noAutofit/>
          </a:bodyPr>
          <a:lstStyle/>
          <a:p>
            <a:pPr marL="182880" lvl="0" indent="-182880" algn="just" rtl="0">
              <a:lnSpc>
                <a:spcPct val="95000"/>
              </a:lnSpc>
              <a:spcBef>
                <a:spcPts val="0"/>
              </a:spcBef>
              <a:spcAft>
                <a:spcPts val="0"/>
              </a:spcAft>
              <a:buSzPts val="1760"/>
              <a:buChar char="•"/>
            </a:pPr>
            <a:r>
              <a:rPr lang="en-US" sz="2200">
                <a:latin typeface="Bell MT"/>
                <a:ea typeface="Bell MT"/>
                <a:cs typeface="Bell MT"/>
                <a:sym typeface="Bell MT"/>
              </a:rPr>
              <a:t>0 : Artibonite   </a:t>
            </a:r>
            <a:endParaRPr/>
          </a:p>
          <a:p>
            <a:pPr marL="182880" lvl="0" indent="-182880" algn="just" rtl="0">
              <a:lnSpc>
                <a:spcPct val="95000"/>
              </a:lnSpc>
              <a:spcBef>
                <a:spcPts val="1600"/>
              </a:spcBef>
              <a:spcAft>
                <a:spcPts val="0"/>
              </a:spcAft>
              <a:buSzPts val="1760"/>
              <a:buChar char="•"/>
            </a:pPr>
            <a:r>
              <a:rPr lang="en-US" sz="2200">
                <a:latin typeface="Bell MT"/>
                <a:ea typeface="Bell MT"/>
                <a:cs typeface="Bell MT"/>
                <a:sym typeface="Bell MT"/>
              </a:rPr>
              <a:t>1 : Centre   </a:t>
            </a:r>
            <a:endParaRPr/>
          </a:p>
          <a:p>
            <a:pPr marL="182880" lvl="0" indent="-182880" algn="just" rtl="0">
              <a:lnSpc>
                <a:spcPct val="95000"/>
              </a:lnSpc>
              <a:spcBef>
                <a:spcPts val="1600"/>
              </a:spcBef>
              <a:spcAft>
                <a:spcPts val="0"/>
              </a:spcAft>
              <a:buSzPts val="1760"/>
              <a:buChar char="•"/>
            </a:pPr>
            <a:r>
              <a:rPr lang="en-US" sz="2200">
                <a:latin typeface="Bell MT"/>
                <a:ea typeface="Bell MT"/>
                <a:cs typeface="Bell MT"/>
                <a:sym typeface="Bell MT"/>
              </a:rPr>
              <a:t> 2 : Grande'Anse   </a:t>
            </a:r>
            <a:endParaRPr/>
          </a:p>
          <a:p>
            <a:pPr marL="182880" lvl="0" indent="-182880" algn="just" rtl="0">
              <a:lnSpc>
                <a:spcPct val="95000"/>
              </a:lnSpc>
              <a:spcBef>
                <a:spcPts val="1600"/>
              </a:spcBef>
              <a:spcAft>
                <a:spcPts val="0"/>
              </a:spcAft>
              <a:buSzPts val="1760"/>
              <a:buChar char="•"/>
            </a:pPr>
            <a:r>
              <a:rPr lang="en-US" sz="2200">
                <a:latin typeface="Bell MT"/>
                <a:ea typeface="Bell MT"/>
                <a:cs typeface="Bell MT"/>
                <a:sym typeface="Bell MT"/>
              </a:rPr>
              <a:t>3 : Nippes   </a:t>
            </a:r>
            <a:endParaRPr/>
          </a:p>
          <a:p>
            <a:pPr marL="182880" lvl="0" indent="-182880" algn="just" rtl="0">
              <a:lnSpc>
                <a:spcPct val="95000"/>
              </a:lnSpc>
              <a:spcBef>
                <a:spcPts val="1600"/>
              </a:spcBef>
              <a:spcAft>
                <a:spcPts val="0"/>
              </a:spcAft>
              <a:buSzPts val="1760"/>
              <a:buChar char="•"/>
            </a:pPr>
            <a:r>
              <a:rPr lang="en-US" sz="2200">
                <a:latin typeface="Bell MT"/>
                <a:ea typeface="Bell MT"/>
                <a:cs typeface="Bell MT"/>
                <a:sym typeface="Bell MT"/>
              </a:rPr>
              <a:t> 4 : North   </a:t>
            </a:r>
            <a:endParaRPr/>
          </a:p>
        </p:txBody>
      </p:sp>
      <p:pic>
        <p:nvPicPr>
          <p:cNvPr id="187" name="Google Shape;187;p22" descr="Haitian demographic.png"/>
          <p:cNvPicPr preferRelativeResize="0"/>
          <p:nvPr/>
        </p:nvPicPr>
        <p:blipFill rotWithShape="1">
          <a:blip r:embed="rId3">
            <a:alphaModFix/>
          </a:blip>
          <a:srcRect/>
          <a:stretch/>
        </p:blipFill>
        <p:spPr>
          <a:xfrm>
            <a:off x="5946465" y="1571056"/>
            <a:ext cx="4624553" cy="3071865"/>
          </a:xfrm>
          <a:prstGeom prst="rect">
            <a:avLst/>
          </a:prstGeom>
          <a:noFill/>
          <a:ln>
            <a:noFill/>
          </a:ln>
        </p:spPr>
      </p:pic>
      <p:sp>
        <p:nvSpPr>
          <p:cNvPr id="188" name="Google Shape;188;p22"/>
          <p:cNvSpPr txBox="1"/>
          <p:nvPr/>
        </p:nvSpPr>
        <p:spPr>
          <a:xfrm>
            <a:off x="667892" y="5293320"/>
            <a:ext cx="10013963" cy="1266982"/>
          </a:xfrm>
          <a:prstGeom prst="rect">
            <a:avLst/>
          </a:prstGeom>
          <a:noFill/>
          <a:ln>
            <a:noFill/>
          </a:ln>
        </p:spPr>
        <p:txBody>
          <a:bodyPr spcFirstLastPara="1" wrap="square" lIns="0" tIns="45700" rIns="0" bIns="45700" anchor="t" anchorCtr="0">
            <a:noAutofit/>
          </a:bodyPr>
          <a:lstStyle/>
          <a:p>
            <a:pPr marL="91440" marR="0" lvl="0" indent="-152400" algn="just" rtl="0">
              <a:lnSpc>
                <a:spcPct val="90000"/>
              </a:lnSpc>
              <a:spcBef>
                <a:spcPts val="0"/>
              </a:spcBef>
              <a:spcAft>
                <a:spcPts val="0"/>
              </a:spcAft>
              <a:buClr>
                <a:schemeClr val="accent3"/>
              </a:buClr>
              <a:buSzPts val="2400"/>
              <a:buFont typeface="Calibri"/>
              <a:buChar char=" "/>
            </a:pPr>
            <a:r>
              <a:rPr lang="en-US" sz="2400" i="0" u="none" strike="noStrike" cap="none">
                <a:solidFill>
                  <a:srgbClr val="3F3F3F"/>
                </a:solidFill>
                <a:latin typeface="Bell MT"/>
                <a:ea typeface="Bell MT"/>
                <a:cs typeface="Bell MT"/>
                <a:sym typeface="Bell MT"/>
              </a:rPr>
              <a:t> </a:t>
            </a:r>
            <a:r>
              <a:rPr lang="en-US" sz="2000" b="1" i="0" u="none" strike="noStrike" cap="none">
                <a:solidFill>
                  <a:schemeClr val="dk1"/>
                </a:solidFill>
                <a:latin typeface="Bell MT"/>
                <a:ea typeface="Bell MT"/>
                <a:cs typeface="Bell MT"/>
                <a:sym typeface="Bell MT"/>
              </a:rPr>
              <a:t>The three departments with the largest population are respectively (in descending order): West, Artibonite and North. </a:t>
            </a:r>
            <a:r>
              <a:rPr lang="en-US" sz="2000" b="1" i="0" u="none" strike="noStrike" cap="none">
                <a:solidFill>
                  <a:srgbClr val="002060"/>
                </a:solidFill>
                <a:latin typeface="Bell MT"/>
                <a:ea typeface="Bell MT"/>
                <a:cs typeface="Bell MT"/>
                <a:sym typeface="Bell MT"/>
              </a:rPr>
              <a:t>So they're the three with the most young people aged between 15 and 24 years old.(21% of population)</a:t>
            </a:r>
            <a:endParaRPr sz="2000" b="1" i="0" u="none" strike="noStrike" cap="none">
              <a:solidFill>
                <a:srgbClr val="002060"/>
              </a:solidFill>
              <a:latin typeface="Bell MT"/>
              <a:ea typeface="Bell MT"/>
              <a:cs typeface="Bell MT"/>
              <a:sym typeface="Bell MT"/>
            </a:endParaRPr>
          </a:p>
        </p:txBody>
      </p:sp>
      <p:sp>
        <p:nvSpPr>
          <p:cNvPr id="189" name="Google Shape;189;p22"/>
          <p:cNvSpPr/>
          <p:nvPr/>
        </p:nvSpPr>
        <p:spPr>
          <a:xfrm>
            <a:off x="1400422" y="486989"/>
            <a:ext cx="3199287" cy="870756"/>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36902" y="119712"/>
                </a:lnTo>
              </a:path>
            </a:pathLst>
          </a:custGeom>
          <a:solidFill>
            <a:srgbClr val="BCCAD4"/>
          </a:solidFill>
          <a:ln w="28575" cap="flat" cmpd="sng">
            <a:solidFill>
              <a:srgbClr val="55633C"/>
            </a:solidFill>
            <a:prstDash val="solid"/>
            <a:round/>
            <a:headEnd type="none" w="sm" len="sm"/>
            <a:tailEnd type="none" w="sm" len="sm"/>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400" b="1" i="0" u="none" strike="noStrike" cap="none">
                <a:solidFill>
                  <a:srgbClr val="002060"/>
                </a:solidFill>
                <a:latin typeface="Bell MT"/>
                <a:ea typeface="Bell MT"/>
                <a:cs typeface="Bell MT"/>
                <a:sym typeface="Bell MT"/>
              </a:rPr>
              <a:t>Haitian demographics</a:t>
            </a:r>
            <a:endParaRPr sz="1400" b="1" i="0" u="none" strike="noStrike" cap="none">
              <a:solidFill>
                <a:srgbClr val="002060"/>
              </a:solidFill>
              <a:latin typeface="Bell MT"/>
              <a:ea typeface="Bell MT"/>
              <a:cs typeface="Bell MT"/>
              <a:sym typeface="Bell MT"/>
            </a:endParaRPr>
          </a:p>
        </p:txBody>
      </p:sp>
      <p:sp>
        <p:nvSpPr>
          <p:cNvPr id="190" name="Google Shape;190;p22"/>
          <p:cNvSpPr/>
          <p:nvPr/>
        </p:nvSpPr>
        <p:spPr>
          <a:xfrm>
            <a:off x="1113610" y="1755722"/>
            <a:ext cx="3647858" cy="43088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200" b="1">
                <a:solidFill>
                  <a:schemeClr val="dk1"/>
                </a:solidFill>
                <a:latin typeface="Bell MT"/>
                <a:ea typeface="Bell MT"/>
                <a:cs typeface="Bell MT"/>
                <a:sym typeface="Bell MT"/>
              </a:rPr>
              <a:t>Haiti have 10  departments: </a:t>
            </a:r>
            <a:endParaRPr/>
          </a:p>
        </p:txBody>
      </p:sp>
      <p:sp>
        <p:nvSpPr>
          <p:cNvPr id="191" name="Google Shape;191;p22"/>
          <p:cNvSpPr txBox="1"/>
          <p:nvPr/>
        </p:nvSpPr>
        <p:spPr>
          <a:xfrm>
            <a:off x="3244614" y="2221454"/>
            <a:ext cx="2477527" cy="2634776"/>
          </a:xfrm>
          <a:prstGeom prst="rect">
            <a:avLst/>
          </a:prstGeom>
          <a:noFill/>
          <a:ln>
            <a:noFill/>
          </a:ln>
        </p:spPr>
        <p:txBody>
          <a:bodyPr spcFirstLastPara="1" wrap="square" lIns="91425" tIns="45700" rIns="91425" bIns="45700" anchor="t" anchorCtr="0">
            <a:noAutofit/>
          </a:bodyPr>
          <a:lstStyle/>
          <a:p>
            <a:pPr marL="182880" marR="0" lvl="0" indent="-182880" algn="just" rtl="0">
              <a:lnSpc>
                <a:spcPct val="95000"/>
              </a:lnSpc>
              <a:spcBef>
                <a:spcPts val="0"/>
              </a:spcBef>
              <a:spcAft>
                <a:spcPts val="0"/>
              </a:spcAft>
              <a:buClr>
                <a:schemeClr val="accent1"/>
              </a:buClr>
              <a:buSzPts val="1760"/>
              <a:buFont typeface="Arial"/>
              <a:buChar char="•"/>
            </a:pPr>
            <a:r>
              <a:rPr lang="en-US" sz="2200">
                <a:solidFill>
                  <a:schemeClr val="dk1"/>
                </a:solidFill>
                <a:latin typeface="Bell MT"/>
                <a:ea typeface="Bell MT"/>
                <a:cs typeface="Bell MT"/>
                <a:sym typeface="Bell MT"/>
              </a:rPr>
              <a:t>5 : North-East   </a:t>
            </a:r>
            <a:endParaRPr/>
          </a:p>
          <a:p>
            <a:pPr marL="182880" marR="0" lvl="0" indent="-182880" algn="just" rtl="0">
              <a:lnSpc>
                <a:spcPct val="95000"/>
              </a:lnSpc>
              <a:spcBef>
                <a:spcPts val="1600"/>
              </a:spcBef>
              <a:spcAft>
                <a:spcPts val="0"/>
              </a:spcAft>
              <a:buClr>
                <a:schemeClr val="accent1"/>
              </a:buClr>
              <a:buSzPts val="1760"/>
              <a:buFont typeface="Arial"/>
              <a:buChar char="•"/>
            </a:pPr>
            <a:r>
              <a:rPr lang="en-US" sz="2200">
                <a:solidFill>
                  <a:schemeClr val="dk1"/>
                </a:solidFill>
                <a:latin typeface="Bell MT"/>
                <a:ea typeface="Bell MT"/>
                <a:cs typeface="Bell MT"/>
                <a:sym typeface="Bell MT"/>
              </a:rPr>
              <a:t>6 : North-West   </a:t>
            </a:r>
            <a:endParaRPr/>
          </a:p>
          <a:p>
            <a:pPr marL="182880" marR="0" lvl="0" indent="-182880" algn="just" rtl="0">
              <a:lnSpc>
                <a:spcPct val="95000"/>
              </a:lnSpc>
              <a:spcBef>
                <a:spcPts val="1600"/>
              </a:spcBef>
              <a:spcAft>
                <a:spcPts val="0"/>
              </a:spcAft>
              <a:buClr>
                <a:schemeClr val="accent1"/>
              </a:buClr>
              <a:buSzPts val="1760"/>
              <a:buFont typeface="Arial"/>
              <a:buChar char="•"/>
            </a:pPr>
            <a:r>
              <a:rPr lang="en-US" sz="2200">
                <a:solidFill>
                  <a:schemeClr val="dk1"/>
                </a:solidFill>
                <a:latin typeface="Bell MT"/>
                <a:ea typeface="Bell MT"/>
                <a:cs typeface="Bell MT"/>
                <a:sym typeface="Bell MT"/>
              </a:rPr>
              <a:t>7 : South   </a:t>
            </a:r>
            <a:endParaRPr/>
          </a:p>
          <a:p>
            <a:pPr marL="182880" marR="0" lvl="0" indent="-182880" algn="just" rtl="0">
              <a:lnSpc>
                <a:spcPct val="95000"/>
              </a:lnSpc>
              <a:spcBef>
                <a:spcPts val="1600"/>
              </a:spcBef>
              <a:spcAft>
                <a:spcPts val="0"/>
              </a:spcAft>
              <a:buClr>
                <a:schemeClr val="accent1"/>
              </a:buClr>
              <a:buSzPts val="1760"/>
              <a:buFont typeface="Arial"/>
              <a:buChar char="•"/>
            </a:pPr>
            <a:r>
              <a:rPr lang="en-US" sz="2200">
                <a:solidFill>
                  <a:schemeClr val="dk1"/>
                </a:solidFill>
                <a:latin typeface="Bell MT"/>
                <a:ea typeface="Bell MT"/>
                <a:cs typeface="Bell MT"/>
                <a:sym typeface="Bell MT"/>
              </a:rPr>
              <a:t>8 : South-East   </a:t>
            </a:r>
            <a:endParaRPr/>
          </a:p>
          <a:p>
            <a:pPr marL="182880" marR="0" lvl="0" indent="-182880" algn="just" rtl="0">
              <a:lnSpc>
                <a:spcPct val="95000"/>
              </a:lnSpc>
              <a:spcBef>
                <a:spcPts val="1600"/>
              </a:spcBef>
              <a:spcAft>
                <a:spcPts val="0"/>
              </a:spcAft>
              <a:buClr>
                <a:schemeClr val="accent1"/>
              </a:buClr>
              <a:buSzPts val="1760"/>
              <a:buFont typeface="Arial"/>
              <a:buChar char="•"/>
            </a:pPr>
            <a:r>
              <a:rPr lang="en-US" sz="2200">
                <a:solidFill>
                  <a:schemeClr val="dk1"/>
                </a:solidFill>
                <a:latin typeface="Bell MT"/>
                <a:ea typeface="Bell MT"/>
                <a:cs typeface="Bell MT"/>
                <a:sym typeface="Bell MT"/>
              </a:rPr>
              <a:t>9 : West   </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23" descr="newplot.png"/>
          <p:cNvPicPr preferRelativeResize="0">
            <a:picLocks noGrp="1"/>
          </p:cNvPicPr>
          <p:nvPr>
            <p:ph type="body" idx="1"/>
          </p:nvPr>
        </p:nvPicPr>
        <p:blipFill rotWithShape="1">
          <a:blip r:embed="rId3">
            <a:alphaModFix/>
          </a:blip>
          <a:srcRect l="15034" t="9567" b="13440"/>
          <a:stretch/>
        </p:blipFill>
        <p:spPr>
          <a:xfrm>
            <a:off x="4793673" y="2286000"/>
            <a:ext cx="6319561" cy="4267201"/>
          </a:xfrm>
          <a:prstGeom prst="rect">
            <a:avLst/>
          </a:prstGeom>
          <a:noFill/>
          <a:ln>
            <a:noFill/>
          </a:ln>
        </p:spPr>
      </p:pic>
      <p:pic>
        <p:nvPicPr>
          <p:cNvPr id="2" name="Picture 1"/>
          <p:cNvPicPr>
            <a:picLocks noChangeAspect="1"/>
          </p:cNvPicPr>
          <p:nvPr/>
        </p:nvPicPr>
        <p:blipFill>
          <a:blip r:embed="rId4"/>
          <a:stretch>
            <a:fillRect/>
          </a:stretch>
        </p:blipFill>
        <p:spPr>
          <a:xfrm>
            <a:off x="0" y="0"/>
            <a:ext cx="5444836" cy="4563291"/>
          </a:xfrm>
          <a:prstGeom prst="rect">
            <a:avLst/>
          </a:prstGeom>
          <a:ln>
            <a:noFill/>
          </a:ln>
          <a:effectLst>
            <a:softEdge rad="112500"/>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TotalTime>
  <Words>1117</Words>
  <Application>Microsoft Office PowerPoint</Application>
  <PresentationFormat>Widescreen</PresentationFormat>
  <Paragraphs>127</Paragraphs>
  <Slides>23</Slides>
  <Notes>23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23</vt:i4>
      </vt:variant>
    </vt:vector>
  </HeadingPairs>
  <TitlesOfParts>
    <vt:vector size="34" baseType="lpstr">
      <vt:lpstr>Teko</vt:lpstr>
      <vt:lpstr>Arial Rounded MT Bold</vt:lpstr>
      <vt:lpstr>Arial</vt:lpstr>
      <vt:lpstr>Century Schoolbook</vt:lpstr>
      <vt:lpstr>MS Mincho</vt:lpstr>
      <vt:lpstr>Bell MT</vt:lpstr>
      <vt:lpstr>Calibri</vt:lpstr>
      <vt:lpstr>Noto Sans Symbols</vt:lpstr>
      <vt:lpstr>Arial Rounded</vt:lpstr>
      <vt:lpstr>View</vt:lpstr>
      <vt:lpstr>View</vt:lpstr>
      <vt:lpstr>Child of One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Haiti have a young age structure, it would not be wise  to neglect teenage mothers in this way. Adolescent pregnancy is usually less a deliberate choice than a lack of choice: it is the consequence of little or no access to education, information and health care.  Take care of them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Child of One</dc:title>
  <dc:creator>PC</dc:creator>
  <cp:lastModifiedBy>bootcamp</cp:lastModifiedBy>
  <cp:revision>25</cp:revision>
  <dcterms:modified xsi:type="dcterms:W3CDTF">2020-08-17T20:13:00Z</dcterms:modified>
</cp:coreProperties>
</file>