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64" autoAdjust="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7D20-4BF2-414F-B6FF-0AD495B367B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7957-130A-48A8-A6D5-4E3399AA36E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007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7D20-4BF2-414F-B6FF-0AD495B367B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7957-130A-48A8-A6D5-4E3399AA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5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7D20-4BF2-414F-B6FF-0AD495B367B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7957-130A-48A8-A6D5-4E3399AA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1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7D20-4BF2-414F-B6FF-0AD495B367B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7957-130A-48A8-A6D5-4E3399AA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7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7D20-4BF2-414F-B6FF-0AD495B367B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7957-130A-48A8-A6D5-4E3399AA36E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25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7D20-4BF2-414F-B6FF-0AD495B367B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7957-130A-48A8-A6D5-4E3399AA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6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7D20-4BF2-414F-B6FF-0AD495B367B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7957-130A-48A8-A6D5-4E3399AA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9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7D20-4BF2-414F-B6FF-0AD495B367B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7957-130A-48A8-A6D5-4E3399AA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2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7D20-4BF2-414F-B6FF-0AD495B367B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7957-130A-48A8-A6D5-4E3399AA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7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EAF7D20-4BF2-414F-B6FF-0AD495B367B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9D7957-130A-48A8-A6D5-4E3399AA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5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AF7D20-4BF2-414F-B6FF-0AD495B367B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9D7957-130A-48A8-A6D5-4E3399AA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8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EAF7D20-4BF2-414F-B6FF-0AD495B367B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09D7957-130A-48A8-A6D5-4E3399AA36E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539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1055" y="612915"/>
            <a:ext cx="7557709" cy="101046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Child of Change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3855" y="-13855"/>
            <a:ext cx="4031673" cy="63038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77706"/>
            <a:ext cx="3837708" cy="436233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32618" y="4513815"/>
            <a:ext cx="3872400" cy="1807917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2600" b="1" cap="none" spc="0" dirty="0" err="1" smtClean="0">
                <a:ln w="9525">
                  <a:solidFill>
                    <a:schemeClr val="tx1">
                      <a:lumMod val="6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gency FB" panose="020B0503020202020204" pitchFamily="34" charset="0"/>
              </a:rPr>
              <a:t>Maickery</a:t>
            </a:r>
            <a:r>
              <a:rPr lang="en-US" sz="2600" b="1" cap="none" spc="0" dirty="0" smtClean="0">
                <a:ln w="9525">
                  <a:solidFill>
                    <a:schemeClr val="tx1">
                      <a:lumMod val="6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en-US" sz="2600" b="1" cap="none" spc="0" dirty="0" err="1">
                <a:ln w="9525">
                  <a:solidFill>
                    <a:schemeClr val="tx1">
                      <a:lumMod val="6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gency FB" panose="020B0503020202020204" pitchFamily="34" charset="0"/>
              </a:rPr>
              <a:t>Bozor</a:t>
            </a:r>
            <a:endParaRPr lang="en-US" sz="2600" b="1" cap="none" spc="0" dirty="0">
              <a:ln w="9525">
                <a:solidFill>
                  <a:schemeClr val="tx1">
                    <a:lumMod val="6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gency FB" panose="020B0503020202020204" pitchFamily="34" charset="0"/>
            </a:endParaRPr>
          </a:p>
          <a:p>
            <a:pPr algn="r"/>
            <a:r>
              <a:rPr lang="en-US" b="1" cap="none" spc="0" dirty="0">
                <a:ln w="9525">
                  <a:solidFill>
                    <a:schemeClr val="tx1">
                      <a:lumMod val="6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gency FB" panose="020B0503020202020204" pitchFamily="34" charset="0"/>
              </a:rPr>
              <a:t>July 23, </a:t>
            </a:r>
            <a:r>
              <a:rPr lang="en-US" b="1" cap="none" spc="0" dirty="0" smtClean="0">
                <a:ln w="9525">
                  <a:solidFill>
                    <a:schemeClr val="tx1">
                      <a:lumMod val="6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gency FB" panose="020B0503020202020204" pitchFamily="34" charset="0"/>
              </a:rPr>
              <a:t>2020</a:t>
            </a:r>
          </a:p>
          <a:p>
            <a:pPr algn="r"/>
            <a:r>
              <a:rPr lang="en-US" b="1" cap="none" spc="0" dirty="0" err="1">
                <a:ln w="9525">
                  <a:solidFill>
                    <a:schemeClr val="tx1">
                      <a:lumMod val="6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gency FB" panose="020B0503020202020204" pitchFamily="34" charset="0"/>
              </a:rPr>
              <a:t>Ayiti</a:t>
            </a:r>
            <a:r>
              <a:rPr lang="en-US" b="1" cap="none" spc="0" dirty="0">
                <a:ln w="9525">
                  <a:solidFill>
                    <a:schemeClr val="tx1">
                      <a:lumMod val="6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gency FB" panose="020B0503020202020204" pitchFamily="34" charset="0"/>
              </a:rPr>
              <a:t> Analytics final project</a:t>
            </a:r>
          </a:p>
          <a:p>
            <a:pPr algn="r"/>
            <a:r>
              <a:rPr lang="en-US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gency FB" panose="020B0503020202020204" pitchFamily="34" charset="0"/>
              </a:rPr>
              <a:t> </a:t>
            </a:r>
            <a:endParaRPr lang="en-US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gency FB" panose="020B0503020202020204" pitchFamily="34" charset="0"/>
            </a:endParaRPr>
          </a:p>
          <a:p>
            <a:endParaRPr lang="en-US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6" t="33747" r="46510" b="34210"/>
          <a:stretch/>
        </p:blipFill>
        <p:spPr>
          <a:xfrm>
            <a:off x="11201880" y="5996367"/>
            <a:ext cx="803138" cy="307451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281055" y="2205063"/>
            <a:ext cx="7557709" cy="13990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"It starts with a kiss, it ends with a baby</a:t>
            </a:r>
            <a:r>
              <a:rPr lang="en-US" sz="4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.“</a:t>
            </a:r>
            <a:br>
              <a:rPr lang="en-US" sz="4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</a:br>
            <a:endParaRPr lang="en-US" sz="4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  <a:p>
            <a:pPr algn="ctr"/>
            <a:r>
              <a:rPr lang="en-US" sz="2400" dirty="0">
                <a:latin typeface="Agency FB" panose="020B0503020202020204" pitchFamily="34" charset="0"/>
              </a:rPr>
              <a:t>Quebec proverb</a:t>
            </a:r>
          </a:p>
        </p:txBody>
      </p:sp>
    </p:spTree>
    <p:extLst>
      <p:ext uri="{BB962C8B-B14F-4D97-AF65-F5344CB8AC3E}">
        <p14:creationId xmlns:p14="http://schemas.microsoft.com/office/powerpoint/2010/main" val="412805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Introduction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019" y="2783664"/>
            <a:ext cx="2273246" cy="227324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46" y="2527500"/>
            <a:ext cx="3147382" cy="240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60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07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12" y="1925784"/>
            <a:ext cx="4209008" cy="4220033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793674" y="1856509"/>
            <a:ext cx="7051965" cy="43641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Consequences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376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60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48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196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1661</TotalTime>
  <Words>31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Agency FB</vt:lpstr>
      <vt:lpstr>Calibri</vt:lpstr>
      <vt:lpstr>Calibri Light</vt:lpstr>
      <vt:lpstr>Retrospect</vt:lpstr>
      <vt:lpstr>Child of Change</vt:lpstr>
      <vt:lpstr>Introduction</vt:lpstr>
      <vt:lpstr>Causes</vt:lpstr>
      <vt:lpstr>Consequences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bootcamp</dc:creator>
  <cp:lastModifiedBy>bootcamp</cp:lastModifiedBy>
  <cp:revision>11</cp:revision>
  <dcterms:created xsi:type="dcterms:W3CDTF">2020-07-30T16:34:00Z</dcterms:created>
  <dcterms:modified xsi:type="dcterms:W3CDTF">2020-08-11T22:31:33Z</dcterms:modified>
</cp:coreProperties>
</file>