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64" autoAdjust="0"/>
  </p:normalViewPr>
  <p:slideViewPr>
    <p:cSldViewPr snapToGrid="0">
      <p:cViewPr>
        <p:scale>
          <a:sx n="68" d="100"/>
          <a:sy n="68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7D20-4BF2-414F-B6FF-0AD495B367B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00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7D20-4BF2-414F-B6FF-0AD495B367B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5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7D20-4BF2-414F-B6FF-0AD495B367B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7D20-4BF2-414F-B6FF-0AD495B367B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7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7D20-4BF2-414F-B6FF-0AD495B367B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25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7D20-4BF2-414F-B6FF-0AD495B367B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6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7D20-4BF2-414F-B6FF-0AD495B367B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9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7D20-4BF2-414F-B6FF-0AD495B367B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2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7D20-4BF2-414F-B6FF-0AD495B367B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7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EAF7D20-4BF2-414F-B6FF-0AD495B367B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5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AF7D20-4BF2-414F-B6FF-0AD495B367B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8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AF7D20-4BF2-414F-B6FF-0AD495B367B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09D7957-130A-48A8-A6D5-4E3399AA36E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539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03906"/>
            <a:ext cx="9144000" cy="101046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Child of Change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888721"/>
            <a:ext cx="12192000" cy="40337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33789"/>
            <a:ext cx="3761111" cy="388737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2492" y="4389120"/>
            <a:ext cx="5252526" cy="1807917"/>
          </a:xfrm>
        </p:spPr>
        <p:txBody>
          <a:bodyPr>
            <a:normAutofit/>
          </a:bodyPr>
          <a:lstStyle/>
          <a:p>
            <a:pPr algn="r"/>
            <a:r>
              <a:rPr lang="en-US" b="1" cap="none" spc="0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gency FB" panose="020B0503020202020204" pitchFamily="34" charset="0"/>
              </a:rPr>
              <a:t>Ayiti</a:t>
            </a:r>
            <a:r>
              <a:rPr lang="en-US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gency FB" panose="020B0503020202020204" pitchFamily="34" charset="0"/>
              </a:rPr>
              <a:t> Analytics final </a:t>
            </a:r>
            <a:r>
              <a:rPr lang="en-US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gency FB" panose="020B0503020202020204" pitchFamily="34" charset="0"/>
              </a:rPr>
              <a:t>project</a:t>
            </a:r>
          </a:p>
          <a:p>
            <a:pPr algn="r"/>
            <a:r>
              <a:rPr lang="en-US" b="1" cap="none" spc="0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gency FB" panose="020B0503020202020204" pitchFamily="34" charset="0"/>
              </a:rPr>
              <a:t>Maickery</a:t>
            </a:r>
            <a:r>
              <a:rPr lang="en-US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gency FB" panose="020B0503020202020204" pitchFamily="34" charset="0"/>
              </a:rPr>
              <a:t> </a:t>
            </a:r>
            <a:r>
              <a:rPr lang="en-US" b="1" cap="none" spc="0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gency FB" panose="020B0503020202020204" pitchFamily="34" charset="0"/>
              </a:rPr>
              <a:t>Bozor</a:t>
            </a:r>
            <a:endParaRPr lang="en-US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Agency FB" panose="020B0503020202020204" pitchFamily="34" charset="0"/>
            </a:endParaRPr>
          </a:p>
          <a:p>
            <a:pPr algn="r"/>
            <a:r>
              <a:rPr lang="en-US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gency FB" panose="020B0503020202020204" pitchFamily="34" charset="0"/>
              </a:rPr>
              <a:t>July 23, 2020 </a:t>
            </a:r>
          </a:p>
          <a:p>
            <a:endParaRPr lang="en-US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6" t="33747" r="46510" b="34210"/>
          <a:stretch/>
        </p:blipFill>
        <p:spPr>
          <a:xfrm>
            <a:off x="9767667" y="2993010"/>
            <a:ext cx="1800665" cy="68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5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Introduction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00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</TotalTime>
  <Words>14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Agency FB</vt:lpstr>
      <vt:lpstr>Calibri</vt:lpstr>
      <vt:lpstr>Calibri Light</vt:lpstr>
      <vt:lpstr>Retrospect</vt:lpstr>
      <vt:lpstr>Child of Change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bootcamp</dc:creator>
  <cp:lastModifiedBy>bootcamp</cp:lastModifiedBy>
  <cp:revision>4</cp:revision>
  <dcterms:created xsi:type="dcterms:W3CDTF">2020-07-30T16:34:00Z</dcterms:created>
  <dcterms:modified xsi:type="dcterms:W3CDTF">2020-07-30T16:56:54Z</dcterms:modified>
</cp:coreProperties>
</file>