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39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055" y="612915"/>
            <a:ext cx="7557709" cy="10104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Child of Change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31673" cy="6303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77706"/>
            <a:ext cx="3837708" cy="43623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2618" y="4513815"/>
            <a:ext cx="3872400" cy="180791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600" b="1" cap="none" spc="0" dirty="0" err="1" smtClean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Maickery</a:t>
            </a:r>
            <a:r>
              <a:rPr lang="en-US" sz="2600" b="1" cap="none" spc="0" dirty="0" smtClean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2600" b="1" cap="none" spc="0" dirty="0" err="1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Bozor</a:t>
            </a:r>
            <a:endParaRPr lang="en-US" sz="2600" b="1" cap="none" spc="0" dirty="0">
              <a:ln w="9525">
                <a:solidFill>
                  <a:schemeClr val="tx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r"/>
            <a:r>
              <a:rPr lang="en-US" b="1" cap="none" spc="0" dirty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July 23, </a:t>
            </a:r>
            <a:r>
              <a:rPr lang="en-US" b="1" cap="none" spc="0" dirty="0" smtClean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2020</a:t>
            </a:r>
          </a:p>
          <a:p>
            <a:pPr algn="r"/>
            <a:r>
              <a:rPr lang="en-US" b="1" cap="none" spc="0" dirty="0" err="1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Ayiti</a:t>
            </a:r>
            <a:r>
              <a:rPr lang="en-US" b="1" cap="none" spc="0" dirty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 Analytics final project</a:t>
            </a:r>
          </a:p>
          <a:p>
            <a:pPr algn="r"/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t="33747" r="46510" b="34210"/>
          <a:stretch/>
        </p:blipFill>
        <p:spPr>
          <a:xfrm>
            <a:off x="11201880" y="5996367"/>
            <a:ext cx="803138" cy="30745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81055" y="2205063"/>
            <a:ext cx="7557709" cy="1399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"It starts with a kiss, it ends with a baby</a:t>
            </a:r>
            <a:r>
              <a:rPr lang="en-US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.“</a:t>
            </a:r>
            <a:br>
              <a:rPr lang="en-US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endParaRPr lang="en-US" sz="4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400" dirty="0">
                <a:latin typeface="Agency FB" panose="020B0503020202020204" pitchFamily="34" charset="0"/>
              </a:rPr>
              <a:t>Quebec proverb</a:t>
            </a:r>
          </a:p>
        </p:txBody>
      </p:sp>
    </p:spTree>
    <p:extLst>
      <p:ext uri="{BB962C8B-B14F-4D97-AF65-F5344CB8AC3E}">
        <p14:creationId xmlns:p14="http://schemas.microsoft.com/office/powerpoint/2010/main" val="41280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9" y="2783664"/>
            <a:ext cx="2273246" cy="22732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" y="2527500"/>
            <a:ext cx="3147382" cy="24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0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2" y="1925784"/>
            <a:ext cx="4209008" cy="422003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93674" y="1856509"/>
            <a:ext cx="7051965" cy="4364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9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31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Agency FB</vt:lpstr>
      <vt:lpstr>Calibri</vt:lpstr>
      <vt:lpstr>Calibri Light</vt:lpstr>
      <vt:lpstr>Retrospect</vt:lpstr>
      <vt:lpstr>Child of Change</vt:lpstr>
      <vt:lpstr>Introduction</vt:lpstr>
      <vt:lpstr>Causes</vt:lpstr>
      <vt:lpstr>Consequences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bootcamp</dc:creator>
  <cp:lastModifiedBy>bootcamp</cp:lastModifiedBy>
  <cp:revision>9</cp:revision>
  <dcterms:created xsi:type="dcterms:W3CDTF">2020-07-30T16:34:00Z</dcterms:created>
  <dcterms:modified xsi:type="dcterms:W3CDTF">2020-08-10T14:11:11Z</dcterms:modified>
</cp:coreProperties>
</file>