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5151-D5A0-495B-9803-896721AE84D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34A-9EE2-4632-9348-A5002D2EF2AA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5151-D5A0-495B-9803-896721AE84D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34A-9EE2-4632-9348-A5002D2EF2AA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5151-D5A0-495B-9803-896721AE84D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34A-9EE2-4632-9348-A5002D2EF2AA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5151-D5A0-495B-9803-896721AE84D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34A-9EE2-4632-9348-A5002D2EF2AA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5151-D5A0-495B-9803-896721AE84D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34A-9EE2-4632-9348-A5002D2EF2AA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5151-D5A0-495B-9803-896721AE84D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34A-9EE2-4632-9348-A5002D2EF2AA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5151-D5A0-495B-9803-896721AE84D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34A-9EE2-4632-9348-A5002D2EF2AA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5151-D5A0-495B-9803-896721AE84D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34A-9EE2-4632-9348-A5002D2EF2AA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5151-D5A0-495B-9803-896721AE84D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34A-9EE2-4632-9348-A5002D2EF2AA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5151-D5A0-495B-9803-896721AE84D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34A-9EE2-4632-9348-A5002D2EF2AA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5151-D5A0-495B-9803-896721AE84D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34A-9EE2-4632-9348-A5002D2EF2AA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45151-D5A0-495B-9803-896721AE84D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6734A-9EE2-4632-9348-A5002D2EF2AA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>rg-adguard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Admin</dc:creator>
  <cp:lastModifiedBy>Admin</cp:lastModifiedBy>
  <cp:revision>1</cp:revision>
  <dcterms:created xsi:type="dcterms:W3CDTF">2020-07-22T06:39:44Z</dcterms:created>
  <dcterms:modified xsi:type="dcterms:W3CDTF">2020-07-22T06:41:18Z</dcterms:modified>
</cp:coreProperties>
</file>