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Oswa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d5676d8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d5676d8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aspect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Begins when level starts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amount of time to complete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timer reaches zero - send signal to end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score if completed within time limit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d5676d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d5676d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scenarios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2bba8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2bba8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d5676d8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d5676d8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d5676d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d5676d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from project description - educational 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to create game to teach arithmetic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technical terms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2b34bef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2b34bef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from project description - educational 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to create game to teach arithmetic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technical terms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2b34bef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2b34bef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2b34be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2b34be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2b34bef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2b34bef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5676d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5676d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Feature: Levels - sequence of 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Variable question structure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Feature: Tutorial - basis for teaching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Feature: Score - creates competitive aspect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Feature: Timer - helps create competitive aspect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d5676d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d5676d8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constraints: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Mass DoE frameworks for math knowledge of students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2b34b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2b34b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best explains interaction and novelty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objects at the 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 the level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Begin displaying questions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Receive answer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answer and possibly increase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level after all the questions have been answered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score to user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include tutorial aspect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86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/>
              <a:t>Overview of ArithMagic</a:t>
            </a:r>
            <a:endParaRPr sz="4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Software Engineering COMP 4110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University of Massachusetts Lowell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Fall 2019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022100"/>
            <a:ext cx="8520600" cy="21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members: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Project Manager: Lily Byan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Facilitator: Justin Dom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Customer Liason: Michael Santana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Configuration Manager: Michael Batbouta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Customer: Elementary School Teachers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Instructor: </a:t>
            </a:r>
            <a:r>
              <a:rPr lang="en" sz="2400">
                <a:solidFill>
                  <a:schemeClr val="dk1"/>
                </a:solidFill>
              </a:rPr>
              <a:t>Professor James Daly*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*Please direct all inquiries to the instructor.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Model-Based View of System</a:t>
            </a:r>
            <a:endParaRPr b="1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025" y="1263625"/>
            <a:ext cx="64519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Demonstration</a:t>
            </a:r>
            <a:endParaRPr b="1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Further Development</a:t>
            </a:r>
            <a:endParaRPr b="1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Keeping an online profile of each individual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Saving the progress of a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Allowing the teacher to adjust default difficulties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Allowing the teacher to add in their own questions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● Allowing the teacher to monitor the progress of the user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Acknowledgements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Overview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ArithMagic?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Educational game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Valuable learning tool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[picture to be inserted]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Overview</a:t>
            </a:r>
            <a:endParaRPr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ArithMagic?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Practice is necessary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Practice is also boring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[memey picture to be inserted]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[insert example of why practice is important]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Overview</a:t>
            </a:r>
            <a:endParaRPr b="1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3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Purpose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Supplements learning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Promotes study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Makes learning fun</a:t>
            </a:r>
            <a:endParaRPr sz="24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950" y="1017725"/>
            <a:ext cx="25862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Overview</a:t>
            </a:r>
            <a:endParaRPr b="1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How?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Asks math problems in the form of a game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Incentivizes learning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Overview of Features</a:t>
            </a:r>
            <a:endParaRPr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Levels - adjust difficulty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Questions - varied types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Tutorial - teaching aspect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Score  - promotes competition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Timer - provides motivation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Domain Research</a:t>
            </a:r>
            <a:endParaRPr b="1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Model-Based View of System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259650"/>
            <a:ext cx="6486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Average</vt:lpstr>
      <vt:lpstr>Arial</vt:lpstr>
      <vt:lpstr>Oswald</vt:lpstr>
      <vt:lpstr>Slate</vt:lpstr>
      <vt:lpstr>Overview of ArithMagic Software Engineering COMP 4110 University of Massachusetts Lowell Fall 2019</vt:lpstr>
      <vt:lpstr>Project Overview</vt:lpstr>
      <vt:lpstr>Project Overview</vt:lpstr>
      <vt:lpstr>PowerPoint Presentation</vt:lpstr>
      <vt:lpstr>Project Overview</vt:lpstr>
      <vt:lpstr>Project Overview</vt:lpstr>
      <vt:lpstr>Overview of Features</vt:lpstr>
      <vt:lpstr>Domain Research</vt:lpstr>
      <vt:lpstr>Model-Based View of System</vt:lpstr>
      <vt:lpstr>Model-Based View of System</vt:lpstr>
      <vt:lpstr>Demonstration</vt:lpstr>
      <vt:lpstr>Further Development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ArithMagic Software Engineering COMP 4110 University of Massachusetts Lowell Fall 2019</dc:title>
  <dc:creator>Michael Batbouta</dc:creator>
  <cp:lastModifiedBy>Michael Batbouta</cp:lastModifiedBy>
  <cp:revision>1</cp:revision>
  <dcterms:modified xsi:type="dcterms:W3CDTF">2019-12-09T01:24:04Z</dcterms:modified>
</cp:coreProperties>
</file>