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43E07-7A94-49C1-B706-92706B122CED}"/>
              </a:ext>
            </a:extLst>
          </p:cNvPr>
          <p:cNvSpPr>
            <a:spLocks noGrp="1"/>
          </p:cNvSpPr>
          <p:nvPr>
            <p:ph type="ctrTitle"/>
          </p:nvPr>
        </p:nvSpPr>
        <p:spPr>
          <a:xfrm>
            <a:off x="3679165" y="2410272"/>
            <a:ext cx="4833670" cy="1191766"/>
          </a:xfrm>
        </p:spPr>
        <p:txBody>
          <a:bodyPr/>
          <a:lstStyle/>
          <a:p>
            <a:r>
              <a:rPr lang="es-CO" dirty="0"/>
              <a:t>MAP OF CONSUM</a:t>
            </a:r>
          </a:p>
        </p:txBody>
      </p:sp>
      <p:sp>
        <p:nvSpPr>
          <p:cNvPr id="3" name="Subtítulo 2">
            <a:extLst>
              <a:ext uri="{FF2B5EF4-FFF2-40B4-BE49-F238E27FC236}">
                <a16:creationId xmlns:a16="http://schemas.microsoft.com/office/drawing/2014/main" id="{2AF06EC1-B7E9-401A-B5AD-CCF79F0E5651}"/>
              </a:ext>
            </a:extLst>
          </p:cNvPr>
          <p:cNvSpPr>
            <a:spLocks noGrp="1"/>
          </p:cNvSpPr>
          <p:nvPr>
            <p:ph type="subTitle" idx="1"/>
          </p:nvPr>
        </p:nvSpPr>
        <p:spPr>
          <a:xfrm>
            <a:off x="2912972" y="3898252"/>
            <a:ext cx="6366056" cy="1008599"/>
          </a:xfrm>
        </p:spPr>
        <p:txBody>
          <a:bodyPr/>
          <a:lstStyle/>
          <a:p>
            <a:r>
              <a:rPr lang="es-CO" dirty="0"/>
              <a:t>Maicol Andrés avila vela                       20192007082</a:t>
            </a:r>
          </a:p>
          <a:p>
            <a:r>
              <a:rPr lang="es-CO" dirty="0"/>
              <a:t>Marlon Isaías muñoz chaparro           20192007076</a:t>
            </a:r>
          </a:p>
        </p:txBody>
      </p:sp>
    </p:spTree>
    <p:extLst>
      <p:ext uri="{BB962C8B-B14F-4D97-AF65-F5344CB8AC3E}">
        <p14:creationId xmlns:p14="http://schemas.microsoft.com/office/powerpoint/2010/main" val="288644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F802D-9A85-4C4B-9D70-5733BDF7D7EC}"/>
              </a:ext>
            </a:extLst>
          </p:cNvPr>
          <p:cNvSpPr>
            <a:spLocks noGrp="1"/>
          </p:cNvSpPr>
          <p:nvPr>
            <p:ph type="title"/>
          </p:nvPr>
        </p:nvSpPr>
        <p:spPr/>
        <p:txBody>
          <a:bodyPr/>
          <a:lstStyle/>
          <a:p>
            <a:r>
              <a:rPr lang="es-CO" dirty="0"/>
              <a:t>Introducción</a:t>
            </a:r>
          </a:p>
        </p:txBody>
      </p:sp>
      <p:sp>
        <p:nvSpPr>
          <p:cNvPr id="3" name="Marcador de contenido 2">
            <a:extLst>
              <a:ext uri="{FF2B5EF4-FFF2-40B4-BE49-F238E27FC236}">
                <a16:creationId xmlns:a16="http://schemas.microsoft.com/office/drawing/2014/main" id="{13DAB9E4-9B85-4529-A70D-BAF6BA4D9381}"/>
              </a:ext>
            </a:extLst>
          </p:cNvPr>
          <p:cNvSpPr>
            <a:spLocks noGrp="1"/>
          </p:cNvSpPr>
          <p:nvPr>
            <p:ph idx="1"/>
          </p:nvPr>
        </p:nvSpPr>
        <p:spPr>
          <a:xfrm>
            <a:off x="1933720" y="2641231"/>
            <a:ext cx="8324560" cy="1575538"/>
          </a:xfrm>
        </p:spPr>
        <p:txBody>
          <a:bodyPr/>
          <a:lstStyle/>
          <a:p>
            <a:r>
              <a:rPr lang="es-CO" dirty="0" err="1"/>
              <a:t>Map</a:t>
            </a:r>
            <a:r>
              <a:rPr lang="es-CO" dirty="0"/>
              <a:t> </a:t>
            </a:r>
            <a:r>
              <a:rPr lang="es-CO" dirty="0" err="1"/>
              <a:t>Of</a:t>
            </a:r>
            <a:r>
              <a:rPr lang="es-CO" dirty="0"/>
              <a:t> Consum es una aplicación diseñada y creada con el fin de permitirle al usuario conseguir un mayor conocimiento sobre el consumo eléctrico y los valores a pagar en su vivienda.</a:t>
            </a:r>
          </a:p>
        </p:txBody>
      </p:sp>
    </p:spTree>
    <p:extLst>
      <p:ext uri="{BB962C8B-B14F-4D97-AF65-F5344CB8AC3E}">
        <p14:creationId xmlns:p14="http://schemas.microsoft.com/office/powerpoint/2010/main" val="233349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A3865-3C67-4ACE-98F1-85F171366350}"/>
              </a:ext>
            </a:extLst>
          </p:cNvPr>
          <p:cNvSpPr>
            <a:spLocks noGrp="1"/>
          </p:cNvSpPr>
          <p:nvPr>
            <p:ph type="title"/>
          </p:nvPr>
        </p:nvSpPr>
        <p:spPr/>
        <p:txBody>
          <a:bodyPr/>
          <a:lstStyle/>
          <a:p>
            <a:r>
              <a:rPr lang="es-CO" dirty="0"/>
              <a:t>Interfaz</a:t>
            </a:r>
          </a:p>
        </p:txBody>
      </p:sp>
      <p:pic>
        <p:nvPicPr>
          <p:cNvPr id="4" name="Marcador de contenido 3">
            <a:extLst>
              <a:ext uri="{FF2B5EF4-FFF2-40B4-BE49-F238E27FC236}">
                <a16:creationId xmlns:a16="http://schemas.microsoft.com/office/drawing/2014/main" id="{D23215E7-421C-4421-8291-DC7E99D4A319}"/>
              </a:ext>
            </a:extLst>
          </p:cNvPr>
          <p:cNvPicPr>
            <a:picLocks noGrp="1" noChangeAspect="1"/>
          </p:cNvPicPr>
          <p:nvPr>
            <p:ph idx="1"/>
          </p:nvPr>
        </p:nvPicPr>
        <p:blipFill>
          <a:blip r:embed="rId2"/>
          <a:stretch>
            <a:fillRect/>
          </a:stretch>
        </p:blipFill>
        <p:spPr>
          <a:xfrm>
            <a:off x="6094412" y="2129331"/>
            <a:ext cx="4317309" cy="3610341"/>
          </a:xfrm>
          <a:prstGeom prst="rect">
            <a:avLst/>
          </a:prstGeom>
        </p:spPr>
      </p:pic>
      <p:sp>
        <p:nvSpPr>
          <p:cNvPr id="6" name="Marcador de contenido 2">
            <a:extLst>
              <a:ext uri="{FF2B5EF4-FFF2-40B4-BE49-F238E27FC236}">
                <a16:creationId xmlns:a16="http://schemas.microsoft.com/office/drawing/2014/main" id="{7A234E16-D7EE-40E9-82F4-6ECB0C55FB57}"/>
              </a:ext>
            </a:extLst>
          </p:cNvPr>
          <p:cNvSpPr txBox="1">
            <a:spLocks/>
          </p:cNvSpPr>
          <p:nvPr/>
        </p:nvSpPr>
        <p:spPr>
          <a:xfrm>
            <a:off x="2449980" y="2563433"/>
            <a:ext cx="2611417" cy="2742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Buscamos realizar una interfaz simple para el usuario. Con el fin de darle un uso practico.</a:t>
            </a:r>
          </a:p>
        </p:txBody>
      </p:sp>
    </p:spTree>
    <p:extLst>
      <p:ext uri="{BB962C8B-B14F-4D97-AF65-F5344CB8AC3E}">
        <p14:creationId xmlns:p14="http://schemas.microsoft.com/office/powerpoint/2010/main" val="72900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69C0-389A-45DF-8CC9-67473A20EE64}"/>
              </a:ext>
            </a:extLst>
          </p:cNvPr>
          <p:cNvSpPr>
            <a:spLocks noGrp="1"/>
          </p:cNvSpPr>
          <p:nvPr>
            <p:ph type="title"/>
          </p:nvPr>
        </p:nvSpPr>
        <p:spPr/>
        <p:txBody>
          <a:bodyPr/>
          <a:lstStyle/>
          <a:p>
            <a:r>
              <a:rPr lang="es-CO" dirty="0"/>
              <a:t>Interfaz de calculadora</a:t>
            </a:r>
          </a:p>
        </p:txBody>
      </p:sp>
      <p:pic>
        <p:nvPicPr>
          <p:cNvPr id="4" name="Imagen 3">
            <a:extLst>
              <a:ext uri="{FF2B5EF4-FFF2-40B4-BE49-F238E27FC236}">
                <a16:creationId xmlns:a16="http://schemas.microsoft.com/office/drawing/2014/main" id="{21B551AA-9A5F-45E5-8FE7-57BEA6072042}"/>
              </a:ext>
            </a:extLst>
          </p:cNvPr>
          <p:cNvPicPr>
            <a:picLocks noChangeAspect="1"/>
          </p:cNvPicPr>
          <p:nvPr/>
        </p:nvPicPr>
        <p:blipFill>
          <a:blip r:embed="rId2"/>
          <a:stretch>
            <a:fillRect/>
          </a:stretch>
        </p:blipFill>
        <p:spPr>
          <a:xfrm>
            <a:off x="5003347" y="2305318"/>
            <a:ext cx="6044064" cy="3158388"/>
          </a:xfrm>
          <a:prstGeom prst="rect">
            <a:avLst/>
          </a:prstGeom>
        </p:spPr>
      </p:pic>
      <p:sp>
        <p:nvSpPr>
          <p:cNvPr id="5" name="Marcador de contenido 2">
            <a:extLst>
              <a:ext uri="{FF2B5EF4-FFF2-40B4-BE49-F238E27FC236}">
                <a16:creationId xmlns:a16="http://schemas.microsoft.com/office/drawing/2014/main" id="{C64ED73A-7794-4EC5-B5F2-C215BB50BBB1}"/>
              </a:ext>
            </a:extLst>
          </p:cNvPr>
          <p:cNvSpPr txBox="1">
            <a:spLocks/>
          </p:cNvSpPr>
          <p:nvPr/>
        </p:nvSpPr>
        <p:spPr>
          <a:xfrm>
            <a:off x="1741642" y="2307118"/>
            <a:ext cx="2817479" cy="31583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El software utiliza una interfaz semi automática, que trabaja con el ingreso de datos que el usuario nos provee, combinado con los datos dados por nuestra base de datos sobre los diferentes valores eléctricos y económicos.</a:t>
            </a:r>
          </a:p>
        </p:txBody>
      </p:sp>
    </p:spTree>
    <p:extLst>
      <p:ext uri="{BB962C8B-B14F-4D97-AF65-F5344CB8AC3E}">
        <p14:creationId xmlns:p14="http://schemas.microsoft.com/office/powerpoint/2010/main" val="3757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348827C-993B-41B6-A4F2-40726EF5C05A}"/>
              </a:ext>
            </a:extLst>
          </p:cNvPr>
          <p:cNvPicPr>
            <a:picLocks noChangeAspect="1"/>
          </p:cNvPicPr>
          <p:nvPr/>
        </p:nvPicPr>
        <p:blipFill>
          <a:blip r:embed="rId2"/>
          <a:stretch>
            <a:fillRect/>
          </a:stretch>
        </p:blipFill>
        <p:spPr>
          <a:xfrm>
            <a:off x="5081185" y="1167283"/>
            <a:ext cx="2029629" cy="2261717"/>
          </a:xfrm>
          <a:prstGeom prst="rect">
            <a:avLst/>
          </a:prstGeom>
        </p:spPr>
      </p:pic>
      <p:pic>
        <p:nvPicPr>
          <p:cNvPr id="5" name="Imagen 4">
            <a:extLst>
              <a:ext uri="{FF2B5EF4-FFF2-40B4-BE49-F238E27FC236}">
                <a16:creationId xmlns:a16="http://schemas.microsoft.com/office/drawing/2014/main" id="{9E1C4A59-8B88-44E2-BCC8-E3AB2EFD2B3A}"/>
              </a:ext>
            </a:extLst>
          </p:cNvPr>
          <p:cNvPicPr>
            <a:picLocks noChangeAspect="1"/>
          </p:cNvPicPr>
          <p:nvPr/>
        </p:nvPicPr>
        <p:blipFill>
          <a:blip r:embed="rId3"/>
          <a:stretch>
            <a:fillRect/>
          </a:stretch>
        </p:blipFill>
        <p:spPr>
          <a:xfrm>
            <a:off x="7110814" y="1162189"/>
            <a:ext cx="2029629" cy="2271905"/>
          </a:xfrm>
          <a:prstGeom prst="rect">
            <a:avLst/>
          </a:prstGeom>
        </p:spPr>
      </p:pic>
      <p:sp>
        <p:nvSpPr>
          <p:cNvPr id="6" name="Marcador de contenido 2">
            <a:extLst>
              <a:ext uri="{FF2B5EF4-FFF2-40B4-BE49-F238E27FC236}">
                <a16:creationId xmlns:a16="http://schemas.microsoft.com/office/drawing/2014/main" id="{9E17F854-ADB4-409E-8B38-37E97A58D78E}"/>
              </a:ext>
            </a:extLst>
          </p:cNvPr>
          <p:cNvSpPr txBox="1">
            <a:spLocks/>
          </p:cNvSpPr>
          <p:nvPr/>
        </p:nvSpPr>
        <p:spPr>
          <a:xfrm>
            <a:off x="1496945" y="1821477"/>
            <a:ext cx="3126572" cy="3499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Buscamos la optimización del programa y su rendimiento se genero un código que nos permite con un solo formulario visualizar las diferentes zona por estratos dadas en el formulario numero 1.</a:t>
            </a:r>
          </a:p>
        </p:txBody>
      </p:sp>
      <p:pic>
        <p:nvPicPr>
          <p:cNvPr id="7" name="Imagen 6">
            <a:extLst>
              <a:ext uri="{FF2B5EF4-FFF2-40B4-BE49-F238E27FC236}">
                <a16:creationId xmlns:a16="http://schemas.microsoft.com/office/drawing/2014/main" id="{BD53DB05-46CF-4581-9FD4-20B35F205BFD}"/>
              </a:ext>
            </a:extLst>
          </p:cNvPr>
          <p:cNvPicPr>
            <a:picLocks noChangeAspect="1"/>
          </p:cNvPicPr>
          <p:nvPr/>
        </p:nvPicPr>
        <p:blipFill>
          <a:blip r:embed="rId4"/>
          <a:stretch>
            <a:fillRect/>
          </a:stretch>
        </p:blipFill>
        <p:spPr>
          <a:xfrm>
            <a:off x="5095990" y="3429000"/>
            <a:ext cx="2029629" cy="2284470"/>
          </a:xfrm>
          <a:prstGeom prst="rect">
            <a:avLst/>
          </a:prstGeom>
        </p:spPr>
      </p:pic>
      <p:pic>
        <p:nvPicPr>
          <p:cNvPr id="8" name="Imagen 7">
            <a:extLst>
              <a:ext uri="{FF2B5EF4-FFF2-40B4-BE49-F238E27FC236}">
                <a16:creationId xmlns:a16="http://schemas.microsoft.com/office/drawing/2014/main" id="{2D313E75-1278-423F-B259-C638F2B85D95}"/>
              </a:ext>
            </a:extLst>
          </p:cNvPr>
          <p:cNvPicPr>
            <a:picLocks noChangeAspect="1"/>
          </p:cNvPicPr>
          <p:nvPr/>
        </p:nvPicPr>
        <p:blipFill>
          <a:blip r:embed="rId5"/>
          <a:stretch>
            <a:fillRect/>
          </a:stretch>
        </p:blipFill>
        <p:spPr>
          <a:xfrm>
            <a:off x="7140424" y="3429000"/>
            <a:ext cx="2059240" cy="2284470"/>
          </a:xfrm>
          <a:prstGeom prst="rect">
            <a:avLst/>
          </a:prstGeom>
        </p:spPr>
      </p:pic>
      <p:pic>
        <p:nvPicPr>
          <p:cNvPr id="9" name="Imagen 8">
            <a:extLst>
              <a:ext uri="{FF2B5EF4-FFF2-40B4-BE49-F238E27FC236}">
                <a16:creationId xmlns:a16="http://schemas.microsoft.com/office/drawing/2014/main" id="{03301312-112A-4693-8E7E-15DE226EDCFD}"/>
              </a:ext>
            </a:extLst>
          </p:cNvPr>
          <p:cNvPicPr>
            <a:picLocks noChangeAspect="1"/>
          </p:cNvPicPr>
          <p:nvPr/>
        </p:nvPicPr>
        <p:blipFill>
          <a:blip r:embed="rId6"/>
          <a:stretch>
            <a:fillRect/>
          </a:stretch>
        </p:blipFill>
        <p:spPr>
          <a:xfrm>
            <a:off x="9125638" y="1162189"/>
            <a:ext cx="2047883" cy="2266811"/>
          </a:xfrm>
          <a:prstGeom prst="rect">
            <a:avLst/>
          </a:prstGeom>
        </p:spPr>
      </p:pic>
      <p:pic>
        <p:nvPicPr>
          <p:cNvPr id="10" name="Imagen 9">
            <a:extLst>
              <a:ext uri="{FF2B5EF4-FFF2-40B4-BE49-F238E27FC236}">
                <a16:creationId xmlns:a16="http://schemas.microsoft.com/office/drawing/2014/main" id="{A521C8A3-FA0D-4185-B7ED-CFF5BA1295C5}"/>
              </a:ext>
            </a:extLst>
          </p:cNvPr>
          <p:cNvPicPr>
            <a:picLocks noChangeAspect="1"/>
          </p:cNvPicPr>
          <p:nvPr/>
        </p:nvPicPr>
        <p:blipFill rotWithShape="1">
          <a:blip r:embed="rId7"/>
          <a:srcRect b="1832"/>
          <a:stretch/>
        </p:blipFill>
        <p:spPr>
          <a:xfrm>
            <a:off x="9151800" y="3404570"/>
            <a:ext cx="2047883" cy="2308900"/>
          </a:xfrm>
          <a:prstGeom prst="rect">
            <a:avLst/>
          </a:prstGeom>
        </p:spPr>
      </p:pic>
    </p:spTree>
    <p:extLst>
      <p:ext uri="{BB962C8B-B14F-4D97-AF65-F5344CB8AC3E}">
        <p14:creationId xmlns:p14="http://schemas.microsoft.com/office/powerpoint/2010/main" val="105578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DF40A5F-0354-4A01-9A88-A1C414EAE75C}"/>
              </a:ext>
            </a:extLst>
          </p:cNvPr>
          <p:cNvSpPr>
            <a:spLocks noGrp="1"/>
          </p:cNvSpPr>
          <p:nvPr>
            <p:ph type="title"/>
          </p:nvPr>
        </p:nvSpPr>
        <p:spPr>
          <a:xfrm>
            <a:off x="1141413" y="618518"/>
            <a:ext cx="9905998" cy="1478570"/>
          </a:xfrm>
        </p:spPr>
        <p:txBody>
          <a:bodyPr/>
          <a:lstStyle/>
          <a:p>
            <a:r>
              <a:rPr lang="es-CO" dirty="0"/>
              <a:t>Calculo de consumo</a:t>
            </a:r>
          </a:p>
        </p:txBody>
      </p:sp>
      <p:pic>
        <p:nvPicPr>
          <p:cNvPr id="7" name="Imagen 6">
            <a:extLst>
              <a:ext uri="{FF2B5EF4-FFF2-40B4-BE49-F238E27FC236}">
                <a16:creationId xmlns:a16="http://schemas.microsoft.com/office/drawing/2014/main" id="{5177CD59-00D9-4701-9C12-5CE733E970F9}"/>
              </a:ext>
            </a:extLst>
          </p:cNvPr>
          <p:cNvPicPr>
            <a:picLocks noChangeAspect="1"/>
          </p:cNvPicPr>
          <p:nvPr/>
        </p:nvPicPr>
        <p:blipFill rotWithShape="1">
          <a:blip r:embed="rId2"/>
          <a:srcRect b="889"/>
          <a:stretch/>
        </p:blipFill>
        <p:spPr>
          <a:xfrm>
            <a:off x="6570661" y="2266547"/>
            <a:ext cx="4476750" cy="3606219"/>
          </a:xfrm>
          <a:prstGeom prst="rect">
            <a:avLst/>
          </a:prstGeom>
        </p:spPr>
      </p:pic>
      <p:sp>
        <p:nvSpPr>
          <p:cNvPr id="9" name="Marcador de contenido 2">
            <a:extLst>
              <a:ext uri="{FF2B5EF4-FFF2-40B4-BE49-F238E27FC236}">
                <a16:creationId xmlns:a16="http://schemas.microsoft.com/office/drawing/2014/main" id="{0AE4A89F-78D6-4463-BC12-AB4C7F659F0B}"/>
              </a:ext>
            </a:extLst>
          </p:cNvPr>
          <p:cNvSpPr txBox="1">
            <a:spLocks/>
          </p:cNvSpPr>
          <p:nvPr/>
        </p:nvSpPr>
        <p:spPr>
          <a:xfrm>
            <a:off x="2424222" y="2397270"/>
            <a:ext cx="2817479" cy="31583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La herramienta de calculo de consumo le facilita al usuario obtener los datos promedios del consumo en su vivienda. Usando los datos obtenidos de una tabla que nos muestra el valor por KWh de los diferentes electrodomésticos. </a:t>
            </a:r>
          </a:p>
        </p:txBody>
      </p:sp>
    </p:spTree>
    <p:extLst>
      <p:ext uri="{BB962C8B-B14F-4D97-AF65-F5344CB8AC3E}">
        <p14:creationId xmlns:p14="http://schemas.microsoft.com/office/powerpoint/2010/main" val="252295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D1402-B0FB-4A62-B7FD-5166A567F7C5}"/>
              </a:ext>
            </a:extLst>
          </p:cNvPr>
          <p:cNvSpPr>
            <a:spLocks noGrp="1"/>
          </p:cNvSpPr>
          <p:nvPr>
            <p:ph type="title"/>
          </p:nvPr>
        </p:nvSpPr>
        <p:spPr/>
        <p:txBody>
          <a:bodyPr/>
          <a:lstStyle/>
          <a:p>
            <a:r>
              <a:rPr lang="es-CO" dirty="0"/>
              <a:t>calculadora</a:t>
            </a:r>
          </a:p>
        </p:txBody>
      </p:sp>
      <p:pic>
        <p:nvPicPr>
          <p:cNvPr id="4" name="Imagen 3">
            <a:extLst>
              <a:ext uri="{FF2B5EF4-FFF2-40B4-BE49-F238E27FC236}">
                <a16:creationId xmlns:a16="http://schemas.microsoft.com/office/drawing/2014/main" id="{ABE9CE8D-83B9-4577-90EF-6762C767A317}"/>
              </a:ext>
            </a:extLst>
          </p:cNvPr>
          <p:cNvPicPr>
            <a:picLocks noChangeAspect="1"/>
          </p:cNvPicPr>
          <p:nvPr/>
        </p:nvPicPr>
        <p:blipFill rotWithShape="1">
          <a:blip r:embed="rId2"/>
          <a:srcRect l="46347"/>
          <a:stretch/>
        </p:blipFill>
        <p:spPr>
          <a:xfrm>
            <a:off x="6439437" y="2266681"/>
            <a:ext cx="3513270" cy="3421803"/>
          </a:xfrm>
          <a:prstGeom prst="rect">
            <a:avLst/>
          </a:prstGeom>
        </p:spPr>
      </p:pic>
      <p:sp>
        <p:nvSpPr>
          <p:cNvPr id="5" name="Marcador de contenido 2">
            <a:extLst>
              <a:ext uri="{FF2B5EF4-FFF2-40B4-BE49-F238E27FC236}">
                <a16:creationId xmlns:a16="http://schemas.microsoft.com/office/drawing/2014/main" id="{ABE7A2A1-B750-4281-93AD-8C8CE7FDEBFD}"/>
              </a:ext>
            </a:extLst>
          </p:cNvPr>
          <p:cNvSpPr txBox="1">
            <a:spLocks/>
          </p:cNvSpPr>
          <p:nvPr/>
        </p:nvSpPr>
        <p:spPr>
          <a:xfrm>
            <a:off x="2239293" y="2398388"/>
            <a:ext cx="2817479" cy="31583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En la interfaz se le permite al usuario evidenciar cuando a su factura se aplica el subsidio y el cambio que implica en el costo total de su recibo.</a:t>
            </a:r>
          </a:p>
        </p:txBody>
      </p:sp>
    </p:spTree>
    <p:extLst>
      <p:ext uri="{BB962C8B-B14F-4D97-AF65-F5344CB8AC3E}">
        <p14:creationId xmlns:p14="http://schemas.microsoft.com/office/powerpoint/2010/main" val="20335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03AF1-34F0-4C30-9BD5-00412A742D39}"/>
              </a:ext>
            </a:extLst>
          </p:cNvPr>
          <p:cNvSpPr>
            <a:spLocks noGrp="1"/>
          </p:cNvSpPr>
          <p:nvPr>
            <p:ph type="title"/>
          </p:nvPr>
        </p:nvSpPr>
        <p:spPr>
          <a:xfrm>
            <a:off x="2179213" y="2689715"/>
            <a:ext cx="7833574" cy="1478570"/>
          </a:xfrm>
        </p:spPr>
        <p:txBody>
          <a:bodyPr/>
          <a:lstStyle/>
          <a:p>
            <a:r>
              <a:rPr lang="es-CO" dirty="0"/>
              <a:t>Gracias por su atención prestada.</a:t>
            </a:r>
          </a:p>
        </p:txBody>
      </p:sp>
    </p:spTree>
    <p:extLst>
      <p:ext uri="{BB962C8B-B14F-4D97-AF65-F5344CB8AC3E}">
        <p14:creationId xmlns:p14="http://schemas.microsoft.com/office/powerpoint/2010/main" val="3219268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{DD94266D-54CF-4788-A2E8-3186A5D71341}tf04033919</Template>
  <TotalTime>48</TotalTime>
  <Words>219</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Tw Cen MT</vt:lpstr>
      <vt:lpstr>Circuito</vt:lpstr>
      <vt:lpstr>MAP OF CONSUM</vt:lpstr>
      <vt:lpstr>Introducción</vt:lpstr>
      <vt:lpstr>Interfaz</vt:lpstr>
      <vt:lpstr>Interfaz de calculadora</vt:lpstr>
      <vt:lpstr>Presentación de PowerPoint</vt:lpstr>
      <vt:lpstr>Calculo de consumo</vt:lpstr>
      <vt:lpstr>calculadora</vt:lpstr>
      <vt:lpstr>Gracias por su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OF CONSUM</dc:title>
  <dc:creator>maicol avila vela</dc:creator>
  <cp:lastModifiedBy>maicol avila vela</cp:lastModifiedBy>
  <cp:revision>5</cp:revision>
  <dcterms:created xsi:type="dcterms:W3CDTF">2020-03-17T22:38:27Z</dcterms:created>
  <dcterms:modified xsi:type="dcterms:W3CDTF">2020-03-17T23:27:15Z</dcterms:modified>
</cp:coreProperties>
</file>