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49"/>
    <p:restoredTop sz="95433"/>
  </p:normalViewPr>
  <p:slideViewPr>
    <p:cSldViewPr snapToGrid="0" snapToObjects="1">
      <p:cViewPr varScale="1">
        <p:scale>
          <a:sx n="101" d="100"/>
          <a:sy n="101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E309-EA37-6543-97FB-6ADB62D5DF01}" type="datetimeFigureOut">
              <a:rPr lang="en-US" smtClean="0"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D4E1-442D-664D-A569-4E62DF68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E309-EA37-6543-97FB-6ADB62D5DF01}" type="datetimeFigureOut">
              <a:rPr lang="en-US" smtClean="0"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D4E1-442D-664D-A569-4E62DF68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E309-EA37-6543-97FB-6ADB62D5DF01}" type="datetimeFigureOut">
              <a:rPr lang="en-US" smtClean="0"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D4E1-442D-664D-A569-4E62DF68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E309-EA37-6543-97FB-6ADB62D5DF01}" type="datetimeFigureOut">
              <a:rPr lang="en-US" smtClean="0"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D4E1-442D-664D-A569-4E62DF68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E309-EA37-6543-97FB-6ADB62D5DF01}" type="datetimeFigureOut">
              <a:rPr lang="en-US" smtClean="0"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D4E1-442D-664D-A569-4E62DF68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4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E309-EA37-6543-97FB-6ADB62D5DF01}" type="datetimeFigureOut">
              <a:rPr lang="en-US" smtClean="0"/>
              <a:t>6/3/17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D4E1-442D-664D-A569-4E62DF68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E309-EA37-6543-97FB-6ADB62D5DF01}" type="datetimeFigureOut">
              <a:rPr lang="en-US" smtClean="0"/>
              <a:t>6/3/17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D4E1-442D-664D-A569-4E62DF68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E309-EA37-6543-97FB-6ADB62D5DF01}" type="datetimeFigureOut">
              <a:rPr lang="en-US" smtClean="0"/>
              <a:t>6/3/17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D4E1-442D-664D-A569-4E62DF68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E309-EA37-6543-97FB-6ADB62D5DF01}" type="datetimeFigureOut">
              <a:rPr lang="en-US" smtClean="0"/>
              <a:t>6/3/17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D4E1-442D-664D-A569-4E62DF68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E309-EA37-6543-97FB-6ADB62D5DF01}" type="datetimeFigureOut">
              <a:rPr lang="en-US" smtClean="0"/>
              <a:t>6/3/17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D4E1-442D-664D-A569-4E62DF68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E309-EA37-6543-97FB-6ADB62D5DF01}" type="datetimeFigureOut">
              <a:rPr lang="en-US" smtClean="0"/>
              <a:t>6/3/17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D4E1-442D-664D-A569-4E62DF68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1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DE309-EA37-6543-97FB-6ADB62D5DF01}" type="datetimeFigureOut">
              <a:rPr lang="en-US" smtClean="0"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AD4E1-442D-664D-A569-4E62DF68F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7815346" y="343743"/>
            <a:ext cx="1644229" cy="1153723"/>
            <a:chOff x="5926411" y="345466"/>
            <a:chExt cx="1644229" cy="1153723"/>
          </a:xfrm>
        </p:grpSpPr>
        <p:sp>
          <p:nvSpPr>
            <p:cNvPr id="5" name="Rectangle 4"/>
            <p:cNvSpPr/>
            <p:nvPr/>
          </p:nvSpPr>
          <p:spPr>
            <a:xfrm>
              <a:off x="5962784" y="345466"/>
              <a:ext cx="1584000" cy="1153723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26411" y="405104"/>
              <a:ext cx="164422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Code</a:t>
              </a:r>
            </a:p>
            <a:p>
              <a:pPr algn="ctr"/>
              <a:r>
                <a:rPr lang="en-US" sz="2000" dirty="0" smtClean="0"/>
                <a:t>Generation &amp; Optimization</a:t>
              </a:r>
              <a:endParaRPr lang="en-US" sz="2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425502" y="345466"/>
            <a:ext cx="1584000" cy="1152000"/>
            <a:chOff x="10471939" y="305708"/>
            <a:chExt cx="1442463" cy="1193481"/>
          </a:xfrm>
        </p:grpSpPr>
        <p:sp>
          <p:nvSpPr>
            <p:cNvPr id="12" name="Snip and Round Single Corner Rectangle 11"/>
            <p:cNvSpPr/>
            <p:nvPr/>
          </p:nvSpPr>
          <p:spPr>
            <a:xfrm>
              <a:off x="10471939" y="305708"/>
              <a:ext cx="1442463" cy="1193481"/>
            </a:xfrm>
            <a:prstGeom prst="snipRoundRect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579659" y="527983"/>
              <a:ext cx="1077859" cy="733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Host </a:t>
              </a:r>
            </a:p>
            <a:p>
              <a:pPr algn="ctr"/>
              <a:r>
                <a:rPr lang="en-US" sz="2000" dirty="0" smtClean="0"/>
                <a:t>Binary</a:t>
              </a:r>
              <a:endParaRPr lang="en-US" sz="20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65562" y="345466"/>
            <a:ext cx="1584000" cy="1152000"/>
            <a:chOff x="218570" y="345466"/>
            <a:chExt cx="1584000" cy="1152000"/>
          </a:xfrm>
        </p:grpSpPr>
        <p:sp>
          <p:nvSpPr>
            <p:cNvPr id="14" name="Snip and Round Single Corner Rectangle 13"/>
            <p:cNvSpPr/>
            <p:nvPr/>
          </p:nvSpPr>
          <p:spPr>
            <a:xfrm>
              <a:off x="218570" y="345466"/>
              <a:ext cx="1584000" cy="1152000"/>
            </a:xfrm>
            <a:prstGeom prst="snipRound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6950" y="573977"/>
              <a:ext cx="1207239" cy="70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Source</a:t>
              </a:r>
            </a:p>
            <a:p>
              <a:pPr algn="ctr"/>
              <a:r>
                <a:rPr lang="en-US" sz="2000" dirty="0" smtClean="0"/>
                <a:t> Code</a:t>
              </a:r>
              <a:endParaRPr lang="en-US" sz="20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715490" y="345466"/>
            <a:ext cx="1584000" cy="1152000"/>
            <a:chOff x="2679064" y="345466"/>
            <a:chExt cx="1584000" cy="1152000"/>
          </a:xfrm>
        </p:grpSpPr>
        <p:sp>
          <p:nvSpPr>
            <p:cNvPr id="24" name="Rectangle 23"/>
            <p:cNvSpPr/>
            <p:nvPr/>
          </p:nvSpPr>
          <p:spPr>
            <a:xfrm>
              <a:off x="2679064" y="345466"/>
              <a:ext cx="1584000" cy="1152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85080" y="548505"/>
              <a:ext cx="13775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AST</a:t>
              </a:r>
            </a:p>
            <a:p>
              <a:pPr algn="ctr"/>
              <a:r>
                <a:rPr lang="en-US" sz="2000" dirty="0"/>
                <a:t>G</a:t>
              </a:r>
              <a:r>
                <a:rPr lang="en-US" sz="2000" dirty="0" smtClean="0"/>
                <a:t>eneration</a:t>
              </a:r>
              <a:endParaRPr lang="en-US" sz="2000" dirty="0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 flipV="1">
            <a:off x="1753899" y="925355"/>
            <a:ext cx="993600" cy="2564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5265418" y="345466"/>
            <a:ext cx="1584000" cy="1152000"/>
            <a:chOff x="3863277" y="350584"/>
            <a:chExt cx="1584000" cy="1152000"/>
          </a:xfrm>
        </p:grpSpPr>
        <p:sp>
          <p:nvSpPr>
            <p:cNvPr id="43" name="Rectangle 42"/>
            <p:cNvSpPr/>
            <p:nvPr/>
          </p:nvSpPr>
          <p:spPr>
            <a:xfrm>
              <a:off x="3863277" y="350584"/>
              <a:ext cx="1584000" cy="1152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956437" y="539938"/>
              <a:ext cx="1397679" cy="70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LLVM/IR</a:t>
              </a:r>
            </a:p>
            <a:p>
              <a:pPr algn="ctr"/>
              <a:r>
                <a:rPr lang="en-US" sz="2000" dirty="0"/>
                <a:t>G</a:t>
              </a:r>
              <a:r>
                <a:rPr lang="en-US" sz="2000" dirty="0" smtClean="0"/>
                <a:t>eneration</a:t>
              </a:r>
              <a:endParaRPr lang="en-US" sz="2000" dirty="0"/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 flipV="1">
            <a:off x="4280119" y="925355"/>
            <a:ext cx="993600" cy="2564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6885791" y="927919"/>
            <a:ext cx="993600" cy="2564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9457667" y="927919"/>
            <a:ext cx="993600" cy="2564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2411896" y="2199904"/>
            <a:ext cx="9624611" cy="3402066"/>
            <a:chOff x="2438400" y="2637220"/>
            <a:chExt cx="9624611" cy="3402066"/>
          </a:xfrm>
        </p:grpSpPr>
        <p:grpSp>
          <p:nvGrpSpPr>
            <p:cNvPr id="56" name="Group 55"/>
            <p:cNvGrpSpPr/>
            <p:nvPr/>
          </p:nvGrpSpPr>
          <p:grpSpPr>
            <a:xfrm>
              <a:off x="10479011" y="4715264"/>
              <a:ext cx="1584000" cy="1152000"/>
              <a:chOff x="10479011" y="4715264"/>
              <a:chExt cx="1584000" cy="1152000"/>
            </a:xfrm>
          </p:grpSpPr>
          <p:sp>
            <p:nvSpPr>
              <p:cNvPr id="10" name="Snip Single Corner Rectangle 9"/>
              <p:cNvSpPr/>
              <p:nvPr/>
            </p:nvSpPr>
            <p:spPr>
              <a:xfrm>
                <a:off x="10479011" y="4715264"/>
                <a:ext cx="1584000" cy="1152000"/>
              </a:xfrm>
              <a:prstGeom prst="snip1Rect">
                <a:avLst/>
              </a:prstGeom>
              <a:gradFill flip="none" rotWithShape="1">
                <a:gsLst>
                  <a:gs pos="0">
                    <a:schemeClr val="accent6">
                      <a:lumMod val="5000"/>
                      <a:lumOff val="95000"/>
                    </a:schemeClr>
                  </a:gs>
                  <a:gs pos="74000">
                    <a:schemeClr val="accent6">
                      <a:lumMod val="45000"/>
                      <a:lumOff val="55000"/>
                    </a:schemeClr>
                  </a:gs>
                  <a:gs pos="8300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725135" y="4991359"/>
                <a:ext cx="1183622" cy="70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 Kernel</a:t>
                </a:r>
              </a:p>
              <a:p>
                <a:r>
                  <a:rPr lang="en-US" sz="2000" dirty="0" err="1" smtClean="0"/>
                  <a:t>OpenCL</a:t>
                </a:r>
                <a:endParaRPr lang="en-US" sz="2000" dirty="0"/>
              </a:p>
            </p:txBody>
          </p:sp>
        </p:grpSp>
        <p:sp>
          <p:nvSpPr>
            <p:cNvPr id="33" name="Rounded Rectangle 32"/>
            <p:cNvSpPr/>
            <p:nvPr/>
          </p:nvSpPr>
          <p:spPr>
            <a:xfrm>
              <a:off x="2438400" y="2637220"/>
              <a:ext cx="4772058" cy="340206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2721898" y="2894315"/>
              <a:ext cx="1584000" cy="1152000"/>
              <a:chOff x="2831089" y="2885318"/>
              <a:chExt cx="1584000" cy="11520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2831089" y="2885318"/>
                <a:ext cx="1584000" cy="115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5000"/>
                      <a:lumOff val="95000"/>
                    </a:schemeClr>
                  </a:gs>
                  <a:gs pos="74000">
                    <a:schemeClr val="accent4">
                      <a:lumMod val="45000"/>
                      <a:lumOff val="55000"/>
                    </a:schemeClr>
                  </a:gs>
                  <a:gs pos="83000">
                    <a:schemeClr val="accent4">
                      <a:lumMod val="45000"/>
                      <a:lumOff val="55000"/>
                    </a:schemeClr>
                  </a:gs>
                  <a:gs pos="100000">
                    <a:schemeClr val="accent4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004714" y="2967287"/>
                <a:ext cx="121713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/>
                  <a:t>Parallel Loop</a:t>
                </a:r>
                <a:endParaRPr lang="en-US" sz="2000" dirty="0" smtClean="0"/>
              </a:p>
              <a:p>
                <a:pPr algn="ctr"/>
                <a:r>
                  <a:rPr lang="en-US" sz="2000" dirty="0" smtClean="0"/>
                  <a:t>Extractor</a:t>
                </a:r>
                <a:endParaRPr lang="en-US" sz="20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275320" y="2895188"/>
              <a:ext cx="1584000" cy="1152000"/>
              <a:chOff x="5724081" y="3132519"/>
              <a:chExt cx="1584000" cy="11520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5724081" y="3132519"/>
                <a:ext cx="1584000" cy="115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5000"/>
                      <a:lumOff val="95000"/>
                    </a:schemeClr>
                  </a:gs>
                  <a:gs pos="74000">
                    <a:schemeClr val="accent4">
                      <a:lumMod val="45000"/>
                      <a:lumOff val="55000"/>
                    </a:schemeClr>
                  </a:gs>
                  <a:gs pos="83000">
                    <a:schemeClr val="accent4">
                      <a:lumMod val="45000"/>
                      <a:lumOff val="55000"/>
                    </a:schemeClr>
                  </a:gs>
                  <a:gs pos="100000">
                    <a:schemeClr val="accent4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775039" y="3367504"/>
                <a:ext cx="153304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CL Code Generation</a:t>
                </a:r>
                <a:endParaRPr lang="en-US" sz="2000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4031421" y="4715264"/>
              <a:ext cx="1599960" cy="1152000"/>
              <a:chOff x="4116086" y="4715264"/>
              <a:chExt cx="1599960" cy="11520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4116086" y="4715264"/>
                <a:ext cx="1584000" cy="115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/>
              </a:p>
              <a:p>
                <a:pPr algn="ctr"/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167099" y="4789425"/>
                <a:ext cx="154894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Parallel Scan</a:t>
                </a:r>
                <a:endParaRPr lang="en-US" sz="2000" dirty="0" smtClean="0"/>
              </a:p>
              <a:p>
                <a:pPr algn="ctr"/>
                <a:r>
                  <a:rPr lang="en-US" sz="2000" dirty="0" smtClean="0"/>
                  <a:t>Optimization</a:t>
                </a:r>
              </a:p>
              <a:p>
                <a:pPr algn="ctr"/>
                <a:r>
                  <a:rPr lang="en-US" sz="2000" dirty="0" smtClean="0"/>
                  <a:t>pass</a:t>
                </a:r>
                <a:endParaRPr lang="en-US" sz="2000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0471938" y="2827533"/>
              <a:ext cx="1584000" cy="1152000"/>
              <a:chOff x="10471938" y="2827533"/>
              <a:chExt cx="1584000" cy="1152000"/>
            </a:xfrm>
          </p:grpSpPr>
          <p:sp>
            <p:nvSpPr>
              <p:cNvPr id="19" name="Snip Single Corner Rectangle 18"/>
              <p:cNvSpPr/>
              <p:nvPr/>
            </p:nvSpPr>
            <p:spPr>
              <a:xfrm>
                <a:off x="10471938" y="2827533"/>
                <a:ext cx="1584000" cy="1152000"/>
              </a:xfrm>
              <a:prstGeom prst="snip1Rect">
                <a:avLst/>
              </a:prstGeom>
              <a:gradFill flip="none" rotWithShape="1">
                <a:gsLst>
                  <a:gs pos="0">
                    <a:schemeClr val="accent6">
                      <a:lumMod val="5000"/>
                      <a:lumOff val="95000"/>
                    </a:schemeClr>
                  </a:gs>
                  <a:gs pos="74000">
                    <a:schemeClr val="accent6">
                      <a:lumMod val="45000"/>
                      <a:lumOff val="55000"/>
                    </a:schemeClr>
                  </a:gs>
                  <a:gs pos="8300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750470" y="3095815"/>
                <a:ext cx="1029952" cy="70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Kernel</a:t>
                </a:r>
              </a:p>
              <a:p>
                <a:r>
                  <a:rPr lang="en-US" sz="2000" dirty="0" smtClean="0"/>
                  <a:t>  SPIR</a:t>
                </a:r>
                <a:endParaRPr lang="en-US" sz="2000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8148388" y="2832353"/>
              <a:ext cx="1584000" cy="1152000"/>
              <a:chOff x="8643601" y="2836803"/>
              <a:chExt cx="1584000" cy="11520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8643601" y="2836803"/>
                <a:ext cx="1584000" cy="115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5000"/>
                      <a:lumOff val="95000"/>
                    </a:schemeClr>
                  </a:gs>
                  <a:gs pos="74000">
                    <a:schemeClr val="accent4">
                      <a:lumMod val="45000"/>
                      <a:lumOff val="55000"/>
                    </a:schemeClr>
                  </a:gs>
                  <a:gs pos="83000">
                    <a:schemeClr val="accent4">
                      <a:lumMod val="45000"/>
                      <a:lumOff val="55000"/>
                    </a:schemeClr>
                  </a:gs>
                  <a:gs pos="100000">
                    <a:schemeClr val="accent4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dirty="0"/>
              </a:p>
              <a:p>
                <a:pPr algn="ctr"/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712371" y="3123387"/>
                <a:ext cx="1381311" cy="70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SPIR</a:t>
                </a:r>
              </a:p>
              <a:p>
                <a:r>
                  <a:rPr lang="en-US" sz="2000" dirty="0" smtClean="0"/>
                  <a:t>Generation</a:t>
                </a:r>
                <a:endParaRPr lang="en-US" sz="2000" dirty="0"/>
              </a:p>
            </p:txBody>
          </p:sp>
        </p:grpSp>
        <p:cxnSp>
          <p:nvCxnSpPr>
            <p:cNvPr id="63" name="Straight Arrow Connector 62"/>
            <p:cNvCxnSpPr/>
            <p:nvPr/>
          </p:nvCxnSpPr>
          <p:spPr>
            <a:xfrm flipV="1">
              <a:off x="9747436" y="3470315"/>
              <a:ext cx="720000" cy="256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6881161" y="3525258"/>
              <a:ext cx="1260000" cy="256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4319478" y="3491831"/>
              <a:ext cx="993600" cy="256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Bent-Up Arrow 61"/>
            <p:cNvSpPr/>
            <p:nvPr/>
          </p:nvSpPr>
          <p:spPr>
            <a:xfrm rot="5400000">
              <a:off x="3089558" y="4375209"/>
              <a:ext cx="1268863" cy="614862"/>
            </a:xfrm>
            <a:prstGeom prst="bentUpArrow">
              <a:avLst>
                <a:gd name="adj1" fmla="val 2423"/>
                <a:gd name="adj2" fmla="val 4681"/>
                <a:gd name="adj3" fmla="val 137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Bent-Up Arrow 69"/>
            <p:cNvSpPr/>
            <p:nvPr/>
          </p:nvSpPr>
          <p:spPr>
            <a:xfrm>
              <a:off x="5615422" y="4073045"/>
              <a:ext cx="565246" cy="1244026"/>
            </a:xfrm>
            <a:prstGeom prst="bentUpArrow">
              <a:avLst>
                <a:gd name="adj1" fmla="val 2423"/>
                <a:gd name="adj2" fmla="val 4681"/>
                <a:gd name="adj3" fmla="val 137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Bent-Up Arrow 70"/>
            <p:cNvSpPr/>
            <p:nvPr/>
          </p:nvSpPr>
          <p:spPr>
            <a:xfrm rot="5400000">
              <a:off x="8076411" y="2959150"/>
              <a:ext cx="1791813" cy="2924032"/>
            </a:xfrm>
            <a:prstGeom prst="bentUpArrow">
              <a:avLst>
                <a:gd name="adj1" fmla="val 811"/>
                <a:gd name="adj2" fmla="val 3202"/>
                <a:gd name="adj3" fmla="val 557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Elbow Connector 68"/>
          <p:cNvCxnSpPr/>
          <p:nvPr/>
        </p:nvCxnSpPr>
        <p:spPr>
          <a:xfrm rot="16200000" flipV="1">
            <a:off x="6290544" y="1866809"/>
            <a:ext cx="1576777" cy="865493"/>
          </a:xfrm>
          <a:prstGeom prst="bentConnector3">
            <a:avLst>
              <a:gd name="adj1" fmla="val 72553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5400000">
            <a:off x="3358864" y="156465"/>
            <a:ext cx="864000" cy="3546000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Bent-Up Arrow 98"/>
          <p:cNvSpPr/>
          <p:nvPr/>
        </p:nvSpPr>
        <p:spPr>
          <a:xfrm rot="5400000">
            <a:off x="1937937" y="2423543"/>
            <a:ext cx="747808" cy="614862"/>
          </a:xfrm>
          <a:prstGeom prst="bentUpArrow">
            <a:avLst>
              <a:gd name="adj1" fmla="val 2423"/>
              <a:gd name="adj2" fmla="val 4681"/>
              <a:gd name="adj3" fmla="val 137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4769438" y="1459454"/>
            <a:ext cx="341981" cy="369332"/>
            <a:chOff x="596347" y="4032499"/>
            <a:chExt cx="341981" cy="369332"/>
          </a:xfrm>
        </p:grpSpPr>
        <p:sp>
          <p:nvSpPr>
            <p:cNvPr id="96" name="Oval 95"/>
            <p:cNvSpPr/>
            <p:nvPr/>
          </p:nvSpPr>
          <p:spPr>
            <a:xfrm>
              <a:off x="596348" y="4055165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96347" y="4032499"/>
              <a:ext cx="341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</a:t>
              </a:r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659578" y="2602567"/>
            <a:ext cx="341981" cy="369332"/>
            <a:chOff x="596347" y="4032499"/>
            <a:chExt cx="341981" cy="369332"/>
          </a:xfrm>
        </p:grpSpPr>
        <p:sp>
          <p:nvSpPr>
            <p:cNvPr id="104" name="Oval 103"/>
            <p:cNvSpPr/>
            <p:nvPr/>
          </p:nvSpPr>
          <p:spPr>
            <a:xfrm>
              <a:off x="596348" y="4055165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96347" y="4032499"/>
              <a:ext cx="341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622232" y="2624811"/>
            <a:ext cx="341981" cy="369332"/>
            <a:chOff x="596347" y="4032499"/>
            <a:chExt cx="341981" cy="369332"/>
          </a:xfrm>
        </p:grpSpPr>
        <p:sp>
          <p:nvSpPr>
            <p:cNvPr id="107" name="Oval 106"/>
            <p:cNvSpPr/>
            <p:nvPr/>
          </p:nvSpPr>
          <p:spPr>
            <a:xfrm>
              <a:off x="596348" y="4055165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96347" y="4032499"/>
              <a:ext cx="341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519930" y="4352109"/>
            <a:ext cx="341981" cy="369332"/>
            <a:chOff x="596347" y="4032499"/>
            <a:chExt cx="341981" cy="369332"/>
          </a:xfrm>
        </p:grpSpPr>
        <p:sp>
          <p:nvSpPr>
            <p:cNvPr id="110" name="Oval 109"/>
            <p:cNvSpPr/>
            <p:nvPr/>
          </p:nvSpPr>
          <p:spPr>
            <a:xfrm>
              <a:off x="596348" y="4055165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96347" y="4032499"/>
              <a:ext cx="341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7634913" y="4322517"/>
            <a:ext cx="341981" cy="369332"/>
            <a:chOff x="596347" y="4032499"/>
            <a:chExt cx="341981" cy="369332"/>
          </a:xfrm>
        </p:grpSpPr>
        <p:sp>
          <p:nvSpPr>
            <p:cNvPr id="113" name="Oval 112"/>
            <p:cNvSpPr/>
            <p:nvPr/>
          </p:nvSpPr>
          <p:spPr>
            <a:xfrm>
              <a:off x="596348" y="4055165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96347" y="4032499"/>
              <a:ext cx="341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7012963" y="1478225"/>
            <a:ext cx="341981" cy="369332"/>
            <a:chOff x="596347" y="4032499"/>
            <a:chExt cx="341981" cy="369332"/>
          </a:xfrm>
        </p:grpSpPr>
        <p:sp>
          <p:nvSpPr>
            <p:cNvPr id="116" name="Oval 115"/>
            <p:cNvSpPr/>
            <p:nvPr/>
          </p:nvSpPr>
          <p:spPr>
            <a:xfrm>
              <a:off x="596348" y="4055165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96347" y="4032499"/>
              <a:ext cx="341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650515" y="5048919"/>
            <a:ext cx="341981" cy="369332"/>
            <a:chOff x="596347" y="4032499"/>
            <a:chExt cx="341981" cy="369332"/>
          </a:xfrm>
        </p:grpSpPr>
        <p:sp>
          <p:nvSpPr>
            <p:cNvPr id="72" name="Oval 71"/>
            <p:cNvSpPr/>
            <p:nvPr/>
          </p:nvSpPr>
          <p:spPr>
            <a:xfrm>
              <a:off x="596348" y="4055165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96347" y="4032499"/>
              <a:ext cx="341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38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Marcio Pereira</dc:creator>
  <cp:lastModifiedBy>Marcio Pereira</cp:lastModifiedBy>
  <cp:revision>18</cp:revision>
  <cp:lastPrinted>2017-04-22T17:14:55Z</cp:lastPrinted>
  <dcterms:created xsi:type="dcterms:W3CDTF">2016-11-02T23:25:08Z</dcterms:created>
  <dcterms:modified xsi:type="dcterms:W3CDTF">2017-06-03T17:33:58Z</dcterms:modified>
</cp:coreProperties>
</file>