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55F-701D-D740-BFAC-0DD133DC407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77BC-A0EF-2248-9E14-83949118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03499" y="0"/>
            <a:ext cx="8928977" cy="6858000"/>
            <a:chOff x="2603499" y="0"/>
            <a:chExt cx="892897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499" y="0"/>
              <a:ext cx="8366760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1075276" y="1418896"/>
              <a:ext cx="457200" cy="441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1075276" y="2627586"/>
              <a:ext cx="457200" cy="441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075276" y="3647090"/>
              <a:ext cx="457200" cy="441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075276" y="4997669"/>
              <a:ext cx="457200" cy="441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Pereira</dc:creator>
  <cp:lastModifiedBy>Marcio Pereira</cp:lastModifiedBy>
  <cp:revision>2</cp:revision>
  <cp:lastPrinted>2017-06-05T21:49:38Z</cp:lastPrinted>
  <dcterms:created xsi:type="dcterms:W3CDTF">2017-06-05T21:40:18Z</dcterms:created>
  <dcterms:modified xsi:type="dcterms:W3CDTF">2017-06-05T21:49:50Z</dcterms:modified>
</cp:coreProperties>
</file>