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004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42" d="100"/>
          <a:sy n="42" d="100"/>
        </p:scale>
        <p:origin x="241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945943"/>
            <a:ext cx="13770372" cy="6266897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9454516"/>
            <a:ext cx="12150329" cy="4345992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25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310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958369"/>
            <a:ext cx="3493219" cy="1525473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958369"/>
            <a:ext cx="10277153" cy="1525473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712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947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4487671"/>
            <a:ext cx="13972878" cy="7487774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12046282"/>
            <a:ext cx="13972878" cy="3937644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8006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4791843"/>
            <a:ext cx="6885186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4791843"/>
            <a:ext cx="6885186" cy="1142125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25861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958373"/>
            <a:ext cx="13972878" cy="347929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4412664"/>
            <a:ext cx="6853544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6575242"/>
            <a:ext cx="6853544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4412664"/>
            <a:ext cx="6887296" cy="2162578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6575242"/>
            <a:ext cx="6887296" cy="967119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45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547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959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2591766"/>
            <a:ext cx="8201472" cy="12792138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2264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1200044"/>
            <a:ext cx="5225063" cy="4200155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2591766"/>
            <a:ext cx="8201472" cy="12792138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5400199"/>
            <a:ext cx="5225063" cy="1000453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1167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958373"/>
            <a:ext cx="139728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4791843"/>
            <a:ext cx="139728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6C307-2294-4C60-B78D-369BA73054B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6683952"/>
            <a:ext cx="5467648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6683952"/>
            <a:ext cx="3645099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FF719-07ED-4A11-9220-ED4BBD1D964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7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72683C81-541D-055E-0DF3-EE66B40A8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112" y="17170401"/>
            <a:ext cx="1497292" cy="1102458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27F18B59-8688-18D0-7A03-B5C800AC1902}"/>
              </a:ext>
            </a:extLst>
          </p:cNvPr>
          <p:cNvSpPr/>
          <p:nvPr/>
        </p:nvSpPr>
        <p:spPr>
          <a:xfrm>
            <a:off x="503075" y="2107874"/>
            <a:ext cx="12903357" cy="155794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D8FE95D-9AA9-B09F-F8C3-93F8AD52D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0453" y="3532111"/>
            <a:ext cx="929711" cy="93395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658F5A-F97B-207B-B34C-EBB01E4DF1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2414" y="9357287"/>
            <a:ext cx="1097447" cy="1102458"/>
          </a:xfrm>
          <a:prstGeom prst="rect">
            <a:avLst/>
          </a:prstGeom>
        </p:spPr>
      </p:pic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0DF26987-04BC-41EE-E5D8-657C8DCBBC3B}"/>
              </a:ext>
            </a:extLst>
          </p:cNvPr>
          <p:cNvCxnSpPr>
            <a:stCxn id="9" idx="0"/>
            <a:endCxn id="6" idx="1"/>
          </p:cNvCxnSpPr>
          <p:nvPr/>
        </p:nvCxnSpPr>
        <p:spPr>
          <a:xfrm rot="5400000" flipH="1" flipV="1">
            <a:off x="10796696" y="5733531"/>
            <a:ext cx="5358198" cy="1889315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agen 16">
            <a:extLst>
              <a:ext uri="{FF2B5EF4-FFF2-40B4-BE49-F238E27FC236}">
                <a16:creationId xmlns:a16="http://schemas.microsoft.com/office/drawing/2014/main" id="{31F925B0-BA95-B050-BC3C-E54DE9C72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42239" y="14288566"/>
            <a:ext cx="1624110" cy="1087684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86063C6D-0E9D-A9C2-DEB7-C3876CC8D93C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11200357" y="11790525"/>
            <a:ext cx="4372663" cy="1711101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ángulo 24">
            <a:extLst>
              <a:ext uri="{FF2B5EF4-FFF2-40B4-BE49-F238E27FC236}">
                <a16:creationId xmlns:a16="http://schemas.microsoft.com/office/drawing/2014/main" id="{A1B299CD-32D3-F1C6-E70E-73774CEC125B}"/>
              </a:ext>
            </a:extLst>
          </p:cNvPr>
          <p:cNvSpPr/>
          <p:nvPr/>
        </p:nvSpPr>
        <p:spPr>
          <a:xfrm>
            <a:off x="754944" y="2719754"/>
            <a:ext cx="10730411" cy="14635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89BF4950-4456-E740-B018-B527DA9E0C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988" y="11502320"/>
            <a:ext cx="3395871" cy="967800"/>
          </a:xfrm>
          <a:prstGeom prst="rect">
            <a:avLst/>
          </a:prstGeom>
        </p:spPr>
      </p:pic>
      <p:sp>
        <p:nvSpPr>
          <p:cNvPr id="30" name="Rectángulo 29">
            <a:extLst>
              <a:ext uri="{FF2B5EF4-FFF2-40B4-BE49-F238E27FC236}">
                <a16:creationId xmlns:a16="http://schemas.microsoft.com/office/drawing/2014/main" id="{C6E3957E-6F8B-173F-D516-A2AE5C4BEEF0}"/>
              </a:ext>
            </a:extLst>
          </p:cNvPr>
          <p:cNvSpPr/>
          <p:nvPr/>
        </p:nvSpPr>
        <p:spPr>
          <a:xfrm>
            <a:off x="5317961" y="11416896"/>
            <a:ext cx="5373685" cy="31055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35D2391-CFCB-CD01-BF43-C633A7AF1F65}"/>
              </a:ext>
            </a:extLst>
          </p:cNvPr>
          <p:cNvSpPr txBox="1"/>
          <p:nvPr/>
        </p:nvSpPr>
        <p:spPr>
          <a:xfrm>
            <a:off x="7465822" y="12125273"/>
            <a:ext cx="12683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/>
              <a:t>+</a:t>
            </a:r>
            <a:endParaRPr lang="es-CO" sz="10000"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2DA03E66-3C6A-B5F5-9708-7A7C315D8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24683" y="13221139"/>
            <a:ext cx="1618353" cy="1120364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1B61A263-5E07-50C1-6C35-86502EC64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96446" y="13304138"/>
            <a:ext cx="1557081" cy="1013879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BF26F90-7509-5314-87A1-CBF905ED48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85326" y="13101122"/>
            <a:ext cx="1657478" cy="1429565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A34AA3C8-7321-B0C6-4A65-450D412253C1}"/>
              </a:ext>
            </a:extLst>
          </p:cNvPr>
          <p:cNvSpPr/>
          <p:nvPr/>
        </p:nvSpPr>
        <p:spPr>
          <a:xfrm>
            <a:off x="9334447" y="9895109"/>
            <a:ext cx="1906835" cy="1189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38" name="Imagen 37">
            <a:extLst>
              <a:ext uri="{FF2B5EF4-FFF2-40B4-BE49-F238E27FC236}">
                <a16:creationId xmlns:a16="http://schemas.microsoft.com/office/drawing/2014/main" id="{4B1ACFD8-FCD5-CFF7-84D3-9BD05B1E9C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37009" y="10005401"/>
            <a:ext cx="1635097" cy="969287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778B40A5-D51E-D49F-882D-32EBD237009D}"/>
              </a:ext>
            </a:extLst>
          </p:cNvPr>
          <p:cNvSpPr/>
          <p:nvPr/>
        </p:nvSpPr>
        <p:spPr>
          <a:xfrm>
            <a:off x="5724896" y="9464218"/>
            <a:ext cx="2638985" cy="9840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cxnSp>
        <p:nvCxnSpPr>
          <p:cNvPr id="60" name="Conector: angular 59">
            <a:extLst>
              <a:ext uri="{FF2B5EF4-FFF2-40B4-BE49-F238E27FC236}">
                <a16:creationId xmlns:a16="http://schemas.microsoft.com/office/drawing/2014/main" id="{0D2BBC37-D597-35FD-01AB-20D5948B2E51}"/>
              </a:ext>
            </a:extLst>
          </p:cNvPr>
          <p:cNvCxnSpPr>
            <a:cxnSpLocks/>
            <a:stCxn id="9" idx="1"/>
            <a:endCxn id="30" idx="3"/>
          </p:cNvCxnSpPr>
          <p:nvPr/>
        </p:nvCxnSpPr>
        <p:spPr>
          <a:xfrm rot="10800000" flipV="1">
            <a:off x="10691646" y="9908515"/>
            <a:ext cx="1290768" cy="3061131"/>
          </a:xfrm>
          <a:prstGeom prst="bentConnector3">
            <a:avLst>
              <a:gd name="adj1" fmla="val 154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Rectángulo 1023">
            <a:extLst>
              <a:ext uri="{FF2B5EF4-FFF2-40B4-BE49-F238E27FC236}">
                <a16:creationId xmlns:a16="http://schemas.microsoft.com/office/drawing/2014/main" id="{0F2B32F7-FFAE-B081-AEEE-03263F0BFB4C}"/>
              </a:ext>
            </a:extLst>
          </p:cNvPr>
          <p:cNvSpPr/>
          <p:nvPr/>
        </p:nvSpPr>
        <p:spPr>
          <a:xfrm>
            <a:off x="987990" y="14768311"/>
            <a:ext cx="3636134" cy="22326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1025" name="Imagen 1024">
            <a:extLst>
              <a:ext uri="{FF2B5EF4-FFF2-40B4-BE49-F238E27FC236}">
                <a16:creationId xmlns:a16="http://schemas.microsoft.com/office/drawing/2014/main" id="{594A9EFB-3134-7698-25B3-2B3759B6D1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1346" y="14832408"/>
            <a:ext cx="1541731" cy="787843"/>
          </a:xfrm>
          <a:prstGeom prst="rect">
            <a:avLst/>
          </a:prstGeom>
        </p:spPr>
      </p:pic>
      <p:pic>
        <p:nvPicPr>
          <p:cNvPr id="1026" name="Imagen 1025">
            <a:extLst>
              <a:ext uri="{FF2B5EF4-FFF2-40B4-BE49-F238E27FC236}">
                <a16:creationId xmlns:a16="http://schemas.microsoft.com/office/drawing/2014/main" id="{C70F9F98-4513-C42D-8E23-3E0C0631347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34993" y="14915754"/>
            <a:ext cx="1731787" cy="967759"/>
          </a:xfrm>
          <a:prstGeom prst="rect">
            <a:avLst/>
          </a:prstGeom>
        </p:spPr>
      </p:pic>
      <p:pic>
        <p:nvPicPr>
          <p:cNvPr id="1027" name="Imagen 1026">
            <a:extLst>
              <a:ext uri="{FF2B5EF4-FFF2-40B4-BE49-F238E27FC236}">
                <a16:creationId xmlns:a16="http://schemas.microsoft.com/office/drawing/2014/main" id="{5880F102-2F97-5E20-A729-74F945480F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88262" y="15875260"/>
            <a:ext cx="2418475" cy="1139084"/>
          </a:xfrm>
          <a:prstGeom prst="rect">
            <a:avLst/>
          </a:prstGeom>
        </p:spPr>
      </p:pic>
      <p:sp>
        <p:nvSpPr>
          <p:cNvPr id="1029" name="Rectángulo 1028">
            <a:extLst>
              <a:ext uri="{FF2B5EF4-FFF2-40B4-BE49-F238E27FC236}">
                <a16:creationId xmlns:a16="http://schemas.microsoft.com/office/drawing/2014/main" id="{9CDEC5E8-B0E7-4EDF-20FC-D33920DAED2F}"/>
              </a:ext>
            </a:extLst>
          </p:cNvPr>
          <p:cNvSpPr/>
          <p:nvPr/>
        </p:nvSpPr>
        <p:spPr>
          <a:xfrm>
            <a:off x="1004935" y="10054642"/>
            <a:ext cx="3790251" cy="2232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36485C9F-FB28-2537-D55B-64F40E350E8F}"/>
              </a:ext>
            </a:extLst>
          </p:cNvPr>
          <p:cNvSpPr txBox="1"/>
          <p:nvPr/>
        </p:nvSpPr>
        <p:spPr>
          <a:xfrm>
            <a:off x="5641727" y="9626646"/>
            <a:ext cx="302155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500" dirty="0"/>
              <a:t>Aplicación BD</a:t>
            </a:r>
            <a:endParaRPr lang="es-CO" sz="3500" dirty="0"/>
          </a:p>
        </p:txBody>
      </p:sp>
      <p:cxnSp>
        <p:nvCxnSpPr>
          <p:cNvPr id="1041" name="Conector: angular 1040">
            <a:extLst>
              <a:ext uri="{FF2B5EF4-FFF2-40B4-BE49-F238E27FC236}">
                <a16:creationId xmlns:a16="http://schemas.microsoft.com/office/drawing/2014/main" id="{0A79199E-39D1-1C61-4DDE-40504E9512E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61045" y="10834652"/>
            <a:ext cx="974755" cy="20197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Conector: angular 1042">
            <a:extLst>
              <a:ext uri="{FF2B5EF4-FFF2-40B4-BE49-F238E27FC236}">
                <a16:creationId xmlns:a16="http://schemas.microsoft.com/office/drawing/2014/main" id="{0D84D2B4-21C9-7D40-BE82-DA99FB338A3D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363880" y="10005401"/>
            <a:ext cx="970567" cy="4846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Imagen 1049">
            <a:extLst>
              <a:ext uri="{FF2B5EF4-FFF2-40B4-BE49-F238E27FC236}">
                <a16:creationId xmlns:a16="http://schemas.microsoft.com/office/drawing/2014/main" id="{DBF95F72-B2EB-80C6-06F4-E08C588EAA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3374" y="10490044"/>
            <a:ext cx="1508117" cy="1498440"/>
          </a:xfrm>
          <a:prstGeom prst="rect">
            <a:avLst/>
          </a:prstGeom>
        </p:spPr>
      </p:pic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50365060-E70A-6162-C1F9-F0616D7AACD8}"/>
              </a:ext>
            </a:extLst>
          </p:cNvPr>
          <p:cNvSpPr txBox="1"/>
          <p:nvPr/>
        </p:nvSpPr>
        <p:spPr>
          <a:xfrm>
            <a:off x="2265876" y="10384982"/>
            <a:ext cx="12683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0" dirty="0"/>
              <a:t>+</a:t>
            </a:r>
            <a:endParaRPr lang="es-CO" sz="10000" dirty="0"/>
          </a:p>
        </p:txBody>
      </p:sp>
      <p:pic>
        <p:nvPicPr>
          <p:cNvPr id="1053" name="Imagen 1052">
            <a:extLst>
              <a:ext uri="{FF2B5EF4-FFF2-40B4-BE49-F238E27FC236}">
                <a16:creationId xmlns:a16="http://schemas.microsoft.com/office/drawing/2014/main" id="{8930B890-0BAB-8719-CAA0-5A67CD0FDD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20577" y="10201764"/>
            <a:ext cx="1674610" cy="2074999"/>
          </a:xfrm>
          <a:prstGeom prst="rect">
            <a:avLst/>
          </a:prstGeom>
        </p:spPr>
      </p:pic>
      <p:cxnSp>
        <p:nvCxnSpPr>
          <p:cNvPr id="1055" name="Conector: angular 1054">
            <a:extLst>
              <a:ext uri="{FF2B5EF4-FFF2-40B4-BE49-F238E27FC236}">
                <a16:creationId xmlns:a16="http://schemas.microsoft.com/office/drawing/2014/main" id="{AA67C5F4-6B62-F0CA-702E-A5CF1A05FED6}"/>
              </a:ext>
            </a:extLst>
          </p:cNvPr>
          <p:cNvCxnSpPr>
            <a:stCxn id="1038" idx="1"/>
            <a:endCxn id="1053" idx="3"/>
          </p:cNvCxnSpPr>
          <p:nvPr/>
        </p:nvCxnSpPr>
        <p:spPr>
          <a:xfrm rot="10800000" flipV="1">
            <a:off x="4795187" y="9942116"/>
            <a:ext cx="846540" cy="12971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Imagen 1055">
            <a:extLst>
              <a:ext uri="{FF2B5EF4-FFF2-40B4-BE49-F238E27FC236}">
                <a16:creationId xmlns:a16="http://schemas.microsoft.com/office/drawing/2014/main" id="{3C38130B-3FC1-22A7-E1EF-7330D96966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757" y="16899929"/>
            <a:ext cx="1117296" cy="748265"/>
          </a:xfrm>
          <a:prstGeom prst="rect">
            <a:avLst/>
          </a:prstGeom>
        </p:spPr>
      </p:pic>
      <p:sp>
        <p:nvSpPr>
          <p:cNvPr id="1071" name="Rectángulo 1070">
            <a:extLst>
              <a:ext uri="{FF2B5EF4-FFF2-40B4-BE49-F238E27FC236}">
                <a16:creationId xmlns:a16="http://schemas.microsoft.com/office/drawing/2014/main" id="{A4FD2661-2BB9-B095-54D4-33DCF48EF8D0}"/>
              </a:ext>
            </a:extLst>
          </p:cNvPr>
          <p:cNvSpPr/>
          <p:nvPr/>
        </p:nvSpPr>
        <p:spPr>
          <a:xfrm>
            <a:off x="1101346" y="5431806"/>
            <a:ext cx="4401430" cy="2232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1072" name="Imagen 1071">
            <a:extLst>
              <a:ext uri="{FF2B5EF4-FFF2-40B4-BE49-F238E27FC236}">
                <a16:creationId xmlns:a16="http://schemas.microsoft.com/office/drawing/2014/main" id="{6E38653A-F1F3-AF57-509F-4000925D26D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0154" y="5528537"/>
            <a:ext cx="1804003" cy="1804003"/>
          </a:xfrm>
          <a:prstGeom prst="rect">
            <a:avLst/>
          </a:prstGeom>
        </p:spPr>
      </p:pic>
      <p:pic>
        <p:nvPicPr>
          <p:cNvPr id="1074" name="Imagen 1073">
            <a:extLst>
              <a:ext uri="{FF2B5EF4-FFF2-40B4-BE49-F238E27FC236}">
                <a16:creationId xmlns:a16="http://schemas.microsoft.com/office/drawing/2014/main" id="{E63A37F8-0F94-5BC4-4DFB-9164E965C85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79702" y="5595732"/>
            <a:ext cx="2444718" cy="1833539"/>
          </a:xfrm>
          <a:prstGeom prst="rect">
            <a:avLst/>
          </a:prstGeom>
        </p:spPr>
      </p:pic>
      <p:pic>
        <p:nvPicPr>
          <p:cNvPr id="1077" name="Imagen 1076">
            <a:extLst>
              <a:ext uri="{FF2B5EF4-FFF2-40B4-BE49-F238E27FC236}">
                <a16:creationId xmlns:a16="http://schemas.microsoft.com/office/drawing/2014/main" id="{84447397-39A8-7E07-149D-82BBFD882CC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209367" y="5733854"/>
            <a:ext cx="2895282" cy="1628596"/>
          </a:xfrm>
          <a:prstGeom prst="rect">
            <a:avLst/>
          </a:prstGeom>
        </p:spPr>
      </p:pic>
      <p:cxnSp>
        <p:nvCxnSpPr>
          <p:cNvPr id="1083" name="Conector: angular 1082">
            <a:extLst>
              <a:ext uri="{FF2B5EF4-FFF2-40B4-BE49-F238E27FC236}">
                <a16:creationId xmlns:a16="http://schemas.microsoft.com/office/drawing/2014/main" id="{6CAD787B-6BAF-4DA2-EDE3-F16FB85D457E}"/>
              </a:ext>
            </a:extLst>
          </p:cNvPr>
          <p:cNvCxnSpPr>
            <a:stCxn id="1071" idx="2"/>
            <a:endCxn id="1029" idx="0"/>
          </p:cNvCxnSpPr>
          <p:nvPr/>
        </p:nvCxnSpPr>
        <p:spPr>
          <a:xfrm rot="5400000">
            <a:off x="1905989" y="8658570"/>
            <a:ext cx="2390144" cy="402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4" name="Rectángulo 1083">
            <a:extLst>
              <a:ext uri="{FF2B5EF4-FFF2-40B4-BE49-F238E27FC236}">
                <a16:creationId xmlns:a16="http://schemas.microsoft.com/office/drawing/2014/main" id="{E9E39848-A42F-61C8-FEBE-81D3D9940FB2}"/>
              </a:ext>
            </a:extLst>
          </p:cNvPr>
          <p:cNvSpPr/>
          <p:nvPr/>
        </p:nvSpPr>
        <p:spPr>
          <a:xfrm>
            <a:off x="6122820" y="3990750"/>
            <a:ext cx="5021428" cy="22326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611"/>
          </a:p>
        </p:txBody>
      </p:sp>
      <p:pic>
        <p:nvPicPr>
          <p:cNvPr id="1085" name="Imagen 1084">
            <a:extLst>
              <a:ext uri="{FF2B5EF4-FFF2-40B4-BE49-F238E27FC236}">
                <a16:creationId xmlns:a16="http://schemas.microsoft.com/office/drawing/2014/main" id="{3AAB51ED-B7A6-25C8-0BB4-425B4D69C56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96696" y="4244099"/>
            <a:ext cx="1913621" cy="1617942"/>
          </a:xfrm>
          <a:prstGeom prst="rect">
            <a:avLst/>
          </a:prstGeom>
        </p:spPr>
      </p:pic>
      <p:pic>
        <p:nvPicPr>
          <p:cNvPr id="1086" name="Imagen 1085">
            <a:extLst>
              <a:ext uri="{FF2B5EF4-FFF2-40B4-BE49-F238E27FC236}">
                <a16:creationId xmlns:a16="http://schemas.microsoft.com/office/drawing/2014/main" id="{0E609A4F-7384-DBC8-2E20-BA3190900FC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256044" y="4266353"/>
            <a:ext cx="2638985" cy="1573433"/>
          </a:xfrm>
          <a:prstGeom prst="rect">
            <a:avLst/>
          </a:prstGeom>
        </p:spPr>
      </p:pic>
      <p:cxnSp>
        <p:nvCxnSpPr>
          <p:cNvPr id="1088" name="Conector: angular 1087">
            <a:extLst>
              <a:ext uri="{FF2B5EF4-FFF2-40B4-BE49-F238E27FC236}">
                <a16:creationId xmlns:a16="http://schemas.microsoft.com/office/drawing/2014/main" id="{C9EF5572-B2E3-1A7D-6ED4-E9681510697F}"/>
              </a:ext>
            </a:extLst>
          </p:cNvPr>
          <p:cNvCxnSpPr>
            <a:stCxn id="1071" idx="0"/>
          </p:cNvCxnSpPr>
          <p:nvPr/>
        </p:nvCxnSpPr>
        <p:spPr>
          <a:xfrm rot="5400000" flipH="1" flipV="1">
            <a:off x="4129714" y="3438701"/>
            <a:ext cx="1165453" cy="28207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0" name="Conector: angular 1089">
            <a:extLst>
              <a:ext uri="{FF2B5EF4-FFF2-40B4-BE49-F238E27FC236}">
                <a16:creationId xmlns:a16="http://schemas.microsoft.com/office/drawing/2014/main" id="{BBD0FBFF-9838-7965-9B42-053159DCF4B7}"/>
              </a:ext>
            </a:extLst>
          </p:cNvPr>
          <p:cNvCxnSpPr>
            <a:stCxn id="9" idx="1"/>
          </p:cNvCxnSpPr>
          <p:nvPr/>
        </p:nvCxnSpPr>
        <p:spPr>
          <a:xfrm rot="10800000">
            <a:off x="5502776" y="6752492"/>
            <a:ext cx="6479638" cy="3156024"/>
          </a:xfrm>
          <a:prstGeom prst="bentConnector3">
            <a:avLst>
              <a:gd name="adj1" fmla="val 33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01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4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Valentina Maya</dc:creator>
  <cp:lastModifiedBy>Sebastian Ramirez Henao</cp:lastModifiedBy>
  <cp:revision>4</cp:revision>
  <dcterms:created xsi:type="dcterms:W3CDTF">2024-07-30T17:14:11Z</dcterms:created>
  <dcterms:modified xsi:type="dcterms:W3CDTF">2024-08-14T23:39:27Z</dcterms:modified>
</cp:coreProperties>
</file>