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</p:sldIdLst>
  <p:sldSz cx="14400213" cy="7380288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07839"/>
            <a:ext cx="10800160" cy="2569434"/>
          </a:xfrm>
        </p:spPr>
        <p:txBody>
          <a:bodyPr anchor="b"/>
          <a:lstStyle>
            <a:lvl1pPr algn="ctr">
              <a:defRPr sz="645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876360"/>
            <a:ext cx="10800160" cy="1781861"/>
          </a:xfrm>
        </p:spPr>
        <p:txBody>
          <a:bodyPr/>
          <a:lstStyle>
            <a:lvl1pPr marL="0" indent="0" algn="ctr">
              <a:buNone/>
              <a:defRPr sz="2583"/>
            </a:lvl1pPr>
            <a:lvl2pPr marL="492039" indent="0" algn="ctr">
              <a:buNone/>
              <a:defRPr sz="2152"/>
            </a:lvl2pPr>
            <a:lvl3pPr marL="984077" indent="0" algn="ctr">
              <a:buNone/>
              <a:defRPr sz="1937"/>
            </a:lvl3pPr>
            <a:lvl4pPr marL="1476116" indent="0" algn="ctr">
              <a:buNone/>
              <a:defRPr sz="1722"/>
            </a:lvl4pPr>
            <a:lvl5pPr marL="1968155" indent="0" algn="ctr">
              <a:buNone/>
              <a:defRPr sz="1722"/>
            </a:lvl5pPr>
            <a:lvl6pPr marL="2460193" indent="0" algn="ctr">
              <a:buNone/>
              <a:defRPr sz="1722"/>
            </a:lvl6pPr>
            <a:lvl7pPr marL="2952232" indent="0" algn="ctr">
              <a:buNone/>
              <a:defRPr sz="1722"/>
            </a:lvl7pPr>
            <a:lvl8pPr marL="3444270" indent="0" algn="ctr">
              <a:buNone/>
              <a:defRPr sz="1722"/>
            </a:lvl8pPr>
            <a:lvl9pPr marL="3936309" indent="0" algn="ctr">
              <a:buNone/>
              <a:defRPr sz="1722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54AC-30FB-46DD-9F49-A76433A2E208}" type="datetimeFigureOut">
              <a:rPr lang="es-CO" smtClean="0"/>
              <a:t>22/06/2023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761B-257C-4BE2-B4B7-479343887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96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54AC-30FB-46DD-9F49-A76433A2E208}" type="datetimeFigureOut">
              <a:rPr lang="es-CO" smtClean="0"/>
              <a:t>22/06/2023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761B-257C-4BE2-B4B7-479343887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49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92932"/>
            <a:ext cx="3105046" cy="625445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92932"/>
            <a:ext cx="9135135" cy="6254453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54AC-30FB-46DD-9F49-A76433A2E208}" type="datetimeFigureOut">
              <a:rPr lang="es-CO" smtClean="0"/>
              <a:t>22/06/2023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761B-257C-4BE2-B4B7-479343887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835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54AC-30FB-46DD-9F49-A76433A2E208}" type="datetimeFigureOut">
              <a:rPr lang="es-CO" smtClean="0"/>
              <a:t>22/06/2023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761B-257C-4BE2-B4B7-479343887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688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839948"/>
            <a:ext cx="12420184" cy="3069994"/>
          </a:xfrm>
        </p:spPr>
        <p:txBody>
          <a:bodyPr anchor="b"/>
          <a:lstStyle>
            <a:lvl1pPr>
              <a:defRPr sz="645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938986"/>
            <a:ext cx="12420184" cy="1614437"/>
          </a:xfrm>
        </p:spPr>
        <p:txBody>
          <a:bodyPr/>
          <a:lstStyle>
            <a:lvl1pPr marL="0" indent="0">
              <a:buNone/>
              <a:defRPr sz="2583">
                <a:solidFill>
                  <a:schemeClr val="tx1">
                    <a:tint val="75000"/>
                  </a:schemeClr>
                </a:solidFill>
              </a:defRPr>
            </a:lvl1pPr>
            <a:lvl2pPr marL="492039" indent="0">
              <a:buNone/>
              <a:defRPr sz="2152">
                <a:solidFill>
                  <a:schemeClr val="tx1">
                    <a:tint val="75000"/>
                  </a:schemeClr>
                </a:solidFill>
              </a:defRPr>
            </a:lvl2pPr>
            <a:lvl3pPr marL="984077" indent="0">
              <a:buNone/>
              <a:defRPr sz="1937">
                <a:solidFill>
                  <a:schemeClr val="tx1">
                    <a:tint val="75000"/>
                  </a:schemeClr>
                </a:solidFill>
              </a:defRPr>
            </a:lvl3pPr>
            <a:lvl4pPr marL="1476116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4pPr>
            <a:lvl5pPr marL="1968155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5pPr>
            <a:lvl6pPr marL="2460193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6pPr>
            <a:lvl7pPr marL="2952232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7pPr>
            <a:lvl8pPr marL="3444270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8pPr>
            <a:lvl9pPr marL="3936309" indent="0">
              <a:buNone/>
              <a:defRPr sz="17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54AC-30FB-46DD-9F49-A76433A2E208}" type="datetimeFigureOut">
              <a:rPr lang="es-CO" smtClean="0"/>
              <a:t>22/06/2023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761B-257C-4BE2-B4B7-479343887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653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64660"/>
            <a:ext cx="6120091" cy="46827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64660"/>
            <a:ext cx="6120091" cy="46827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54AC-30FB-46DD-9F49-A76433A2E208}" type="datetimeFigureOut">
              <a:rPr lang="es-CO" smtClean="0"/>
              <a:t>22/06/2023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761B-257C-4BE2-B4B7-479343887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727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92932"/>
            <a:ext cx="12420184" cy="142651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09196"/>
            <a:ext cx="6091965" cy="886659"/>
          </a:xfrm>
        </p:spPr>
        <p:txBody>
          <a:bodyPr anchor="b"/>
          <a:lstStyle>
            <a:lvl1pPr marL="0" indent="0">
              <a:buNone/>
              <a:defRPr sz="2583" b="1"/>
            </a:lvl1pPr>
            <a:lvl2pPr marL="492039" indent="0">
              <a:buNone/>
              <a:defRPr sz="2152" b="1"/>
            </a:lvl2pPr>
            <a:lvl3pPr marL="984077" indent="0">
              <a:buNone/>
              <a:defRPr sz="1937" b="1"/>
            </a:lvl3pPr>
            <a:lvl4pPr marL="1476116" indent="0">
              <a:buNone/>
              <a:defRPr sz="1722" b="1"/>
            </a:lvl4pPr>
            <a:lvl5pPr marL="1968155" indent="0">
              <a:buNone/>
              <a:defRPr sz="1722" b="1"/>
            </a:lvl5pPr>
            <a:lvl6pPr marL="2460193" indent="0">
              <a:buNone/>
              <a:defRPr sz="1722" b="1"/>
            </a:lvl6pPr>
            <a:lvl7pPr marL="2952232" indent="0">
              <a:buNone/>
              <a:defRPr sz="1722" b="1"/>
            </a:lvl7pPr>
            <a:lvl8pPr marL="3444270" indent="0">
              <a:buNone/>
              <a:defRPr sz="1722" b="1"/>
            </a:lvl8pPr>
            <a:lvl9pPr marL="3936309" indent="0">
              <a:buNone/>
              <a:defRPr sz="1722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95855"/>
            <a:ext cx="6091965" cy="396519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09196"/>
            <a:ext cx="6121966" cy="886659"/>
          </a:xfrm>
        </p:spPr>
        <p:txBody>
          <a:bodyPr anchor="b"/>
          <a:lstStyle>
            <a:lvl1pPr marL="0" indent="0">
              <a:buNone/>
              <a:defRPr sz="2583" b="1"/>
            </a:lvl1pPr>
            <a:lvl2pPr marL="492039" indent="0">
              <a:buNone/>
              <a:defRPr sz="2152" b="1"/>
            </a:lvl2pPr>
            <a:lvl3pPr marL="984077" indent="0">
              <a:buNone/>
              <a:defRPr sz="1937" b="1"/>
            </a:lvl3pPr>
            <a:lvl4pPr marL="1476116" indent="0">
              <a:buNone/>
              <a:defRPr sz="1722" b="1"/>
            </a:lvl4pPr>
            <a:lvl5pPr marL="1968155" indent="0">
              <a:buNone/>
              <a:defRPr sz="1722" b="1"/>
            </a:lvl5pPr>
            <a:lvl6pPr marL="2460193" indent="0">
              <a:buNone/>
              <a:defRPr sz="1722" b="1"/>
            </a:lvl6pPr>
            <a:lvl7pPr marL="2952232" indent="0">
              <a:buNone/>
              <a:defRPr sz="1722" b="1"/>
            </a:lvl7pPr>
            <a:lvl8pPr marL="3444270" indent="0">
              <a:buNone/>
              <a:defRPr sz="1722" b="1"/>
            </a:lvl8pPr>
            <a:lvl9pPr marL="3936309" indent="0">
              <a:buNone/>
              <a:defRPr sz="1722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95855"/>
            <a:ext cx="6121966" cy="396519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54AC-30FB-46DD-9F49-A76433A2E208}" type="datetimeFigureOut">
              <a:rPr lang="es-CO" smtClean="0"/>
              <a:t>22/06/2023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761B-257C-4BE2-B4B7-479343887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754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54AC-30FB-46DD-9F49-A76433A2E208}" type="datetimeFigureOut">
              <a:rPr lang="es-CO" smtClean="0"/>
              <a:t>22/06/2023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761B-257C-4BE2-B4B7-479343887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192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54AC-30FB-46DD-9F49-A76433A2E208}" type="datetimeFigureOut">
              <a:rPr lang="es-CO" smtClean="0"/>
              <a:t>22/06/2023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761B-257C-4BE2-B4B7-479343887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557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92019"/>
            <a:ext cx="4644443" cy="1722067"/>
          </a:xfrm>
        </p:spPr>
        <p:txBody>
          <a:bodyPr anchor="b"/>
          <a:lstStyle>
            <a:lvl1pPr>
              <a:defRPr sz="344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62625"/>
            <a:ext cx="7290108" cy="5244788"/>
          </a:xfrm>
        </p:spPr>
        <p:txBody>
          <a:bodyPr/>
          <a:lstStyle>
            <a:lvl1pPr>
              <a:defRPr sz="3444"/>
            </a:lvl1pPr>
            <a:lvl2pPr>
              <a:defRPr sz="3013"/>
            </a:lvl2pPr>
            <a:lvl3pPr>
              <a:defRPr sz="2583"/>
            </a:lvl3pPr>
            <a:lvl4pPr>
              <a:defRPr sz="2152"/>
            </a:lvl4pPr>
            <a:lvl5pPr>
              <a:defRPr sz="2152"/>
            </a:lvl5pPr>
            <a:lvl6pPr>
              <a:defRPr sz="2152"/>
            </a:lvl6pPr>
            <a:lvl7pPr>
              <a:defRPr sz="2152"/>
            </a:lvl7pPr>
            <a:lvl8pPr>
              <a:defRPr sz="2152"/>
            </a:lvl8pPr>
            <a:lvl9pPr>
              <a:defRPr sz="2152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14086"/>
            <a:ext cx="4644443" cy="4101869"/>
          </a:xfrm>
        </p:spPr>
        <p:txBody>
          <a:bodyPr/>
          <a:lstStyle>
            <a:lvl1pPr marL="0" indent="0">
              <a:buNone/>
              <a:defRPr sz="1722"/>
            </a:lvl1pPr>
            <a:lvl2pPr marL="492039" indent="0">
              <a:buNone/>
              <a:defRPr sz="1507"/>
            </a:lvl2pPr>
            <a:lvl3pPr marL="984077" indent="0">
              <a:buNone/>
              <a:defRPr sz="1291"/>
            </a:lvl3pPr>
            <a:lvl4pPr marL="1476116" indent="0">
              <a:buNone/>
              <a:defRPr sz="1076"/>
            </a:lvl4pPr>
            <a:lvl5pPr marL="1968155" indent="0">
              <a:buNone/>
              <a:defRPr sz="1076"/>
            </a:lvl5pPr>
            <a:lvl6pPr marL="2460193" indent="0">
              <a:buNone/>
              <a:defRPr sz="1076"/>
            </a:lvl6pPr>
            <a:lvl7pPr marL="2952232" indent="0">
              <a:buNone/>
              <a:defRPr sz="1076"/>
            </a:lvl7pPr>
            <a:lvl8pPr marL="3444270" indent="0">
              <a:buNone/>
              <a:defRPr sz="1076"/>
            </a:lvl8pPr>
            <a:lvl9pPr marL="3936309" indent="0">
              <a:buNone/>
              <a:defRPr sz="1076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54AC-30FB-46DD-9F49-A76433A2E208}" type="datetimeFigureOut">
              <a:rPr lang="es-CO" smtClean="0"/>
              <a:t>22/06/2023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761B-257C-4BE2-B4B7-479343887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118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92019"/>
            <a:ext cx="4644443" cy="1722067"/>
          </a:xfrm>
        </p:spPr>
        <p:txBody>
          <a:bodyPr anchor="b"/>
          <a:lstStyle>
            <a:lvl1pPr>
              <a:defRPr sz="344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62625"/>
            <a:ext cx="7290108" cy="5244788"/>
          </a:xfrm>
        </p:spPr>
        <p:txBody>
          <a:bodyPr anchor="t"/>
          <a:lstStyle>
            <a:lvl1pPr marL="0" indent="0">
              <a:buNone/>
              <a:defRPr sz="3444"/>
            </a:lvl1pPr>
            <a:lvl2pPr marL="492039" indent="0">
              <a:buNone/>
              <a:defRPr sz="3013"/>
            </a:lvl2pPr>
            <a:lvl3pPr marL="984077" indent="0">
              <a:buNone/>
              <a:defRPr sz="2583"/>
            </a:lvl3pPr>
            <a:lvl4pPr marL="1476116" indent="0">
              <a:buNone/>
              <a:defRPr sz="2152"/>
            </a:lvl4pPr>
            <a:lvl5pPr marL="1968155" indent="0">
              <a:buNone/>
              <a:defRPr sz="2152"/>
            </a:lvl5pPr>
            <a:lvl6pPr marL="2460193" indent="0">
              <a:buNone/>
              <a:defRPr sz="2152"/>
            </a:lvl6pPr>
            <a:lvl7pPr marL="2952232" indent="0">
              <a:buNone/>
              <a:defRPr sz="2152"/>
            </a:lvl7pPr>
            <a:lvl8pPr marL="3444270" indent="0">
              <a:buNone/>
              <a:defRPr sz="2152"/>
            </a:lvl8pPr>
            <a:lvl9pPr marL="3936309" indent="0">
              <a:buNone/>
              <a:defRPr sz="215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14086"/>
            <a:ext cx="4644443" cy="4101869"/>
          </a:xfrm>
        </p:spPr>
        <p:txBody>
          <a:bodyPr/>
          <a:lstStyle>
            <a:lvl1pPr marL="0" indent="0">
              <a:buNone/>
              <a:defRPr sz="1722"/>
            </a:lvl1pPr>
            <a:lvl2pPr marL="492039" indent="0">
              <a:buNone/>
              <a:defRPr sz="1507"/>
            </a:lvl2pPr>
            <a:lvl3pPr marL="984077" indent="0">
              <a:buNone/>
              <a:defRPr sz="1291"/>
            </a:lvl3pPr>
            <a:lvl4pPr marL="1476116" indent="0">
              <a:buNone/>
              <a:defRPr sz="1076"/>
            </a:lvl4pPr>
            <a:lvl5pPr marL="1968155" indent="0">
              <a:buNone/>
              <a:defRPr sz="1076"/>
            </a:lvl5pPr>
            <a:lvl6pPr marL="2460193" indent="0">
              <a:buNone/>
              <a:defRPr sz="1076"/>
            </a:lvl6pPr>
            <a:lvl7pPr marL="2952232" indent="0">
              <a:buNone/>
              <a:defRPr sz="1076"/>
            </a:lvl7pPr>
            <a:lvl8pPr marL="3444270" indent="0">
              <a:buNone/>
              <a:defRPr sz="1076"/>
            </a:lvl8pPr>
            <a:lvl9pPr marL="3936309" indent="0">
              <a:buNone/>
              <a:defRPr sz="1076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54AC-30FB-46DD-9F49-A76433A2E208}" type="datetimeFigureOut">
              <a:rPr lang="es-CO" smtClean="0"/>
              <a:t>22/06/2023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761B-257C-4BE2-B4B7-479343887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237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92932"/>
            <a:ext cx="12420184" cy="1426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64660"/>
            <a:ext cx="12420184" cy="468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840434"/>
            <a:ext cx="3240048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954AC-30FB-46DD-9F49-A76433A2E208}" type="datetimeFigureOut">
              <a:rPr lang="es-CO" smtClean="0"/>
              <a:t>22/06/2023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840434"/>
            <a:ext cx="4860072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840434"/>
            <a:ext cx="3240048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2761B-257C-4BE2-B4B7-4793438872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001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84077" rtl="0" eaLnBrk="1" latinLnBrk="0" hangingPunct="1">
        <a:lnSpc>
          <a:spcPct val="90000"/>
        </a:lnSpc>
        <a:spcBef>
          <a:spcPct val="0"/>
        </a:spcBef>
        <a:buNone/>
        <a:defRPr sz="47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019" indent="-246019" algn="l" defTabSz="984077" rtl="0" eaLnBrk="1" latinLnBrk="0" hangingPunct="1">
        <a:lnSpc>
          <a:spcPct val="90000"/>
        </a:lnSpc>
        <a:spcBef>
          <a:spcPts val="1076"/>
        </a:spcBef>
        <a:buFont typeface="Arial" panose="020B0604020202020204" pitchFamily="34" charset="0"/>
        <a:buChar char="•"/>
        <a:defRPr sz="3013" kern="1200">
          <a:solidFill>
            <a:schemeClr val="tx1"/>
          </a:solidFill>
          <a:latin typeface="+mn-lt"/>
          <a:ea typeface="+mn-ea"/>
          <a:cs typeface="+mn-cs"/>
        </a:defRPr>
      </a:lvl1pPr>
      <a:lvl2pPr marL="738058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2583" kern="1200">
          <a:solidFill>
            <a:schemeClr val="tx1"/>
          </a:solidFill>
          <a:latin typeface="+mn-lt"/>
          <a:ea typeface="+mn-ea"/>
          <a:cs typeface="+mn-cs"/>
        </a:defRPr>
      </a:lvl2pPr>
      <a:lvl3pPr marL="1230097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2152" kern="1200">
          <a:solidFill>
            <a:schemeClr val="tx1"/>
          </a:solidFill>
          <a:latin typeface="+mn-lt"/>
          <a:ea typeface="+mn-ea"/>
          <a:cs typeface="+mn-cs"/>
        </a:defRPr>
      </a:lvl3pPr>
      <a:lvl4pPr marL="1722135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4pPr>
      <a:lvl5pPr marL="2214174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5pPr>
      <a:lvl6pPr marL="2706213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6pPr>
      <a:lvl7pPr marL="3198251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7pPr>
      <a:lvl8pPr marL="3690290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8pPr>
      <a:lvl9pPr marL="4182328" indent="-246019" algn="l" defTabSz="98407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1pPr>
      <a:lvl2pPr marL="492039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2pPr>
      <a:lvl3pPr marL="984077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3pPr>
      <a:lvl4pPr marL="1476116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4pPr>
      <a:lvl5pPr marL="1968155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5pPr>
      <a:lvl6pPr marL="2460193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6pPr>
      <a:lvl7pPr marL="2952232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7pPr>
      <a:lvl8pPr marL="3444270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8pPr>
      <a:lvl9pPr marL="3936309" algn="l" defTabSz="984077" rtl="0" eaLnBrk="1" latinLnBrk="0" hangingPunct="1">
        <a:defRPr sz="19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870A7D8-29DB-F551-C642-0E6102F23DE4}"/>
              </a:ext>
            </a:extLst>
          </p:cNvPr>
          <p:cNvSpPr/>
          <p:nvPr/>
        </p:nvSpPr>
        <p:spPr>
          <a:xfrm>
            <a:off x="10456270" y="1314571"/>
            <a:ext cx="2645367" cy="337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registrarse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F5B382B-99E0-D364-F6A9-BD87E2ED1364}"/>
              </a:ext>
            </a:extLst>
          </p:cNvPr>
          <p:cNvSpPr/>
          <p:nvPr/>
        </p:nvSpPr>
        <p:spPr>
          <a:xfrm>
            <a:off x="5738250" y="153789"/>
            <a:ext cx="2197459" cy="68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Pagina Principal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6885B58-8008-6830-4BDD-E8BA9243A074}"/>
              </a:ext>
            </a:extLst>
          </p:cNvPr>
          <p:cNvSpPr/>
          <p:nvPr/>
        </p:nvSpPr>
        <p:spPr>
          <a:xfrm>
            <a:off x="1607398" y="1314571"/>
            <a:ext cx="2471040" cy="337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Acerca del software</a:t>
            </a:r>
            <a:endParaRPr lang="es-CO" dirty="0"/>
          </a:p>
        </p:txBody>
      </p:sp>
      <p:grpSp>
        <p:nvGrpSpPr>
          <p:cNvPr id="205" name="Grupo 204"/>
          <p:cNvGrpSpPr/>
          <p:nvPr/>
        </p:nvGrpSpPr>
        <p:grpSpPr>
          <a:xfrm>
            <a:off x="444343" y="1300283"/>
            <a:ext cx="13736424" cy="5983482"/>
            <a:chOff x="615585" y="77520"/>
            <a:chExt cx="13736424" cy="6471063"/>
          </a:xfrm>
        </p:grpSpPr>
        <p:sp>
          <p:nvSpPr>
            <p:cNvPr id="206" name="Rectángulo 205">
              <a:extLst>
                <a:ext uri="{FF2B5EF4-FFF2-40B4-BE49-F238E27FC236}">
                  <a16:creationId xmlns:a16="http://schemas.microsoft.com/office/drawing/2014/main" id="{62C08232-2DE9-40B9-5B21-5134912335EF}"/>
                </a:ext>
              </a:extLst>
            </p:cNvPr>
            <p:cNvSpPr/>
            <p:nvPr/>
          </p:nvSpPr>
          <p:spPr>
            <a:xfrm>
              <a:off x="5728404" y="77520"/>
              <a:ext cx="2558202" cy="364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Iniciar Sesión</a:t>
              </a:r>
            </a:p>
          </p:txBody>
        </p:sp>
        <p:sp>
          <p:nvSpPr>
            <p:cNvPr id="207" name="Rectángulo 206">
              <a:extLst>
                <a:ext uri="{FF2B5EF4-FFF2-40B4-BE49-F238E27FC236}">
                  <a16:creationId xmlns:a16="http://schemas.microsoft.com/office/drawing/2014/main" id="{62C08232-2DE9-40B9-5B21-5134912335EF}"/>
                </a:ext>
              </a:extLst>
            </p:cNvPr>
            <p:cNvSpPr/>
            <p:nvPr/>
          </p:nvSpPr>
          <p:spPr>
            <a:xfrm>
              <a:off x="6068857" y="1140301"/>
              <a:ext cx="1891430" cy="654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Pag</a:t>
              </a:r>
              <a:r>
                <a:rPr lang="es-MX" dirty="0"/>
                <a:t> Principal</a:t>
              </a:r>
            </a:p>
          </p:txBody>
        </p:sp>
        <p:cxnSp>
          <p:nvCxnSpPr>
            <p:cNvPr id="208" name="Conector angular 207"/>
            <p:cNvCxnSpPr>
              <a:stCxn id="207" idx="2"/>
              <a:endCxn id="230" idx="0"/>
            </p:cNvCxnSpPr>
            <p:nvPr/>
          </p:nvCxnSpPr>
          <p:spPr>
            <a:xfrm rot="16200000" flipH="1">
              <a:off x="9295845" y="-486033"/>
              <a:ext cx="250990" cy="481353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angular 208"/>
            <p:cNvCxnSpPr>
              <a:stCxn id="207" idx="2"/>
              <a:endCxn id="210" idx="0"/>
            </p:cNvCxnSpPr>
            <p:nvPr/>
          </p:nvCxnSpPr>
          <p:spPr>
            <a:xfrm rot="5400000">
              <a:off x="4801765" y="-169061"/>
              <a:ext cx="248504" cy="417711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ángulo 209">
              <a:extLst>
                <a:ext uri="{FF2B5EF4-FFF2-40B4-BE49-F238E27FC236}">
                  <a16:creationId xmlns:a16="http://schemas.microsoft.com/office/drawing/2014/main" id="{62C08232-2DE9-40B9-5B21-5134912335EF}"/>
                </a:ext>
              </a:extLst>
            </p:cNvPr>
            <p:cNvSpPr/>
            <p:nvPr/>
          </p:nvSpPr>
          <p:spPr>
            <a:xfrm>
              <a:off x="1891746" y="2043746"/>
              <a:ext cx="1891430" cy="654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Catalogo</a:t>
              </a:r>
            </a:p>
          </p:txBody>
        </p:sp>
        <p:sp>
          <p:nvSpPr>
            <p:cNvPr id="211" name="Rectángulo 210">
              <a:extLst>
                <a:ext uri="{FF2B5EF4-FFF2-40B4-BE49-F238E27FC236}">
                  <a16:creationId xmlns:a16="http://schemas.microsoft.com/office/drawing/2014/main" id="{62C08232-2DE9-40B9-5B21-5134912335EF}"/>
                </a:ext>
              </a:extLst>
            </p:cNvPr>
            <p:cNvSpPr/>
            <p:nvPr/>
          </p:nvSpPr>
          <p:spPr>
            <a:xfrm>
              <a:off x="615590" y="2962716"/>
              <a:ext cx="1891430" cy="654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Filtros</a:t>
              </a:r>
            </a:p>
          </p:txBody>
        </p:sp>
        <p:sp>
          <p:nvSpPr>
            <p:cNvPr id="212" name="Rectángulo 211"/>
            <p:cNvSpPr/>
            <p:nvPr/>
          </p:nvSpPr>
          <p:spPr>
            <a:xfrm>
              <a:off x="615585" y="3676248"/>
              <a:ext cx="1120445" cy="2036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HTML </a:t>
              </a:r>
              <a:endParaRPr lang="es-ES" dirty="0"/>
            </a:p>
          </p:txBody>
        </p:sp>
        <p:sp>
          <p:nvSpPr>
            <p:cNvPr id="213" name="Rectángulo 212"/>
            <p:cNvSpPr/>
            <p:nvPr/>
          </p:nvSpPr>
          <p:spPr>
            <a:xfrm>
              <a:off x="615585" y="3974756"/>
              <a:ext cx="1120445" cy="2252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CSS</a:t>
              </a:r>
              <a:endParaRPr lang="es-ES" dirty="0"/>
            </a:p>
          </p:txBody>
        </p:sp>
        <p:sp>
          <p:nvSpPr>
            <p:cNvPr id="214" name="Rectángulo 213"/>
            <p:cNvSpPr/>
            <p:nvPr/>
          </p:nvSpPr>
          <p:spPr>
            <a:xfrm>
              <a:off x="615586" y="6323296"/>
              <a:ext cx="1120445" cy="2252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ETC</a:t>
              </a:r>
              <a:endParaRPr lang="es-ES" dirty="0"/>
            </a:p>
          </p:txBody>
        </p:sp>
        <p:sp>
          <p:nvSpPr>
            <p:cNvPr id="215" name="Rectángulo 214"/>
            <p:cNvSpPr/>
            <p:nvPr/>
          </p:nvSpPr>
          <p:spPr>
            <a:xfrm>
              <a:off x="615586" y="4290576"/>
              <a:ext cx="1120445" cy="2252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JS</a:t>
              </a:r>
              <a:endParaRPr lang="es-ES" dirty="0"/>
            </a:p>
          </p:txBody>
        </p:sp>
        <p:sp>
          <p:nvSpPr>
            <p:cNvPr id="216" name="Rectángulo 215"/>
            <p:cNvSpPr/>
            <p:nvPr/>
          </p:nvSpPr>
          <p:spPr>
            <a:xfrm>
              <a:off x="615587" y="4623332"/>
              <a:ext cx="1120445" cy="2252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JAVA</a:t>
              </a:r>
              <a:endParaRPr lang="es-ES" dirty="0"/>
            </a:p>
          </p:txBody>
        </p:sp>
        <p:sp>
          <p:nvSpPr>
            <p:cNvPr id="217" name="Rectángulo 216"/>
            <p:cNvSpPr/>
            <p:nvPr/>
          </p:nvSpPr>
          <p:spPr>
            <a:xfrm>
              <a:off x="615587" y="5972672"/>
              <a:ext cx="1120445" cy="2252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RUBY</a:t>
              </a:r>
              <a:endParaRPr lang="es-ES" dirty="0"/>
            </a:p>
          </p:txBody>
        </p:sp>
        <p:sp>
          <p:nvSpPr>
            <p:cNvPr id="218" name="Rectángulo 217"/>
            <p:cNvSpPr/>
            <p:nvPr/>
          </p:nvSpPr>
          <p:spPr>
            <a:xfrm>
              <a:off x="615587" y="5618921"/>
              <a:ext cx="1120445" cy="2252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C++</a:t>
              </a:r>
              <a:endParaRPr lang="es-ES" dirty="0"/>
            </a:p>
          </p:txBody>
        </p:sp>
        <p:sp>
          <p:nvSpPr>
            <p:cNvPr id="219" name="Rectángulo 218"/>
            <p:cNvSpPr/>
            <p:nvPr/>
          </p:nvSpPr>
          <p:spPr>
            <a:xfrm>
              <a:off x="615588" y="4955195"/>
              <a:ext cx="1120445" cy="2252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PYTHON</a:t>
              </a:r>
              <a:endParaRPr lang="es-ES" dirty="0"/>
            </a:p>
          </p:txBody>
        </p:sp>
        <p:sp>
          <p:nvSpPr>
            <p:cNvPr id="220" name="Rectángulo 219"/>
            <p:cNvSpPr/>
            <p:nvPr/>
          </p:nvSpPr>
          <p:spPr>
            <a:xfrm>
              <a:off x="615589" y="5287058"/>
              <a:ext cx="1120445" cy="2252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PHP</a:t>
              </a:r>
              <a:endParaRPr lang="es-ES" dirty="0"/>
            </a:p>
          </p:txBody>
        </p:sp>
        <p:cxnSp>
          <p:nvCxnSpPr>
            <p:cNvPr id="221" name="Conector angular 220"/>
            <p:cNvCxnSpPr>
              <a:stCxn id="211" idx="1"/>
              <a:endCxn id="214" idx="1"/>
            </p:cNvCxnSpPr>
            <p:nvPr/>
          </p:nvCxnSpPr>
          <p:spPr>
            <a:xfrm rot="10800000" flipV="1">
              <a:off x="615586" y="3290186"/>
              <a:ext cx="4" cy="3145754"/>
            </a:xfrm>
            <a:prstGeom prst="bentConnector3">
              <a:avLst>
                <a:gd name="adj1" fmla="val 57151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angular 221"/>
            <p:cNvCxnSpPr>
              <a:stCxn id="211" idx="1"/>
              <a:endCxn id="212" idx="1"/>
            </p:cNvCxnSpPr>
            <p:nvPr/>
          </p:nvCxnSpPr>
          <p:spPr>
            <a:xfrm rot="10800000" flipV="1">
              <a:off x="615586" y="3290185"/>
              <a:ext cx="5" cy="487901"/>
            </a:xfrm>
            <a:prstGeom prst="bentConnector3">
              <a:avLst>
                <a:gd name="adj1" fmla="val 45721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ector angular 222"/>
            <p:cNvCxnSpPr>
              <a:stCxn id="211" idx="1"/>
              <a:endCxn id="213" idx="1"/>
            </p:cNvCxnSpPr>
            <p:nvPr/>
          </p:nvCxnSpPr>
          <p:spPr>
            <a:xfrm rot="10800000" flipV="1">
              <a:off x="615586" y="3290186"/>
              <a:ext cx="5" cy="797214"/>
            </a:xfrm>
            <a:prstGeom prst="bentConnector3">
              <a:avLst>
                <a:gd name="adj1" fmla="val 45721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ector angular 223"/>
            <p:cNvCxnSpPr>
              <a:stCxn id="215" idx="1"/>
              <a:endCxn id="211" idx="1"/>
            </p:cNvCxnSpPr>
            <p:nvPr/>
          </p:nvCxnSpPr>
          <p:spPr>
            <a:xfrm rot="10800000" flipH="1">
              <a:off x="615586" y="3290186"/>
              <a:ext cx="4" cy="1113034"/>
            </a:xfrm>
            <a:prstGeom prst="bentConnector3">
              <a:avLst>
                <a:gd name="adj1" fmla="val -57150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angular 224"/>
            <p:cNvCxnSpPr>
              <a:stCxn id="216" idx="1"/>
              <a:endCxn id="211" idx="1"/>
            </p:cNvCxnSpPr>
            <p:nvPr/>
          </p:nvCxnSpPr>
          <p:spPr>
            <a:xfrm rot="10800000" flipH="1">
              <a:off x="615586" y="3290186"/>
              <a:ext cx="3" cy="1445790"/>
            </a:xfrm>
            <a:prstGeom prst="bentConnector3">
              <a:avLst>
                <a:gd name="adj1" fmla="val -76200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angular 225"/>
            <p:cNvCxnSpPr>
              <a:stCxn id="219" idx="1"/>
              <a:endCxn id="211" idx="1"/>
            </p:cNvCxnSpPr>
            <p:nvPr/>
          </p:nvCxnSpPr>
          <p:spPr>
            <a:xfrm rot="10800000" flipH="1">
              <a:off x="615588" y="3290187"/>
              <a:ext cx="2" cy="1777653"/>
            </a:xfrm>
            <a:prstGeom prst="bentConnector3">
              <a:avLst>
                <a:gd name="adj1" fmla="val -114300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angular 226"/>
            <p:cNvCxnSpPr>
              <a:stCxn id="220" idx="1"/>
              <a:endCxn id="211" idx="1"/>
            </p:cNvCxnSpPr>
            <p:nvPr/>
          </p:nvCxnSpPr>
          <p:spPr>
            <a:xfrm rot="10800000" flipH="1">
              <a:off x="615588" y="3290186"/>
              <a:ext cx="1" cy="2109516"/>
            </a:xfrm>
            <a:prstGeom prst="bentConnector3">
              <a:avLst>
                <a:gd name="adj1" fmla="val -228600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angular 227"/>
            <p:cNvCxnSpPr>
              <a:stCxn id="218" idx="1"/>
              <a:endCxn id="211" idx="1"/>
            </p:cNvCxnSpPr>
            <p:nvPr/>
          </p:nvCxnSpPr>
          <p:spPr>
            <a:xfrm rot="10800000" flipH="1">
              <a:off x="615586" y="3290187"/>
              <a:ext cx="3" cy="2441379"/>
            </a:xfrm>
            <a:prstGeom prst="bentConnector3">
              <a:avLst>
                <a:gd name="adj1" fmla="val -76200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angular 228"/>
            <p:cNvCxnSpPr>
              <a:stCxn id="217" idx="1"/>
              <a:endCxn id="211" idx="1"/>
            </p:cNvCxnSpPr>
            <p:nvPr/>
          </p:nvCxnSpPr>
          <p:spPr>
            <a:xfrm rot="10800000" flipH="1">
              <a:off x="615586" y="3290186"/>
              <a:ext cx="3" cy="2795130"/>
            </a:xfrm>
            <a:prstGeom prst="bentConnector3">
              <a:avLst>
                <a:gd name="adj1" fmla="val -76200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ctángulo 229">
              <a:extLst>
                <a:ext uri="{FF2B5EF4-FFF2-40B4-BE49-F238E27FC236}">
                  <a16:creationId xmlns:a16="http://schemas.microsoft.com/office/drawing/2014/main" id="{62C08232-2DE9-40B9-5B21-5134912335EF}"/>
                </a:ext>
              </a:extLst>
            </p:cNvPr>
            <p:cNvSpPr/>
            <p:nvPr/>
          </p:nvSpPr>
          <p:spPr>
            <a:xfrm>
              <a:off x="10882394" y="2046231"/>
              <a:ext cx="1891430" cy="654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Perfil</a:t>
              </a:r>
            </a:p>
          </p:txBody>
        </p:sp>
        <p:sp>
          <p:nvSpPr>
            <p:cNvPr id="231" name="Rectángulo 230">
              <a:extLst>
                <a:ext uri="{FF2B5EF4-FFF2-40B4-BE49-F238E27FC236}">
                  <a16:creationId xmlns:a16="http://schemas.microsoft.com/office/drawing/2014/main" id="{62C08232-2DE9-40B9-5B21-5134912335EF}"/>
                </a:ext>
              </a:extLst>
            </p:cNvPr>
            <p:cNvSpPr/>
            <p:nvPr/>
          </p:nvSpPr>
          <p:spPr>
            <a:xfrm>
              <a:off x="9286686" y="2962714"/>
              <a:ext cx="1597523" cy="44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Mi perfil</a:t>
              </a:r>
            </a:p>
          </p:txBody>
        </p:sp>
        <p:sp>
          <p:nvSpPr>
            <p:cNvPr id="232" name="Rectángulo 231">
              <a:extLst>
                <a:ext uri="{FF2B5EF4-FFF2-40B4-BE49-F238E27FC236}">
                  <a16:creationId xmlns:a16="http://schemas.microsoft.com/office/drawing/2014/main" id="{62C08232-2DE9-40B9-5B21-5134912335EF}"/>
                </a:ext>
              </a:extLst>
            </p:cNvPr>
            <p:cNvSpPr/>
            <p:nvPr/>
          </p:nvSpPr>
          <p:spPr>
            <a:xfrm>
              <a:off x="11029345" y="2946851"/>
              <a:ext cx="1597523" cy="44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Configuración</a:t>
              </a:r>
            </a:p>
          </p:txBody>
        </p:sp>
        <p:sp>
          <p:nvSpPr>
            <p:cNvPr id="233" name="Rectángulo 232">
              <a:extLst>
                <a:ext uri="{FF2B5EF4-FFF2-40B4-BE49-F238E27FC236}">
                  <a16:creationId xmlns:a16="http://schemas.microsoft.com/office/drawing/2014/main" id="{62C08232-2DE9-40B9-5B21-5134912335EF}"/>
                </a:ext>
              </a:extLst>
            </p:cNvPr>
            <p:cNvSpPr/>
            <p:nvPr/>
          </p:nvSpPr>
          <p:spPr>
            <a:xfrm>
              <a:off x="12754486" y="2965199"/>
              <a:ext cx="1597523" cy="44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Cerrar Sesión</a:t>
              </a:r>
            </a:p>
          </p:txBody>
        </p:sp>
        <p:sp>
          <p:nvSpPr>
            <p:cNvPr id="234" name="Rectángulo 233">
              <a:extLst>
                <a:ext uri="{FF2B5EF4-FFF2-40B4-BE49-F238E27FC236}">
                  <a16:creationId xmlns:a16="http://schemas.microsoft.com/office/drawing/2014/main" id="{62C08232-2DE9-40B9-5B21-5134912335EF}"/>
                </a:ext>
              </a:extLst>
            </p:cNvPr>
            <p:cNvSpPr/>
            <p:nvPr/>
          </p:nvSpPr>
          <p:spPr>
            <a:xfrm>
              <a:off x="11029345" y="3540685"/>
              <a:ext cx="1597523" cy="44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Idioma</a:t>
              </a:r>
            </a:p>
          </p:txBody>
        </p:sp>
        <p:sp>
          <p:nvSpPr>
            <p:cNvPr id="235" name="Rectángulo 234">
              <a:extLst>
                <a:ext uri="{FF2B5EF4-FFF2-40B4-BE49-F238E27FC236}">
                  <a16:creationId xmlns:a16="http://schemas.microsoft.com/office/drawing/2014/main" id="{62C08232-2DE9-40B9-5B21-5134912335EF}"/>
                </a:ext>
              </a:extLst>
            </p:cNvPr>
            <p:cNvSpPr/>
            <p:nvPr/>
          </p:nvSpPr>
          <p:spPr>
            <a:xfrm>
              <a:off x="11029345" y="4889156"/>
              <a:ext cx="1597523" cy="675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Términos  y condiciones</a:t>
              </a:r>
            </a:p>
          </p:txBody>
        </p:sp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62C08232-2DE9-40B9-5B21-5134912335EF}"/>
                </a:ext>
              </a:extLst>
            </p:cNvPr>
            <p:cNvSpPr/>
            <p:nvPr/>
          </p:nvSpPr>
          <p:spPr>
            <a:xfrm>
              <a:off x="11029345" y="4138046"/>
              <a:ext cx="1597523" cy="5965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Centro de ayuda</a:t>
              </a:r>
            </a:p>
          </p:txBody>
        </p:sp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62C08232-2DE9-40B9-5B21-5134912335EF}"/>
                </a:ext>
              </a:extLst>
            </p:cNvPr>
            <p:cNvSpPr/>
            <p:nvPr/>
          </p:nvSpPr>
          <p:spPr>
            <a:xfrm>
              <a:off x="9284871" y="3576656"/>
              <a:ext cx="1597523" cy="44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Editar</a:t>
              </a:r>
            </a:p>
          </p:txBody>
        </p:sp>
        <p:cxnSp>
          <p:nvCxnSpPr>
            <p:cNvPr id="238" name="Conector angular 237"/>
            <p:cNvCxnSpPr>
              <a:stCxn id="230" idx="2"/>
              <a:endCxn id="231" idx="0"/>
            </p:cNvCxnSpPr>
            <p:nvPr/>
          </p:nvCxnSpPr>
          <p:spPr>
            <a:xfrm rot="5400000">
              <a:off x="10826008" y="1960612"/>
              <a:ext cx="261543" cy="1742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ector angular 238"/>
            <p:cNvCxnSpPr>
              <a:stCxn id="230" idx="2"/>
              <a:endCxn id="233" idx="0"/>
            </p:cNvCxnSpPr>
            <p:nvPr/>
          </p:nvCxnSpPr>
          <p:spPr>
            <a:xfrm rot="16200000" flipH="1">
              <a:off x="12558664" y="1970615"/>
              <a:ext cx="264028" cy="172513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angular 239"/>
            <p:cNvCxnSpPr>
              <a:stCxn id="230" idx="2"/>
              <a:endCxn id="232" idx="0"/>
            </p:cNvCxnSpPr>
            <p:nvPr/>
          </p:nvCxnSpPr>
          <p:spPr>
            <a:xfrm rot="5400000">
              <a:off x="11705268" y="2824010"/>
              <a:ext cx="245680" cy="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cto 240"/>
            <p:cNvCxnSpPr>
              <a:stCxn id="231" idx="2"/>
              <a:endCxn id="237" idx="0"/>
            </p:cNvCxnSpPr>
            <p:nvPr/>
          </p:nvCxnSpPr>
          <p:spPr>
            <a:xfrm flipH="1">
              <a:off x="10083633" y="3403828"/>
              <a:ext cx="1815" cy="172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cto 241"/>
            <p:cNvCxnSpPr>
              <a:stCxn id="232" idx="2"/>
              <a:endCxn id="234" idx="0"/>
            </p:cNvCxnSpPr>
            <p:nvPr/>
          </p:nvCxnSpPr>
          <p:spPr>
            <a:xfrm>
              <a:off x="11828107" y="3387965"/>
              <a:ext cx="0" cy="152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recto 242"/>
            <p:cNvCxnSpPr>
              <a:stCxn id="234" idx="2"/>
              <a:endCxn id="236" idx="0"/>
            </p:cNvCxnSpPr>
            <p:nvPr/>
          </p:nvCxnSpPr>
          <p:spPr>
            <a:xfrm>
              <a:off x="11828107" y="3981799"/>
              <a:ext cx="0" cy="156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cto 243"/>
            <p:cNvCxnSpPr>
              <a:stCxn id="236" idx="2"/>
              <a:endCxn id="235" idx="0"/>
            </p:cNvCxnSpPr>
            <p:nvPr/>
          </p:nvCxnSpPr>
          <p:spPr>
            <a:xfrm>
              <a:off x="11828107" y="4734638"/>
              <a:ext cx="0" cy="154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Rectángulo 244">
              <a:extLst>
                <a:ext uri="{FF2B5EF4-FFF2-40B4-BE49-F238E27FC236}">
                  <a16:creationId xmlns:a16="http://schemas.microsoft.com/office/drawing/2014/main" id="{62C08232-2DE9-40B9-5B21-5134912335EF}"/>
                </a:ext>
              </a:extLst>
            </p:cNvPr>
            <p:cNvSpPr/>
            <p:nvPr/>
          </p:nvSpPr>
          <p:spPr>
            <a:xfrm>
              <a:off x="8518105" y="2043746"/>
              <a:ext cx="1891430" cy="654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Notificaciones</a:t>
              </a:r>
            </a:p>
          </p:txBody>
        </p:sp>
        <p:cxnSp>
          <p:nvCxnSpPr>
            <p:cNvPr id="246" name="Conector angular 245"/>
            <p:cNvCxnSpPr>
              <a:stCxn id="207" idx="2"/>
              <a:endCxn id="245" idx="0"/>
            </p:cNvCxnSpPr>
            <p:nvPr/>
          </p:nvCxnSpPr>
          <p:spPr>
            <a:xfrm rot="16200000" flipH="1">
              <a:off x="8114944" y="694870"/>
              <a:ext cx="248504" cy="244924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Rectángulo 246">
              <a:extLst>
                <a:ext uri="{FF2B5EF4-FFF2-40B4-BE49-F238E27FC236}">
                  <a16:creationId xmlns:a16="http://schemas.microsoft.com/office/drawing/2014/main" id="{62C08232-2DE9-40B9-5B21-5134912335EF}"/>
                </a:ext>
              </a:extLst>
            </p:cNvPr>
            <p:cNvSpPr/>
            <p:nvPr/>
          </p:nvSpPr>
          <p:spPr>
            <a:xfrm>
              <a:off x="6068858" y="2043745"/>
              <a:ext cx="1891430" cy="654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Búsqueda</a:t>
              </a:r>
            </a:p>
          </p:txBody>
        </p:sp>
        <p:sp>
          <p:nvSpPr>
            <p:cNvPr id="248" name="Rectángulo 247">
              <a:extLst>
                <a:ext uri="{FF2B5EF4-FFF2-40B4-BE49-F238E27FC236}">
                  <a16:creationId xmlns:a16="http://schemas.microsoft.com/office/drawing/2014/main" id="{62C08232-2DE9-40B9-5B21-5134912335EF}"/>
                </a:ext>
              </a:extLst>
            </p:cNvPr>
            <p:cNvSpPr/>
            <p:nvPr/>
          </p:nvSpPr>
          <p:spPr>
            <a:xfrm>
              <a:off x="3303965" y="2962716"/>
              <a:ext cx="1891430" cy="654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Ofertas</a:t>
              </a:r>
            </a:p>
          </p:txBody>
        </p:sp>
        <p:cxnSp>
          <p:nvCxnSpPr>
            <p:cNvPr id="249" name="Conector angular 248"/>
            <p:cNvCxnSpPr>
              <a:stCxn id="210" idx="2"/>
              <a:endCxn id="211" idx="0"/>
            </p:cNvCxnSpPr>
            <p:nvPr/>
          </p:nvCxnSpPr>
          <p:spPr>
            <a:xfrm rot="5400000">
              <a:off x="2067368" y="2192623"/>
              <a:ext cx="264030" cy="127615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ctor angular 249"/>
            <p:cNvCxnSpPr>
              <a:stCxn id="210" idx="2"/>
              <a:endCxn id="248" idx="0"/>
            </p:cNvCxnSpPr>
            <p:nvPr/>
          </p:nvCxnSpPr>
          <p:spPr>
            <a:xfrm rot="16200000" flipH="1">
              <a:off x="3411555" y="2124591"/>
              <a:ext cx="264030" cy="141221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ectángulo 250"/>
            <p:cNvSpPr/>
            <p:nvPr/>
          </p:nvSpPr>
          <p:spPr>
            <a:xfrm>
              <a:off x="3303965" y="3747646"/>
              <a:ext cx="1519826" cy="309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Descripción </a:t>
              </a:r>
              <a:endParaRPr lang="es-ES" dirty="0"/>
            </a:p>
          </p:txBody>
        </p:sp>
        <p:sp>
          <p:nvSpPr>
            <p:cNvPr id="252" name="Rectángulo 251"/>
            <p:cNvSpPr/>
            <p:nvPr/>
          </p:nvSpPr>
          <p:spPr>
            <a:xfrm>
              <a:off x="3290713" y="4166176"/>
              <a:ext cx="1519826" cy="309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 Filtro</a:t>
              </a:r>
              <a:endParaRPr lang="es-ES" dirty="0"/>
            </a:p>
          </p:txBody>
        </p:sp>
        <p:sp>
          <p:nvSpPr>
            <p:cNvPr id="253" name="Rectángulo 252"/>
            <p:cNvSpPr/>
            <p:nvPr/>
          </p:nvSpPr>
          <p:spPr>
            <a:xfrm>
              <a:off x="3286922" y="4579981"/>
              <a:ext cx="1519826" cy="309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 Imagen</a:t>
              </a:r>
              <a:endParaRPr lang="es-ES" dirty="0"/>
            </a:p>
          </p:txBody>
        </p:sp>
        <p:sp>
          <p:nvSpPr>
            <p:cNvPr id="254" name="Rectángulo 253"/>
            <p:cNvSpPr/>
            <p:nvPr/>
          </p:nvSpPr>
          <p:spPr>
            <a:xfrm>
              <a:off x="3286922" y="4993786"/>
              <a:ext cx="1519826" cy="309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Precio </a:t>
              </a:r>
              <a:endParaRPr lang="es-ES" dirty="0"/>
            </a:p>
          </p:txBody>
        </p:sp>
        <p:sp>
          <p:nvSpPr>
            <p:cNvPr id="255" name="Rectángulo 254"/>
            <p:cNvSpPr/>
            <p:nvPr/>
          </p:nvSpPr>
          <p:spPr>
            <a:xfrm>
              <a:off x="3286922" y="5409821"/>
              <a:ext cx="1519826" cy="309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 Condiciones</a:t>
              </a:r>
              <a:endParaRPr lang="es-ES" dirty="0"/>
            </a:p>
          </p:txBody>
        </p:sp>
        <p:cxnSp>
          <p:nvCxnSpPr>
            <p:cNvPr id="256" name="Conector angular 255"/>
            <p:cNvCxnSpPr>
              <a:stCxn id="248" idx="1"/>
              <a:endCxn id="251" idx="1"/>
            </p:cNvCxnSpPr>
            <p:nvPr/>
          </p:nvCxnSpPr>
          <p:spPr>
            <a:xfrm rot="10800000" flipV="1">
              <a:off x="3303965" y="3290185"/>
              <a:ext cx="12700" cy="612117"/>
            </a:xfrm>
            <a:prstGeom prst="bentConnector3">
              <a:avLst>
                <a:gd name="adj1" fmla="val 200870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ector angular 256"/>
            <p:cNvCxnSpPr>
              <a:stCxn id="248" idx="1"/>
              <a:endCxn id="252" idx="1"/>
            </p:cNvCxnSpPr>
            <p:nvPr/>
          </p:nvCxnSpPr>
          <p:spPr>
            <a:xfrm rot="10800000" flipV="1">
              <a:off x="3290713" y="3290185"/>
              <a:ext cx="13252" cy="1030647"/>
            </a:xfrm>
            <a:prstGeom prst="bentConnector3">
              <a:avLst>
                <a:gd name="adj1" fmla="val 182502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ector angular 257"/>
            <p:cNvCxnSpPr>
              <a:stCxn id="248" idx="1"/>
              <a:endCxn id="253" idx="1"/>
            </p:cNvCxnSpPr>
            <p:nvPr/>
          </p:nvCxnSpPr>
          <p:spPr>
            <a:xfrm rot="10800000" flipV="1">
              <a:off x="3286923" y="3290186"/>
              <a:ext cx="17043" cy="1444452"/>
            </a:xfrm>
            <a:prstGeom prst="bentConnector3">
              <a:avLst>
                <a:gd name="adj1" fmla="val 144131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ector angular 258"/>
            <p:cNvCxnSpPr>
              <a:stCxn id="248" idx="1"/>
              <a:endCxn id="254" idx="1"/>
            </p:cNvCxnSpPr>
            <p:nvPr/>
          </p:nvCxnSpPr>
          <p:spPr>
            <a:xfrm rot="10800000" flipV="1">
              <a:off x="3286923" y="3290185"/>
              <a:ext cx="17043" cy="1858257"/>
            </a:xfrm>
            <a:prstGeom prst="bentConnector3">
              <a:avLst>
                <a:gd name="adj1" fmla="val 144131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angular 259"/>
            <p:cNvCxnSpPr>
              <a:stCxn id="248" idx="1"/>
              <a:endCxn id="255" idx="1"/>
            </p:cNvCxnSpPr>
            <p:nvPr/>
          </p:nvCxnSpPr>
          <p:spPr>
            <a:xfrm rot="10800000" flipV="1">
              <a:off x="3286923" y="3290186"/>
              <a:ext cx="17043" cy="2274292"/>
            </a:xfrm>
            <a:prstGeom prst="bentConnector3">
              <a:avLst>
                <a:gd name="adj1" fmla="val 144131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>
              <a:stCxn id="207" idx="2"/>
              <a:endCxn id="247" idx="0"/>
            </p:cNvCxnSpPr>
            <p:nvPr/>
          </p:nvCxnSpPr>
          <p:spPr>
            <a:xfrm>
              <a:off x="7014572" y="1795242"/>
              <a:ext cx="1" cy="248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1" name="Conector angular 270"/>
          <p:cNvCxnSpPr>
            <a:stCxn id="9" idx="2"/>
            <a:endCxn id="10" idx="0"/>
          </p:cNvCxnSpPr>
          <p:nvPr/>
        </p:nvCxnSpPr>
        <p:spPr>
          <a:xfrm rot="5400000">
            <a:off x="4603047" y="-919362"/>
            <a:ext cx="473804" cy="39940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angular 272"/>
          <p:cNvCxnSpPr>
            <a:stCxn id="9" idx="2"/>
            <a:endCxn id="5" idx="0"/>
          </p:cNvCxnSpPr>
          <p:nvPr/>
        </p:nvCxnSpPr>
        <p:spPr>
          <a:xfrm rot="16200000" flipH="1">
            <a:off x="9071065" y="-1393318"/>
            <a:ext cx="473804" cy="49419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ector angular 274"/>
          <p:cNvCxnSpPr>
            <a:stCxn id="9" idx="2"/>
            <a:endCxn id="206" idx="0"/>
          </p:cNvCxnSpPr>
          <p:nvPr/>
        </p:nvCxnSpPr>
        <p:spPr>
          <a:xfrm rot="5400000">
            <a:off x="6606864" y="1070167"/>
            <a:ext cx="459516" cy="7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ector angular 280"/>
          <p:cNvCxnSpPr>
            <a:stCxn id="206" idx="2"/>
            <a:endCxn id="207" idx="0"/>
          </p:cNvCxnSpPr>
          <p:nvPr/>
        </p:nvCxnSpPr>
        <p:spPr>
          <a:xfrm rot="16200000" flipH="1">
            <a:off x="6517130" y="1956785"/>
            <a:ext cx="645333" cy="70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75">
            <a:extLst>
              <a:ext uri="{FF2B5EF4-FFF2-40B4-BE49-F238E27FC236}">
                <a16:creationId xmlns:a16="http://schemas.microsoft.com/office/drawing/2014/main" id="{62C08232-2DE9-40B9-5B21-5134912335EF}"/>
              </a:ext>
            </a:extLst>
          </p:cNvPr>
          <p:cNvSpPr/>
          <p:nvPr/>
        </p:nvSpPr>
        <p:spPr>
          <a:xfrm>
            <a:off x="5552394" y="1824164"/>
            <a:ext cx="2558202" cy="337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Selección de rol</a:t>
            </a:r>
          </a:p>
        </p:txBody>
      </p:sp>
    </p:spTree>
    <p:extLst>
      <p:ext uri="{BB962C8B-B14F-4D97-AF65-F5344CB8AC3E}">
        <p14:creationId xmlns:p14="http://schemas.microsoft.com/office/powerpoint/2010/main" val="396777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615585" y="361577"/>
            <a:ext cx="13736424" cy="6448150"/>
            <a:chOff x="615585" y="100433"/>
            <a:chExt cx="13736424" cy="644815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62C08232-2DE9-40B9-5B21-5134912335EF}"/>
                </a:ext>
              </a:extLst>
            </p:cNvPr>
            <p:cNvSpPr/>
            <p:nvPr/>
          </p:nvSpPr>
          <p:spPr>
            <a:xfrm>
              <a:off x="6068860" y="100433"/>
              <a:ext cx="1891430" cy="654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Iniciar </a:t>
              </a:r>
              <a:r>
                <a:rPr lang="es-MX" dirty="0" err="1"/>
                <a:t>Sesion</a:t>
              </a:r>
              <a:endParaRPr lang="es-MX" dirty="0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2C08232-2DE9-40B9-5B21-5134912335EF}"/>
                </a:ext>
              </a:extLst>
            </p:cNvPr>
            <p:cNvSpPr/>
            <p:nvPr/>
          </p:nvSpPr>
          <p:spPr>
            <a:xfrm>
              <a:off x="6068859" y="1016917"/>
              <a:ext cx="1891430" cy="654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Pag</a:t>
              </a:r>
              <a:r>
                <a:rPr lang="es-MX" dirty="0"/>
                <a:t> Principal</a:t>
              </a:r>
            </a:p>
          </p:txBody>
        </p:sp>
        <p:cxnSp>
          <p:nvCxnSpPr>
            <p:cNvPr id="10" name="Conector angular 9"/>
            <p:cNvCxnSpPr>
              <a:stCxn id="4" idx="2"/>
              <a:endCxn id="108" idx="0"/>
            </p:cNvCxnSpPr>
            <p:nvPr/>
          </p:nvCxnSpPr>
          <p:spPr>
            <a:xfrm rot="16200000" flipH="1">
              <a:off x="9234154" y="-547724"/>
              <a:ext cx="374374" cy="481353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angular 11"/>
            <p:cNvCxnSpPr>
              <a:stCxn id="4" idx="2"/>
              <a:endCxn id="27" idx="0"/>
            </p:cNvCxnSpPr>
            <p:nvPr/>
          </p:nvCxnSpPr>
          <p:spPr>
            <a:xfrm rot="5400000">
              <a:off x="4740074" y="-230755"/>
              <a:ext cx="371889" cy="417711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62C08232-2DE9-40B9-5B21-5134912335EF}"/>
                </a:ext>
              </a:extLst>
            </p:cNvPr>
            <p:cNvSpPr/>
            <p:nvPr/>
          </p:nvSpPr>
          <p:spPr>
            <a:xfrm>
              <a:off x="1891746" y="2043746"/>
              <a:ext cx="1891430" cy="654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Catalogo</a:t>
              </a:r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62C08232-2DE9-40B9-5B21-5134912335EF}"/>
                </a:ext>
              </a:extLst>
            </p:cNvPr>
            <p:cNvSpPr/>
            <p:nvPr/>
          </p:nvSpPr>
          <p:spPr>
            <a:xfrm>
              <a:off x="615590" y="2962716"/>
              <a:ext cx="1891430" cy="654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Filtros</a:t>
              </a:r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615585" y="3676248"/>
              <a:ext cx="1120445" cy="2036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HTML </a:t>
              </a:r>
              <a:endParaRPr lang="es-ES" dirty="0"/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615585" y="3974756"/>
              <a:ext cx="1120445" cy="2252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CSS</a:t>
              </a:r>
              <a:endParaRPr lang="es-ES" dirty="0"/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615586" y="6323296"/>
              <a:ext cx="1120445" cy="2252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ETC</a:t>
              </a:r>
              <a:endParaRPr lang="es-ES" dirty="0"/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615586" y="4290576"/>
              <a:ext cx="1120445" cy="2252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JS</a:t>
              </a:r>
              <a:endParaRPr lang="es-ES" dirty="0"/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615587" y="4623332"/>
              <a:ext cx="1120445" cy="2252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JAVA</a:t>
              </a:r>
              <a:endParaRPr lang="es-ES" dirty="0"/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615587" y="5972672"/>
              <a:ext cx="1120445" cy="2252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RUBY</a:t>
              </a:r>
              <a:endParaRPr lang="es-ES" dirty="0"/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615587" y="5618921"/>
              <a:ext cx="1120445" cy="2252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C++</a:t>
              </a:r>
              <a:endParaRPr lang="es-ES" dirty="0"/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615588" y="4955195"/>
              <a:ext cx="1120445" cy="2252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PYTHON</a:t>
              </a:r>
              <a:endParaRPr lang="es-ES" dirty="0"/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615589" y="5287058"/>
              <a:ext cx="1120445" cy="2252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PHP</a:t>
              </a:r>
              <a:endParaRPr lang="es-ES" dirty="0"/>
            </a:p>
          </p:txBody>
        </p:sp>
        <p:cxnSp>
          <p:nvCxnSpPr>
            <p:cNvPr id="43" name="Conector angular 42"/>
            <p:cNvCxnSpPr>
              <a:stCxn id="30" idx="1"/>
              <a:endCxn id="35" idx="1"/>
            </p:cNvCxnSpPr>
            <p:nvPr/>
          </p:nvCxnSpPr>
          <p:spPr>
            <a:xfrm rot="10800000" flipV="1">
              <a:off x="615586" y="3290186"/>
              <a:ext cx="4" cy="3145754"/>
            </a:xfrm>
            <a:prstGeom prst="bentConnector3">
              <a:avLst>
                <a:gd name="adj1" fmla="val 57151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angular 44"/>
            <p:cNvCxnSpPr>
              <a:stCxn id="30" idx="1"/>
              <a:endCxn id="33" idx="1"/>
            </p:cNvCxnSpPr>
            <p:nvPr/>
          </p:nvCxnSpPr>
          <p:spPr>
            <a:xfrm rot="10800000" flipV="1">
              <a:off x="615586" y="3290185"/>
              <a:ext cx="5" cy="487901"/>
            </a:xfrm>
            <a:prstGeom prst="bentConnector3">
              <a:avLst>
                <a:gd name="adj1" fmla="val 45721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angular 46"/>
            <p:cNvCxnSpPr>
              <a:stCxn id="30" idx="1"/>
              <a:endCxn id="34" idx="1"/>
            </p:cNvCxnSpPr>
            <p:nvPr/>
          </p:nvCxnSpPr>
          <p:spPr>
            <a:xfrm rot="10800000" flipV="1">
              <a:off x="615586" y="3290186"/>
              <a:ext cx="5" cy="797214"/>
            </a:xfrm>
            <a:prstGeom prst="bentConnector3">
              <a:avLst>
                <a:gd name="adj1" fmla="val 45721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angular 49"/>
            <p:cNvCxnSpPr>
              <a:stCxn id="36" idx="1"/>
              <a:endCxn id="30" idx="1"/>
            </p:cNvCxnSpPr>
            <p:nvPr/>
          </p:nvCxnSpPr>
          <p:spPr>
            <a:xfrm rot="10800000" flipH="1">
              <a:off x="615586" y="3290186"/>
              <a:ext cx="4" cy="1113034"/>
            </a:xfrm>
            <a:prstGeom prst="bentConnector3">
              <a:avLst>
                <a:gd name="adj1" fmla="val -57150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angular 51"/>
            <p:cNvCxnSpPr>
              <a:stCxn id="37" idx="1"/>
              <a:endCxn id="30" idx="1"/>
            </p:cNvCxnSpPr>
            <p:nvPr/>
          </p:nvCxnSpPr>
          <p:spPr>
            <a:xfrm rot="10800000" flipH="1">
              <a:off x="615586" y="3290186"/>
              <a:ext cx="3" cy="1445790"/>
            </a:xfrm>
            <a:prstGeom prst="bentConnector3">
              <a:avLst>
                <a:gd name="adj1" fmla="val -76200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angular 54"/>
            <p:cNvCxnSpPr>
              <a:stCxn id="40" idx="1"/>
              <a:endCxn id="30" idx="1"/>
            </p:cNvCxnSpPr>
            <p:nvPr/>
          </p:nvCxnSpPr>
          <p:spPr>
            <a:xfrm rot="10800000" flipH="1">
              <a:off x="615588" y="3290187"/>
              <a:ext cx="2" cy="1777653"/>
            </a:xfrm>
            <a:prstGeom prst="bentConnector3">
              <a:avLst>
                <a:gd name="adj1" fmla="val -114300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angular 57"/>
            <p:cNvCxnSpPr>
              <a:stCxn id="41" idx="1"/>
              <a:endCxn id="30" idx="1"/>
            </p:cNvCxnSpPr>
            <p:nvPr/>
          </p:nvCxnSpPr>
          <p:spPr>
            <a:xfrm rot="10800000" flipH="1">
              <a:off x="615588" y="3290186"/>
              <a:ext cx="1" cy="2109516"/>
            </a:xfrm>
            <a:prstGeom prst="bentConnector3">
              <a:avLst>
                <a:gd name="adj1" fmla="val -228600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angular 61"/>
            <p:cNvCxnSpPr>
              <a:stCxn id="39" idx="1"/>
              <a:endCxn id="30" idx="1"/>
            </p:cNvCxnSpPr>
            <p:nvPr/>
          </p:nvCxnSpPr>
          <p:spPr>
            <a:xfrm rot="10800000" flipH="1">
              <a:off x="615586" y="3290187"/>
              <a:ext cx="3" cy="2441379"/>
            </a:xfrm>
            <a:prstGeom prst="bentConnector3">
              <a:avLst>
                <a:gd name="adj1" fmla="val -76200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angular 66"/>
            <p:cNvCxnSpPr>
              <a:stCxn id="38" idx="1"/>
              <a:endCxn id="30" idx="1"/>
            </p:cNvCxnSpPr>
            <p:nvPr/>
          </p:nvCxnSpPr>
          <p:spPr>
            <a:xfrm rot="10800000" flipH="1">
              <a:off x="615586" y="3290186"/>
              <a:ext cx="3" cy="2795130"/>
            </a:xfrm>
            <a:prstGeom prst="bentConnector3">
              <a:avLst>
                <a:gd name="adj1" fmla="val -76200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ángulo 107">
              <a:extLst>
                <a:ext uri="{FF2B5EF4-FFF2-40B4-BE49-F238E27FC236}">
                  <a16:creationId xmlns:a16="http://schemas.microsoft.com/office/drawing/2014/main" id="{62C08232-2DE9-40B9-5B21-5134912335EF}"/>
                </a:ext>
              </a:extLst>
            </p:cNvPr>
            <p:cNvSpPr/>
            <p:nvPr/>
          </p:nvSpPr>
          <p:spPr>
            <a:xfrm>
              <a:off x="10882394" y="2046231"/>
              <a:ext cx="1891430" cy="654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Perfil</a:t>
              </a:r>
            </a:p>
          </p:txBody>
        </p:sp>
        <p:sp>
          <p:nvSpPr>
            <p:cNvPr id="110" name="Rectángulo 109">
              <a:extLst>
                <a:ext uri="{FF2B5EF4-FFF2-40B4-BE49-F238E27FC236}">
                  <a16:creationId xmlns:a16="http://schemas.microsoft.com/office/drawing/2014/main" id="{62C08232-2DE9-40B9-5B21-5134912335EF}"/>
                </a:ext>
              </a:extLst>
            </p:cNvPr>
            <p:cNvSpPr/>
            <p:nvPr/>
          </p:nvSpPr>
          <p:spPr>
            <a:xfrm>
              <a:off x="9286686" y="2962714"/>
              <a:ext cx="1597523" cy="44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Mi perfil</a:t>
              </a:r>
            </a:p>
          </p:txBody>
        </p:sp>
        <p:sp>
          <p:nvSpPr>
            <p:cNvPr id="112" name="Rectángulo 111">
              <a:extLst>
                <a:ext uri="{FF2B5EF4-FFF2-40B4-BE49-F238E27FC236}">
                  <a16:creationId xmlns:a16="http://schemas.microsoft.com/office/drawing/2014/main" id="{62C08232-2DE9-40B9-5B21-5134912335EF}"/>
                </a:ext>
              </a:extLst>
            </p:cNvPr>
            <p:cNvSpPr/>
            <p:nvPr/>
          </p:nvSpPr>
          <p:spPr>
            <a:xfrm>
              <a:off x="11029345" y="2946851"/>
              <a:ext cx="1597523" cy="44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Configuración</a:t>
              </a:r>
            </a:p>
          </p:txBody>
        </p:sp>
        <p:sp>
          <p:nvSpPr>
            <p:cNvPr id="113" name="Rectángulo 112">
              <a:extLst>
                <a:ext uri="{FF2B5EF4-FFF2-40B4-BE49-F238E27FC236}">
                  <a16:creationId xmlns:a16="http://schemas.microsoft.com/office/drawing/2014/main" id="{62C08232-2DE9-40B9-5B21-5134912335EF}"/>
                </a:ext>
              </a:extLst>
            </p:cNvPr>
            <p:cNvSpPr/>
            <p:nvPr/>
          </p:nvSpPr>
          <p:spPr>
            <a:xfrm>
              <a:off x="12754486" y="2965199"/>
              <a:ext cx="1597523" cy="44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Cerrar Sesión</a:t>
              </a:r>
            </a:p>
          </p:txBody>
        </p:sp>
        <p:sp>
          <p:nvSpPr>
            <p:cNvPr id="114" name="Rectángulo 113">
              <a:extLst>
                <a:ext uri="{FF2B5EF4-FFF2-40B4-BE49-F238E27FC236}">
                  <a16:creationId xmlns:a16="http://schemas.microsoft.com/office/drawing/2014/main" id="{62C08232-2DE9-40B9-5B21-5134912335EF}"/>
                </a:ext>
              </a:extLst>
            </p:cNvPr>
            <p:cNvSpPr/>
            <p:nvPr/>
          </p:nvSpPr>
          <p:spPr>
            <a:xfrm>
              <a:off x="11029345" y="3540685"/>
              <a:ext cx="1597523" cy="44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Idioma</a:t>
              </a:r>
            </a:p>
          </p:txBody>
        </p:sp>
        <p:sp>
          <p:nvSpPr>
            <p:cNvPr id="115" name="Rectángulo 114">
              <a:extLst>
                <a:ext uri="{FF2B5EF4-FFF2-40B4-BE49-F238E27FC236}">
                  <a16:creationId xmlns:a16="http://schemas.microsoft.com/office/drawing/2014/main" id="{62C08232-2DE9-40B9-5B21-5134912335EF}"/>
                </a:ext>
              </a:extLst>
            </p:cNvPr>
            <p:cNvSpPr/>
            <p:nvPr/>
          </p:nvSpPr>
          <p:spPr>
            <a:xfrm>
              <a:off x="11029345" y="4734638"/>
              <a:ext cx="1597523" cy="44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Términos  y condiciones</a:t>
              </a:r>
            </a:p>
          </p:txBody>
        </p:sp>
        <p:sp>
          <p:nvSpPr>
            <p:cNvPr id="116" name="Rectángulo 115">
              <a:extLst>
                <a:ext uri="{FF2B5EF4-FFF2-40B4-BE49-F238E27FC236}">
                  <a16:creationId xmlns:a16="http://schemas.microsoft.com/office/drawing/2014/main" id="{62C08232-2DE9-40B9-5B21-5134912335EF}"/>
                </a:ext>
              </a:extLst>
            </p:cNvPr>
            <p:cNvSpPr/>
            <p:nvPr/>
          </p:nvSpPr>
          <p:spPr>
            <a:xfrm>
              <a:off x="11029345" y="4138046"/>
              <a:ext cx="1597523" cy="44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Centro de ayuda</a:t>
              </a:r>
            </a:p>
          </p:txBody>
        </p:sp>
        <p:sp>
          <p:nvSpPr>
            <p:cNvPr id="117" name="Rectángulo 116">
              <a:extLst>
                <a:ext uri="{FF2B5EF4-FFF2-40B4-BE49-F238E27FC236}">
                  <a16:creationId xmlns:a16="http://schemas.microsoft.com/office/drawing/2014/main" id="{62C08232-2DE9-40B9-5B21-5134912335EF}"/>
                </a:ext>
              </a:extLst>
            </p:cNvPr>
            <p:cNvSpPr/>
            <p:nvPr/>
          </p:nvSpPr>
          <p:spPr>
            <a:xfrm>
              <a:off x="9284871" y="3576656"/>
              <a:ext cx="1597523" cy="44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Editar</a:t>
              </a:r>
            </a:p>
          </p:txBody>
        </p:sp>
        <p:cxnSp>
          <p:nvCxnSpPr>
            <p:cNvPr id="121" name="Conector angular 120"/>
            <p:cNvCxnSpPr>
              <a:stCxn id="108" idx="2"/>
              <a:endCxn id="110" idx="0"/>
            </p:cNvCxnSpPr>
            <p:nvPr/>
          </p:nvCxnSpPr>
          <p:spPr>
            <a:xfrm rot="5400000">
              <a:off x="10826008" y="1960612"/>
              <a:ext cx="261543" cy="1742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angular 124"/>
            <p:cNvCxnSpPr>
              <a:stCxn id="108" idx="2"/>
              <a:endCxn id="113" idx="0"/>
            </p:cNvCxnSpPr>
            <p:nvPr/>
          </p:nvCxnSpPr>
          <p:spPr>
            <a:xfrm rot="16200000" flipH="1">
              <a:off x="12558664" y="1970615"/>
              <a:ext cx="264028" cy="172513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angular 126"/>
            <p:cNvCxnSpPr>
              <a:stCxn id="108" idx="2"/>
              <a:endCxn id="112" idx="0"/>
            </p:cNvCxnSpPr>
            <p:nvPr/>
          </p:nvCxnSpPr>
          <p:spPr>
            <a:xfrm rot="5400000">
              <a:off x="11705268" y="2824010"/>
              <a:ext cx="245680" cy="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>
              <a:stCxn id="110" idx="2"/>
              <a:endCxn id="117" idx="0"/>
            </p:cNvCxnSpPr>
            <p:nvPr/>
          </p:nvCxnSpPr>
          <p:spPr>
            <a:xfrm flipH="1">
              <a:off x="10083633" y="3403828"/>
              <a:ext cx="1815" cy="172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>
              <a:stCxn id="112" idx="2"/>
              <a:endCxn id="114" idx="0"/>
            </p:cNvCxnSpPr>
            <p:nvPr/>
          </p:nvCxnSpPr>
          <p:spPr>
            <a:xfrm>
              <a:off x="11828107" y="3387965"/>
              <a:ext cx="0" cy="152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>
              <a:stCxn id="114" idx="2"/>
              <a:endCxn id="116" idx="0"/>
            </p:cNvCxnSpPr>
            <p:nvPr/>
          </p:nvCxnSpPr>
          <p:spPr>
            <a:xfrm>
              <a:off x="11828107" y="3981799"/>
              <a:ext cx="0" cy="156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>
              <a:stCxn id="116" idx="2"/>
              <a:endCxn id="115" idx="0"/>
            </p:cNvCxnSpPr>
            <p:nvPr/>
          </p:nvCxnSpPr>
          <p:spPr>
            <a:xfrm>
              <a:off x="11828107" y="4579160"/>
              <a:ext cx="0" cy="155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2C08232-2DE9-40B9-5B21-5134912335EF}"/>
                </a:ext>
              </a:extLst>
            </p:cNvPr>
            <p:cNvSpPr/>
            <p:nvPr/>
          </p:nvSpPr>
          <p:spPr>
            <a:xfrm>
              <a:off x="8518105" y="2043746"/>
              <a:ext cx="1891430" cy="654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Notificaciones</a:t>
              </a:r>
            </a:p>
          </p:txBody>
        </p:sp>
        <p:cxnSp>
          <p:nvCxnSpPr>
            <p:cNvPr id="150" name="Conector angular 149"/>
            <p:cNvCxnSpPr>
              <a:stCxn id="4" idx="2"/>
              <a:endCxn id="148" idx="0"/>
            </p:cNvCxnSpPr>
            <p:nvPr/>
          </p:nvCxnSpPr>
          <p:spPr>
            <a:xfrm rot="16200000" flipH="1">
              <a:off x="8053253" y="633178"/>
              <a:ext cx="371889" cy="244924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62C08232-2DE9-40B9-5B21-5134912335EF}"/>
                </a:ext>
              </a:extLst>
            </p:cNvPr>
            <p:cNvSpPr/>
            <p:nvPr/>
          </p:nvSpPr>
          <p:spPr>
            <a:xfrm>
              <a:off x="6068858" y="2043745"/>
              <a:ext cx="1891430" cy="654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Búsqueda</a:t>
              </a:r>
            </a:p>
          </p:txBody>
        </p:sp>
        <p:sp>
          <p:nvSpPr>
            <p:cNvPr id="152" name="Rectángulo 151">
              <a:extLst>
                <a:ext uri="{FF2B5EF4-FFF2-40B4-BE49-F238E27FC236}">
                  <a16:creationId xmlns:a16="http://schemas.microsoft.com/office/drawing/2014/main" id="{62C08232-2DE9-40B9-5B21-5134912335EF}"/>
                </a:ext>
              </a:extLst>
            </p:cNvPr>
            <p:cNvSpPr/>
            <p:nvPr/>
          </p:nvSpPr>
          <p:spPr>
            <a:xfrm>
              <a:off x="3303965" y="2962716"/>
              <a:ext cx="1891430" cy="654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Ofertas</a:t>
              </a:r>
            </a:p>
          </p:txBody>
        </p:sp>
        <p:cxnSp>
          <p:nvCxnSpPr>
            <p:cNvPr id="158" name="Conector angular 157"/>
            <p:cNvCxnSpPr>
              <a:stCxn id="27" idx="2"/>
              <a:endCxn id="30" idx="0"/>
            </p:cNvCxnSpPr>
            <p:nvPr/>
          </p:nvCxnSpPr>
          <p:spPr>
            <a:xfrm rot="5400000">
              <a:off x="2067368" y="2192623"/>
              <a:ext cx="264030" cy="127615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angular 159"/>
            <p:cNvCxnSpPr>
              <a:stCxn id="27" idx="2"/>
              <a:endCxn id="152" idx="0"/>
            </p:cNvCxnSpPr>
            <p:nvPr/>
          </p:nvCxnSpPr>
          <p:spPr>
            <a:xfrm rot="16200000" flipH="1">
              <a:off x="3411555" y="2124591"/>
              <a:ext cx="264030" cy="141221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ángulo 160"/>
            <p:cNvSpPr/>
            <p:nvPr/>
          </p:nvSpPr>
          <p:spPr>
            <a:xfrm>
              <a:off x="3303965" y="3747646"/>
              <a:ext cx="1519826" cy="309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Descripción </a:t>
              </a:r>
              <a:endParaRPr lang="es-ES" dirty="0"/>
            </a:p>
          </p:txBody>
        </p:sp>
        <p:sp>
          <p:nvSpPr>
            <p:cNvPr id="162" name="Rectángulo 161"/>
            <p:cNvSpPr/>
            <p:nvPr/>
          </p:nvSpPr>
          <p:spPr>
            <a:xfrm>
              <a:off x="3290713" y="4166176"/>
              <a:ext cx="1519826" cy="309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 Filtro</a:t>
              </a:r>
              <a:endParaRPr lang="es-ES" dirty="0"/>
            </a:p>
          </p:txBody>
        </p:sp>
        <p:sp>
          <p:nvSpPr>
            <p:cNvPr id="163" name="Rectángulo 162"/>
            <p:cNvSpPr/>
            <p:nvPr/>
          </p:nvSpPr>
          <p:spPr>
            <a:xfrm>
              <a:off x="3286922" y="4579981"/>
              <a:ext cx="1519826" cy="309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 Imagen</a:t>
              </a:r>
              <a:endParaRPr lang="es-ES" dirty="0"/>
            </a:p>
          </p:txBody>
        </p:sp>
        <p:sp>
          <p:nvSpPr>
            <p:cNvPr id="164" name="Rectángulo 163"/>
            <p:cNvSpPr/>
            <p:nvPr/>
          </p:nvSpPr>
          <p:spPr>
            <a:xfrm>
              <a:off x="3286922" y="4993786"/>
              <a:ext cx="1519826" cy="309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Precio </a:t>
              </a:r>
              <a:endParaRPr lang="es-ES" dirty="0"/>
            </a:p>
          </p:txBody>
        </p:sp>
        <p:sp>
          <p:nvSpPr>
            <p:cNvPr id="165" name="Rectángulo 164"/>
            <p:cNvSpPr/>
            <p:nvPr/>
          </p:nvSpPr>
          <p:spPr>
            <a:xfrm>
              <a:off x="3286922" y="5409821"/>
              <a:ext cx="1519826" cy="309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 Condiciones</a:t>
              </a:r>
              <a:endParaRPr lang="es-ES" dirty="0"/>
            </a:p>
          </p:txBody>
        </p:sp>
        <p:cxnSp>
          <p:nvCxnSpPr>
            <p:cNvPr id="168" name="Conector angular 167"/>
            <p:cNvCxnSpPr>
              <a:stCxn id="152" idx="1"/>
              <a:endCxn id="161" idx="1"/>
            </p:cNvCxnSpPr>
            <p:nvPr/>
          </p:nvCxnSpPr>
          <p:spPr>
            <a:xfrm rot="10800000" flipV="1">
              <a:off x="3303965" y="3290185"/>
              <a:ext cx="12700" cy="612117"/>
            </a:xfrm>
            <a:prstGeom prst="bentConnector3">
              <a:avLst>
                <a:gd name="adj1" fmla="val 200870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angular 169"/>
            <p:cNvCxnSpPr>
              <a:stCxn id="152" idx="1"/>
              <a:endCxn id="162" idx="1"/>
            </p:cNvCxnSpPr>
            <p:nvPr/>
          </p:nvCxnSpPr>
          <p:spPr>
            <a:xfrm rot="10800000" flipV="1">
              <a:off x="3290713" y="3290185"/>
              <a:ext cx="13252" cy="1030647"/>
            </a:xfrm>
            <a:prstGeom prst="bentConnector3">
              <a:avLst>
                <a:gd name="adj1" fmla="val 182502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angular 172"/>
            <p:cNvCxnSpPr>
              <a:stCxn id="152" idx="1"/>
              <a:endCxn id="163" idx="1"/>
            </p:cNvCxnSpPr>
            <p:nvPr/>
          </p:nvCxnSpPr>
          <p:spPr>
            <a:xfrm rot="10800000" flipV="1">
              <a:off x="3286923" y="3290186"/>
              <a:ext cx="17043" cy="1444452"/>
            </a:xfrm>
            <a:prstGeom prst="bentConnector3">
              <a:avLst>
                <a:gd name="adj1" fmla="val 144131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angular 174"/>
            <p:cNvCxnSpPr>
              <a:stCxn id="152" idx="1"/>
              <a:endCxn id="164" idx="1"/>
            </p:cNvCxnSpPr>
            <p:nvPr/>
          </p:nvCxnSpPr>
          <p:spPr>
            <a:xfrm rot="10800000" flipV="1">
              <a:off x="3286923" y="3290185"/>
              <a:ext cx="17043" cy="1858257"/>
            </a:xfrm>
            <a:prstGeom prst="bentConnector3">
              <a:avLst>
                <a:gd name="adj1" fmla="val 144131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angular 176"/>
            <p:cNvCxnSpPr>
              <a:stCxn id="152" idx="1"/>
              <a:endCxn id="165" idx="1"/>
            </p:cNvCxnSpPr>
            <p:nvPr/>
          </p:nvCxnSpPr>
          <p:spPr>
            <a:xfrm rot="10800000" flipV="1">
              <a:off x="3286923" y="3290186"/>
              <a:ext cx="17043" cy="2274292"/>
            </a:xfrm>
            <a:prstGeom prst="bentConnector3">
              <a:avLst>
                <a:gd name="adj1" fmla="val 144131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/>
            <p:cNvCxnSpPr>
              <a:stCxn id="4" idx="2"/>
              <a:endCxn id="151" idx="0"/>
            </p:cNvCxnSpPr>
            <p:nvPr/>
          </p:nvCxnSpPr>
          <p:spPr>
            <a:xfrm flipH="1">
              <a:off x="7014573" y="1671857"/>
              <a:ext cx="1" cy="371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54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2C08232-2DE9-40B9-5B21-5134912335EF}"/>
              </a:ext>
            </a:extLst>
          </p:cNvPr>
          <p:cNvSpPr/>
          <p:nvPr/>
        </p:nvSpPr>
        <p:spPr>
          <a:xfrm>
            <a:off x="6254391" y="414587"/>
            <a:ext cx="1891430" cy="1102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Home</a:t>
            </a:r>
          </a:p>
          <a:p>
            <a:pPr algn="ctr"/>
            <a:r>
              <a:rPr lang="es-MX" dirty="0"/>
              <a:t>2</a:t>
            </a: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975A2D-CE1C-F39A-F1F3-B600E64ACE6B}"/>
              </a:ext>
            </a:extLst>
          </p:cNvPr>
          <p:cNvSpPr/>
          <p:nvPr/>
        </p:nvSpPr>
        <p:spPr>
          <a:xfrm>
            <a:off x="1972578" y="1863741"/>
            <a:ext cx="3728580" cy="809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Descubrir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8176F27-A026-F675-4906-01D32B3F6F2A}"/>
              </a:ext>
            </a:extLst>
          </p:cNvPr>
          <p:cNvSpPr/>
          <p:nvPr/>
        </p:nvSpPr>
        <p:spPr>
          <a:xfrm>
            <a:off x="9709488" y="1861185"/>
            <a:ext cx="1177447" cy="1139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Perfil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2AD1EEC-5253-FB14-D12B-2C4D1F099B4C}"/>
              </a:ext>
            </a:extLst>
          </p:cNvPr>
          <p:cNvSpPr/>
          <p:nvPr/>
        </p:nvSpPr>
        <p:spPr>
          <a:xfrm>
            <a:off x="4346262" y="2881068"/>
            <a:ext cx="1354896" cy="809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Filtros(tags)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045B4B1-11D5-6C4A-509B-408757EB64C0}"/>
              </a:ext>
            </a:extLst>
          </p:cNvPr>
          <p:cNvSpPr/>
          <p:nvPr/>
        </p:nvSpPr>
        <p:spPr>
          <a:xfrm>
            <a:off x="4346262" y="3898395"/>
            <a:ext cx="1354896" cy="809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Catalogo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8C9ED08-62D9-EB89-824D-E53B240A1C63}"/>
              </a:ext>
            </a:extLst>
          </p:cNvPr>
          <p:cNvSpPr/>
          <p:nvPr/>
        </p:nvSpPr>
        <p:spPr>
          <a:xfrm>
            <a:off x="4346262" y="4915722"/>
            <a:ext cx="1354896" cy="809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Acerca de..</a:t>
            </a:r>
          </a:p>
        </p:txBody>
      </p:sp>
      <p:sp>
        <p:nvSpPr>
          <p:cNvPr id="15" name="Rectángulo 14">
            <a:hlinkClick r:id="rId2" action="ppaction://hlinksldjump"/>
            <a:extLst>
              <a:ext uri="{FF2B5EF4-FFF2-40B4-BE49-F238E27FC236}">
                <a16:creationId xmlns:a16="http://schemas.microsoft.com/office/drawing/2014/main" id="{3934B3C7-24C2-E39B-C17C-9AB3B738FE9B}"/>
              </a:ext>
            </a:extLst>
          </p:cNvPr>
          <p:cNvSpPr/>
          <p:nvPr/>
        </p:nvSpPr>
        <p:spPr>
          <a:xfrm>
            <a:off x="8732459" y="3247454"/>
            <a:ext cx="1354896" cy="809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Mi perfil</a:t>
            </a:r>
          </a:p>
          <a:p>
            <a:pPr algn="ctr"/>
            <a:r>
              <a:rPr lang="es-MX" dirty="0"/>
              <a:t>4</a:t>
            </a:r>
          </a:p>
        </p:txBody>
      </p:sp>
      <p:sp>
        <p:nvSpPr>
          <p:cNvPr id="16" name="Rectángulo 15">
            <a:hlinkClick r:id="rId3" action="ppaction://hlinksldjump"/>
            <a:extLst>
              <a:ext uri="{FF2B5EF4-FFF2-40B4-BE49-F238E27FC236}">
                <a16:creationId xmlns:a16="http://schemas.microsoft.com/office/drawing/2014/main" id="{580065E2-3E69-1444-E979-60B4BCAF876A}"/>
              </a:ext>
            </a:extLst>
          </p:cNvPr>
          <p:cNvSpPr/>
          <p:nvPr/>
        </p:nvSpPr>
        <p:spPr>
          <a:xfrm>
            <a:off x="10673994" y="4302933"/>
            <a:ext cx="1528173" cy="809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Configuracion</a:t>
            </a:r>
            <a:endParaRPr lang="es-MX" dirty="0"/>
          </a:p>
          <a:p>
            <a:pPr algn="ctr"/>
            <a:r>
              <a:rPr lang="es-MX" dirty="0"/>
              <a:t>5</a:t>
            </a:r>
          </a:p>
        </p:txBody>
      </p:sp>
      <p:sp>
        <p:nvSpPr>
          <p:cNvPr id="17" name="Rectángulo 16">
            <a:hlinkClick r:id="rId4" action="ppaction://hlinksldjump"/>
            <a:extLst>
              <a:ext uri="{FF2B5EF4-FFF2-40B4-BE49-F238E27FC236}">
                <a16:creationId xmlns:a16="http://schemas.microsoft.com/office/drawing/2014/main" id="{0920B713-971F-F3DE-B3D3-56E1BF7C61A3}"/>
              </a:ext>
            </a:extLst>
          </p:cNvPr>
          <p:cNvSpPr/>
          <p:nvPr/>
        </p:nvSpPr>
        <p:spPr>
          <a:xfrm>
            <a:off x="10673993" y="5320260"/>
            <a:ext cx="1354896" cy="809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Cerrar </a:t>
            </a:r>
            <a:r>
              <a:rPr lang="es-MX" dirty="0" err="1"/>
              <a:t>sesion</a:t>
            </a:r>
            <a:endParaRPr lang="es-MX" dirty="0"/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5BF2E815-040A-52AF-37E3-C02E9A7DE55B}"/>
              </a:ext>
            </a:extLst>
          </p:cNvPr>
          <p:cNvCxnSpPr>
            <a:stCxn id="5" idx="2"/>
            <a:endCxn id="11" idx="1"/>
          </p:cNvCxnSpPr>
          <p:nvPr/>
        </p:nvCxnSpPr>
        <p:spPr>
          <a:xfrm rot="16200000" flipH="1">
            <a:off x="3785173" y="2724514"/>
            <a:ext cx="612789" cy="5093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34F41423-A3D5-5FA1-66A0-B9A59FB9D2D4}"/>
              </a:ext>
            </a:extLst>
          </p:cNvPr>
          <p:cNvCxnSpPr>
            <a:stCxn id="5" idx="2"/>
            <a:endCxn id="12" idx="1"/>
          </p:cNvCxnSpPr>
          <p:nvPr/>
        </p:nvCxnSpPr>
        <p:spPr>
          <a:xfrm rot="16200000" flipH="1">
            <a:off x="3276507" y="3233178"/>
            <a:ext cx="1630116" cy="5093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B633C189-97B2-B57F-5624-A5ABEADD173B}"/>
              </a:ext>
            </a:extLst>
          </p:cNvPr>
          <p:cNvCxnSpPr>
            <a:cxnSpLocks/>
            <a:stCxn id="5" idx="2"/>
            <a:endCxn id="13" idx="1"/>
          </p:cNvCxnSpPr>
          <p:nvPr/>
        </p:nvCxnSpPr>
        <p:spPr>
          <a:xfrm rot="16200000" flipH="1">
            <a:off x="2767846" y="3741841"/>
            <a:ext cx="2647443" cy="5093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D37B3C0E-A067-8E75-47AA-F146ADD73C91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5400000">
            <a:off x="5345055" y="8690"/>
            <a:ext cx="346864" cy="3363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D8E42E80-0F11-8714-E80E-0E71255D058C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rot="16200000" flipH="1">
            <a:off x="8577005" y="139978"/>
            <a:ext cx="344306" cy="309810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793AB6F4-AF6B-50E6-54A2-0844952D2E20}"/>
              </a:ext>
            </a:extLst>
          </p:cNvPr>
          <p:cNvCxnSpPr>
            <a:cxnSpLocks/>
            <a:stCxn id="10" idx="4"/>
            <a:endCxn id="15" idx="3"/>
          </p:cNvCxnSpPr>
          <p:nvPr/>
        </p:nvCxnSpPr>
        <p:spPr>
          <a:xfrm rot="5400000">
            <a:off x="9867313" y="3221097"/>
            <a:ext cx="650940" cy="2108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B3762E2F-03F2-366F-04E5-792B7FEF952F}"/>
              </a:ext>
            </a:extLst>
          </p:cNvPr>
          <p:cNvCxnSpPr>
            <a:cxnSpLocks/>
            <a:stCxn id="10" idx="4"/>
            <a:endCxn id="16" idx="1"/>
          </p:cNvCxnSpPr>
          <p:nvPr/>
        </p:nvCxnSpPr>
        <p:spPr>
          <a:xfrm rot="16200000" flipH="1">
            <a:off x="9632894" y="3666370"/>
            <a:ext cx="1706419" cy="3757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6190CC3D-38FB-59C8-F1B7-43B290A8661E}"/>
              </a:ext>
            </a:extLst>
          </p:cNvPr>
          <p:cNvCxnSpPr>
            <a:cxnSpLocks/>
            <a:stCxn id="10" idx="4"/>
            <a:endCxn id="17" idx="1"/>
          </p:cNvCxnSpPr>
          <p:nvPr/>
        </p:nvCxnSpPr>
        <p:spPr>
          <a:xfrm rot="16200000" flipH="1">
            <a:off x="9124228" y="4175035"/>
            <a:ext cx="2723746" cy="3757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hlinkClick r:id="rId4" action="ppaction://hlinksldjump"/>
            <a:extLst>
              <a:ext uri="{FF2B5EF4-FFF2-40B4-BE49-F238E27FC236}">
                <a16:creationId xmlns:a16="http://schemas.microsoft.com/office/drawing/2014/main" id="{FB5D9C65-F25B-3E3B-BEB6-01544E71E007}"/>
              </a:ext>
            </a:extLst>
          </p:cNvPr>
          <p:cNvSpPr/>
          <p:nvPr/>
        </p:nvSpPr>
        <p:spPr>
          <a:xfrm>
            <a:off x="10663556" y="414588"/>
            <a:ext cx="1891429" cy="110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Pagina Principal </a:t>
            </a:r>
          </a:p>
          <a:p>
            <a:pPr algn="ctr"/>
            <a:r>
              <a:rPr lang="es-MX" dirty="0"/>
              <a:t>1</a:t>
            </a:r>
          </a:p>
        </p:txBody>
      </p: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39B73B2E-9DCB-64F0-D265-CAA5FEC2D1CC}"/>
              </a:ext>
            </a:extLst>
          </p:cNvPr>
          <p:cNvCxnSpPr>
            <a:stCxn id="17" idx="3"/>
            <a:endCxn id="40" idx="3"/>
          </p:cNvCxnSpPr>
          <p:nvPr/>
        </p:nvCxnSpPr>
        <p:spPr>
          <a:xfrm flipV="1">
            <a:off x="12028889" y="965733"/>
            <a:ext cx="526094" cy="4759067"/>
          </a:xfrm>
          <a:prstGeom prst="bentConnector3">
            <a:avLst>
              <a:gd name="adj1" fmla="val 143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63">
            <a:hlinkClick r:id="rId5" action="ppaction://hlinksldjump"/>
            <a:extLst>
              <a:ext uri="{FF2B5EF4-FFF2-40B4-BE49-F238E27FC236}">
                <a16:creationId xmlns:a16="http://schemas.microsoft.com/office/drawing/2014/main" id="{48AC2BAD-2C3A-0DFD-C7D2-130D5E385440}"/>
              </a:ext>
            </a:extLst>
          </p:cNvPr>
          <p:cNvSpPr/>
          <p:nvPr/>
        </p:nvSpPr>
        <p:spPr>
          <a:xfrm>
            <a:off x="6254391" y="4610980"/>
            <a:ext cx="1020660" cy="609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Oferta</a:t>
            </a:r>
          </a:p>
          <a:p>
            <a:pPr algn="ctr"/>
            <a:r>
              <a:rPr lang="es-MX" dirty="0"/>
              <a:t>3</a:t>
            </a:r>
          </a:p>
        </p:txBody>
      </p: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D099F375-B69A-948B-C158-2B17B106F202}"/>
              </a:ext>
            </a:extLst>
          </p:cNvPr>
          <p:cNvCxnSpPr>
            <a:stCxn id="12" idx="3"/>
            <a:endCxn id="64" idx="0"/>
          </p:cNvCxnSpPr>
          <p:nvPr/>
        </p:nvCxnSpPr>
        <p:spPr>
          <a:xfrm>
            <a:off x="5701160" y="4302935"/>
            <a:ext cx="1063563" cy="3080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05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3E2AEAF-F9B5-B123-8518-7AB936CB6CC8}"/>
              </a:ext>
            </a:extLst>
          </p:cNvPr>
          <p:cNvSpPr/>
          <p:nvPr/>
        </p:nvSpPr>
        <p:spPr>
          <a:xfrm>
            <a:off x="5870263" y="536717"/>
            <a:ext cx="1897690" cy="966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Oferta</a:t>
            </a:r>
          </a:p>
          <a:p>
            <a:pPr algn="ctr"/>
            <a:r>
              <a:rPr lang="es-MX" dirty="0"/>
              <a:t>3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997C1CF-BE5A-2943-BF03-30E0F38F93BA}"/>
              </a:ext>
            </a:extLst>
          </p:cNvPr>
          <p:cNvSpPr/>
          <p:nvPr/>
        </p:nvSpPr>
        <p:spPr>
          <a:xfrm>
            <a:off x="2565479" y="2124362"/>
            <a:ext cx="1897690" cy="966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Informacion</a:t>
            </a:r>
            <a:r>
              <a:rPr lang="es-MX" dirty="0"/>
              <a:t> general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35D741F-CA37-CA31-B4B4-52ED333E9D7A}"/>
              </a:ext>
            </a:extLst>
          </p:cNvPr>
          <p:cNvSpPr/>
          <p:nvPr/>
        </p:nvSpPr>
        <p:spPr>
          <a:xfrm>
            <a:off x="5870263" y="2138101"/>
            <a:ext cx="1897690" cy="966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Apoyo </a:t>
            </a:r>
            <a:r>
              <a:rPr lang="es-MX" dirty="0" err="1"/>
              <a:t>fotografico</a:t>
            </a:r>
            <a:endParaRPr lang="es-MX" dirty="0"/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90C40FDF-8024-F9A4-8948-BDA5C3902A09}"/>
              </a:ext>
            </a:extLst>
          </p:cNvPr>
          <p:cNvSpPr/>
          <p:nvPr/>
        </p:nvSpPr>
        <p:spPr>
          <a:xfrm>
            <a:off x="6251261" y="5877095"/>
            <a:ext cx="1897690" cy="966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Aceptar oferta</a:t>
            </a:r>
          </a:p>
          <a:p>
            <a:pPr algn="ctr"/>
            <a:r>
              <a:rPr lang="es-MX" dirty="0"/>
              <a:t>3.1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0A7BE32-8AAC-DF46-70C5-3293A65F23CF}"/>
              </a:ext>
            </a:extLst>
          </p:cNvPr>
          <p:cNvSpPr/>
          <p:nvPr/>
        </p:nvSpPr>
        <p:spPr>
          <a:xfrm>
            <a:off x="9571704" y="2124362"/>
            <a:ext cx="1897690" cy="966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Requisitos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B07C418-BA8F-42B1-1608-B9115C558346}"/>
              </a:ext>
            </a:extLst>
          </p:cNvPr>
          <p:cNvSpPr/>
          <p:nvPr/>
        </p:nvSpPr>
        <p:spPr>
          <a:xfrm>
            <a:off x="3147935" y="3333207"/>
            <a:ext cx="1315234" cy="713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oferta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D924313-A691-B045-2A3A-7FFA3B89234C}"/>
              </a:ext>
            </a:extLst>
          </p:cNvPr>
          <p:cNvSpPr/>
          <p:nvPr/>
        </p:nvSpPr>
        <p:spPr>
          <a:xfrm>
            <a:off x="3147935" y="4289450"/>
            <a:ext cx="1315234" cy="713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Descripcion</a:t>
            </a:r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2A37075-9156-30DF-B0CE-C148222A06D1}"/>
              </a:ext>
            </a:extLst>
          </p:cNvPr>
          <p:cNvSpPr/>
          <p:nvPr/>
        </p:nvSpPr>
        <p:spPr>
          <a:xfrm>
            <a:off x="3147935" y="5245693"/>
            <a:ext cx="1315234" cy="713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Modo de pago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DD19C7-1016-BC1B-5FE6-E612C94319D8}"/>
              </a:ext>
            </a:extLst>
          </p:cNvPr>
          <p:cNvSpPr/>
          <p:nvPr/>
        </p:nvSpPr>
        <p:spPr>
          <a:xfrm>
            <a:off x="6477771" y="3333207"/>
            <a:ext cx="1315234" cy="713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Imagenes</a:t>
            </a:r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34FE73A-309C-B00B-E330-30C69B38E4BA}"/>
              </a:ext>
            </a:extLst>
          </p:cNvPr>
          <p:cNvSpPr/>
          <p:nvPr/>
        </p:nvSpPr>
        <p:spPr>
          <a:xfrm>
            <a:off x="10156248" y="3333207"/>
            <a:ext cx="1315234" cy="713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Experiencia laboral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700772F-0C7D-956F-588F-4F467BD2F5D5}"/>
              </a:ext>
            </a:extLst>
          </p:cNvPr>
          <p:cNvSpPr/>
          <p:nvPr/>
        </p:nvSpPr>
        <p:spPr>
          <a:xfrm>
            <a:off x="10156248" y="4289450"/>
            <a:ext cx="1315234" cy="713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Titulo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E65BB344-098B-EDDE-158C-884190109D83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4856134" y="161385"/>
            <a:ext cx="621169" cy="33047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04E4A2E6-0107-E5A3-DC17-2D45AC139C50}"/>
              </a:ext>
            </a:extLst>
          </p:cNvPr>
          <p:cNvCxnSpPr>
            <a:stCxn id="2" idx="2"/>
            <a:endCxn id="7" idx="0"/>
          </p:cNvCxnSpPr>
          <p:nvPr/>
        </p:nvCxnSpPr>
        <p:spPr>
          <a:xfrm rot="16200000" flipH="1">
            <a:off x="8359246" y="-36944"/>
            <a:ext cx="621169" cy="37014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F56D165-7A58-4B46-6BFC-20BE68857355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6819108" y="1503193"/>
            <a:ext cx="0" cy="634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B7824334-658D-AF01-51BE-6D2DB27DA3A0}"/>
              </a:ext>
            </a:extLst>
          </p:cNvPr>
          <p:cNvCxnSpPr>
            <a:endCxn id="9" idx="1"/>
          </p:cNvCxnSpPr>
          <p:nvPr/>
        </p:nvCxnSpPr>
        <p:spPr>
          <a:xfrm rot="16200000" flipH="1">
            <a:off x="2671874" y="3214085"/>
            <a:ext cx="599306" cy="3528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7500FE7A-ACF5-444B-288A-D64462430478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2193752" y="3692204"/>
            <a:ext cx="1555550" cy="3528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4EBB102D-D20F-4C6A-9B12-5813DFAD8D84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1715630" y="4170325"/>
            <a:ext cx="2511794" cy="3528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5C10C638-B70C-A81F-C22D-F56DE2706EA9}"/>
              </a:ext>
            </a:extLst>
          </p:cNvPr>
          <p:cNvCxnSpPr>
            <a:endCxn id="13" idx="1"/>
          </p:cNvCxnSpPr>
          <p:nvPr/>
        </p:nvCxnSpPr>
        <p:spPr>
          <a:xfrm rot="16200000" flipH="1">
            <a:off x="6071735" y="3284105"/>
            <a:ext cx="585567" cy="2265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2DF9BE1A-3C95-E5E5-FF09-30CA47CAD0D8}"/>
              </a:ext>
            </a:extLst>
          </p:cNvPr>
          <p:cNvCxnSpPr>
            <a:endCxn id="14" idx="1"/>
          </p:cNvCxnSpPr>
          <p:nvPr/>
        </p:nvCxnSpPr>
        <p:spPr>
          <a:xfrm rot="16200000" flipH="1">
            <a:off x="9689580" y="3223478"/>
            <a:ext cx="599308" cy="3340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94FF5064-1DCA-DC36-3365-91279B1ED0FF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9211458" y="3701597"/>
            <a:ext cx="1555552" cy="3340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hlinkClick r:id="rId3" action="ppaction://hlinksldjump"/>
            <a:extLst>
              <a:ext uri="{FF2B5EF4-FFF2-40B4-BE49-F238E27FC236}">
                <a16:creationId xmlns:a16="http://schemas.microsoft.com/office/drawing/2014/main" id="{3D80D350-D979-E72C-59E8-02667EB89DF8}"/>
              </a:ext>
            </a:extLst>
          </p:cNvPr>
          <p:cNvSpPr/>
          <p:nvPr/>
        </p:nvSpPr>
        <p:spPr>
          <a:xfrm>
            <a:off x="1616634" y="415532"/>
            <a:ext cx="1897690" cy="966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Atras</a:t>
            </a:r>
            <a:endParaRPr lang="es-MX" dirty="0"/>
          </a:p>
        </p:txBody>
      </p: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F5E37B2A-D4E6-D951-0386-49B61611E1BA}"/>
              </a:ext>
            </a:extLst>
          </p:cNvPr>
          <p:cNvCxnSpPr>
            <a:stCxn id="2" idx="3"/>
            <a:endCxn id="6" idx="3"/>
          </p:cNvCxnSpPr>
          <p:nvPr/>
        </p:nvCxnSpPr>
        <p:spPr>
          <a:xfrm>
            <a:off x="7767953" y="1019955"/>
            <a:ext cx="380998" cy="5340378"/>
          </a:xfrm>
          <a:prstGeom prst="bentConnector3">
            <a:avLst>
              <a:gd name="adj1" fmla="val 10969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46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21A524A-4191-3894-9F2B-EF61652E6908}"/>
              </a:ext>
            </a:extLst>
          </p:cNvPr>
          <p:cNvSpPr/>
          <p:nvPr/>
        </p:nvSpPr>
        <p:spPr>
          <a:xfrm>
            <a:off x="5837902" y="541007"/>
            <a:ext cx="1897690" cy="966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Aceptar oferta</a:t>
            </a:r>
          </a:p>
          <a:p>
            <a:pPr algn="ctr"/>
            <a:r>
              <a:rPr lang="es-MX" dirty="0"/>
              <a:t>3.1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1111955-22F6-82EC-A1A9-FED17C0F8355}"/>
              </a:ext>
            </a:extLst>
          </p:cNvPr>
          <p:cNvSpPr/>
          <p:nvPr/>
        </p:nvSpPr>
        <p:spPr>
          <a:xfrm>
            <a:off x="5837902" y="1858327"/>
            <a:ext cx="1897690" cy="966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Método de pago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10970DE-1368-06DA-A2DE-97320A009FF3}"/>
              </a:ext>
            </a:extLst>
          </p:cNvPr>
          <p:cNvSpPr/>
          <p:nvPr/>
        </p:nvSpPr>
        <p:spPr>
          <a:xfrm>
            <a:off x="5837902" y="3206906"/>
            <a:ext cx="1897690" cy="966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Términos y condiciones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C8DD6EE-942C-78A3-44BF-94485DCE554A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6786747" y="1507483"/>
            <a:ext cx="0" cy="35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1FF38AA-75DA-65A0-F1CD-7AAE871B8B44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6786747" y="2824805"/>
            <a:ext cx="0" cy="38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hlinkClick r:id="rId2" action="ppaction://hlinksldjump"/>
            <a:extLst>
              <a:ext uri="{FF2B5EF4-FFF2-40B4-BE49-F238E27FC236}">
                <a16:creationId xmlns:a16="http://schemas.microsoft.com/office/drawing/2014/main" id="{D7A8D308-B1F6-39C9-D54F-E7E5808ADD61}"/>
              </a:ext>
            </a:extLst>
          </p:cNvPr>
          <p:cNvSpPr/>
          <p:nvPr/>
        </p:nvSpPr>
        <p:spPr>
          <a:xfrm>
            <a:off x="5837902" y="4609707"/>
            <a:ext cx="1897690" cy="966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Aceptar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98737F6-3279-76E4-489F-A5D9F804B4DC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6786747" y="4173384"/>
            <a:ext cx="0" cy="43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hlinkClick r:id="rId3" action="ppaction://hlinksldjump"/>
            <a:extLst>
              <a:ext uri="{FF2B5EF4-FFF2-40B4-BE49-F238E27FC236}">
                <a16:creationId xmlns:a16="http://schemas.microsoft.com/office/drawing/2014/main" id="{19EF8F22-2194-41E6-9C21-ACE281CBCBBC}"/>
              </a:ext>
            </a:extLst>
          </p:cNvPr>
          <p:cNvSpPr/>
          <p:nvPr/>
        </p:nvSpPr>
        <p:spPr>
          <a:xfrm>
            <a:off x="1769034" y="567932"/>
            <a:ext cx="1897690" cy="966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Atras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044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A20AEC7-6A1D-7C11-710A-CDFB815BEBEE}"/>
              </a:ext>
            </a:extLst>
          </p:cNvPr>
          <p:cNvSpPr/>
          <p:nvPr/>
        </p:nvSpPr>
        <p:spPr>
          <a:xfrm>
            <a:off x="6130312" y="398931"/>
            <a:ext cx="2139588" cy="1002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Mi perfil</a:t>
            </a:r>
          </a:p>
          <a:p>
            <a:pPr algn="ctr"/>
            <a:r>
              <a:rPr lang="es-MX" dirty="0"/>
              <a:t>4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2EC88A6-9DEF-8C27-01C4-568F971B054C}"/>
              </a:ext>
            </a:extLst>
          </p:cNvPr>
          <p:cNvSpPr/>
          <p:nvPr/>
        </p:nvSpPr>
        <p:spPr>
          <a:xfrm>
            <a:off x="2449747" y="2330027"/>
            <a:ext cx="2139588" cy="1002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Información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3088C92-93DB-5CAE-4842-EE5F6C6321AC}"/>
              </a:ext>
            </a:extLst>
          </p:cNvPr>
          <p:cNvSpPr/>
          <p:nvPr/>
        </p:nvSpPr>
        <p:spPr>
          <a:xfrm>
            <a:off x="9810879" y="2330026"/>
            <a:ext cx="2139588" cy="1002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Editar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0356CA9-2F97-8FD8-B6A3-2BC763A2EAA4}"/>
              </a:ext>
            </a:extLst>
          </p:cNvPr>
          <p:cNvSpPr/>
          <p:nvPr/>
        </p:nvSpPr>
        <p:spPr>
          <a:xfrm>
            <a:off x="3371317" y="4659344"/>
            <a:ext cx="1218018" cy="672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títulos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BBB24E5-4E1C-2A97-73E1-C5F6C28090FA}"/>
              </a:ext>
            </a:extLst>
          </p:cNvPr>
          <p:cNvSpPr/>
          <p:nvPr/>
        </p:nvSpPr>
        <p:spPr>
          <a:xfrm>
            <a:off x="3258583" y="3659612"/>
            <a:ext cx="1330752" cy="672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descripción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B5DBAC4-67CB-F109-EEEA-3533F33278CB}"/>
              </a:ext>
            </a:extLst>
          </p:cNvPr>
          <p:cNvSpPr/>
          <p:nvPr/>
        </p:nvSpPr>
        <p:spPr>
          <a:xfrm>
            <a:off x="3371317" y="5750676"/>
            <a:ext cx="1218018" cy="672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historial</a:t>
            </a: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A79D6102-96BC-74EB-9E5E-25A708682298}"/>
              </a:ext>
            </a:extLst>
          </p:cNvPr>
          <p:cNvCxnSpPr>
            <a:stCxn id="4" idx="1"/>
            <a:endCxn id="3" idx="3"/>
          </p:cNvCxnSpPr>
          <p:nvPr/>
        </p:nvCxnSpPr>
        <p:spPr>
          <a:xfrm rot="10800000" flipV="1">
            <a:off x="4589335" y="2831067"/>
            <a:ext cx="522154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3ED74B05-310D-FA0E-9518-E9AF940EBF22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4895320" y="25237"/>
            <a:ext cx="929013" cy="36805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D078C025-C57C-49B9-E12C-F70C2261F944}"/>
              </a:ext>
            </a:extLst>
          </p:cNvPr>
          <p:cNvCxnSpPr>
            <a:stCxn id="2" idx="2"/>
            <a:endCxn id="4" idx="0"/>
          </p:cNvCxnSpPr>
          <p:nvPr/>
        </p:nvCxnSpPr>
        <p:spPr>
          <a:xfrm rot="16200000" flipH="1">
            <a:off x="8575883" y="25235"/>
            <a:ext cx="929012" cy="36805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16FD3980-DF47-A6E0-F6DD-262BDACB05BD}"/>
              </a:ext>
            </a:extLst>
          </p:cNvPr>
          <p:cNvCxnSpPr>
            <a:endCxn id="9" idx="1"/>
          </p:cNvCxnSpPr>
          <p:nvPr/>
        </p:nvCxnSpPr>
        <p:spPr>
          <a:xfrm rot="16200000" flipH="1">
            <a:off x="2688779" y="3425923"/>
            <a:ext cx="663618" cy="4759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0A2B2E64-A388-8D47-A730-E516B9A6F60C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2245280" y="3869420"/>
            <a:ext cx="1663350" cy="5887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B5957F40-DEAC-1D44-0598-7A67B339F682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1695309" y="4410781"/>
            <a:ext cx="2763292" cy="5887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hlinkClick r:id="rId2" action="ppaction://hlinksldjump"/>
            <a:extLst>
              <a:ext uri="{FF2B5EF4-FFF2-40B4-BE49-F238E27FC236}">
                <a16:creationId xmlns:a16="http://schemas.microsoft.com/office/drawing/2014/main" id="{27C8DCF1-A141-A4C0-9611-61524B230ACD}"/>
              </a:ext>
            </a:extLst>
          </p:cNvPr>
          <p:cNvSpPr/>
          <p:nvPr/>
        </p:nvSpPr>
        <p:spPr>
          <a:xfrm>
            <a:off x="1398912" y="480869"/>
            <a:ext cx="2139588" cy="1002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Atrás</a:t>
            </a:r>
          </a:p>
        </p:txBody>
      </p:sp>
    </p:spTree>
    <p:extLst>
      <p:ext uri="{BB962C8B-B14F-4D97-AF65-F5344CB8AC3E}">
        <p14:creationId xmlns:p14="http://schemas.microsoft.com/office/powerpoint/2010/main" val="183071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7CCF9C9-8787-B587-90A6-068EFD71684F}"/>
              </a:ext>
            </a:extLst>
          </p:cNvPr>
          <p:cNvSpPr/>
          <p:nvPr/>
        </p:nvSpPr>
        <p:spPr>
          <a:xfrm>
            <a:off x="6178879" y="444918"/>
            <a:ext cx="2042454" cy="1081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Configuración</a:t>
            </a:r>
          </a:p>
          <a:p>
            <a:pPr algn="ctr"/>
            <a:r>
              <a:rPr lang="es-MX" dirty="0"/>
              <a:t>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10B28B-6B2F-EC3D-5983-94B1CAC058EA}"/>
              </a:ext>
            </a:extLst>
          </p:cNvPr>
          <p:cNvSpPr/>
          <p:nvPr/>
        </p:nvSpPr>
        <p:spPr>
          <a:xfrm>
            <a:off x="1850425" y="2029403"/>
            <a:ext cx="2042454" cy="1081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privacidad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3899A92-D110-B773-E050-D9A3DA22F020}"/>
              </a:ext>
            </a:extLst>
          </p:cNvPr>
          <p:cNvSpPr/>
          <p:nvPr/>
        </p:nvSpPr>
        <p:spPr>
          <a:xfrm>
            <a:off x="1850425" y="3614921"/>
            <a:ext cx="2042454" cy="1081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Términos y Condiciones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A405B50-5C1F-20A6-D7A1-3F8399E8DE5D}"/>
              </a:ext>
            </a:extLst>
          </p:cNvPr>
          <p:cNvSpPr/>
          <p:nvPr/>
        </p:nvSpPr>
        <p:spPr>
          <a:xfrm>
            <a:off x="10433760" y="2035149"/>
            <a:ext cx="2042454" cy="1081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Métodos de pago</a:t>
            </a:r>
          </a:p>
        </p:txBody>
      </p:sp>
      <p:sp>
        <p:nvSpPr>
          <p:cNvPr id="8" name="Rectángulo 7">
            <a:hlinkClick r:id="rId2" action="ppaction://hlinksldjump"/>
            <a:extLst>
              <a:ext uri="{FF2B5EF4-FFF2-40B4-BE49-F238E27FC236}">
                <a16:creationId xmlns:a16="http://schemas.microsoft.com/office/drawing/2014/main" id="{22D18F50-7D2B-CC9B-EFE2-4E9B8D3B2C8F}"/>
              </a:ext>
            </a:extLst>
          </p:cNvPr>
          <p:cNvSpPr/>
          <p:nvPr/>
        </p:nvSpPr>
        <p:spPr>
          <a:xfrm>
            <a:off x="1850425" y="336225"/>
            <a:ext cx="2042454" cy="1081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atras</a:t>
            </a:r>
            <a:endParaRPr lang="es-MX" dirty="0"/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284FE1DE-DA2D-4B3E-8C7D-4C9AD3156D12}"/>
              </a:ext>
            </a:extLst>
          </p:cNvPr>
          <p:cNvCxnSpPr>
            <a:stCxn id="2" idx="2"/>
            <a:endCxn id="4" idx="0"/>
          </p:cNvCxnSpPr>
          <p:nvPr/>
        </p:nvCxnSpPr>
        <p:spPr>
          <a:xfrm rot="5400000">
            <a:off x="4784315" y="-386390"/>
            <a:ext cx="503128" cy="43284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3218A02-9496-9DC7-A34B-D6B793CBB70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871652" y="3110760"/>
            <a:ext cx="0" cy="504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CA009CF2-1FBC-7056-4126-26CE230218D3}"/>
              </a:ext>
            </a:extLst>
          </p:cNvPr>
          <p:cNvCxnSpPr>
            <a:stCxn id="2" idx="2"/>
            <a:endCxn id="7" idx="0"/>
          </p:cNvCxnSpPr>
          <p:nvPr/>
        </p:nvCxnSpPr>
        <p:spPr>
          <a:xfrm rot="16200000" flipH="1">
            <a:off x="9073109" y="-346731"/>
            <a:ext cx="508874" cy="425488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406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</TotalTime>
  <Words>166</Words>
  <Application>Microsoft Office PowerPoint</Application>
  <PresentationFormat>Personalizado</PresentationFormat>
  <Paragraphs>112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APRENDIZSENA</dc:creator>
  <cp:lastModifiedBy>Maicol Andres Roldan Torres</cp:lastModifiedBy>
  <cp:revision>18</cp:revision>
  <dcterms:created xsi:type="dcterms:W3CDTF">2023-06-08T18:59:26Z</dcterms:created>
  <dcterms:modified xsi:type="dcterms:W3CDTF">2023-06-23T02:20:15Z</dcterms:modified>
</cp:coreProperties>
</file>