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15"/>
  </p:notesMasterIdLst>
  <p:handoutMasterIdLst>
    <p:handoutMasterId r:id="rId16"/>
  </p:handoutMasterIdLst>
  <p:sldIdLst>
    <p:sldId id="527" r:id="rId4"/>
    <p:sldId id="539" r:id="rId5"/>
    <p:sldId id="541" r:id="rId6"/>
    <p:sldId id="535" r:id="rId7"/>
    <p:sldId id="542" r:id="rId8"/>
    <p:sldId id="543" r:id="rId9"/>
    <p:sldId id="544" r:id="rId10"/>
    <p:sldId id="545" r:id="rId11"/>
    <p:sldId id="546" r:id="rId12"/>
    <p:sldId id="547" r:id="rId13"/>
    <p:sldId id="53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17F2388-18FD-4309-8666-4FD5E56423D3}">
          <p14:sldIdLst>
            <p14:sldId id="527"/>
            <p14:sldId id="539"/>
            <p14:sldId id="541"/>
            <p14:sldId id="535"/>
            <p14:sldId id="542"/>
            <p14:sldId id="543"/>
            <p14:sldId id="544"/>
            <p14:sldId id="545"/>
            <p14:sldId id="546"/>
            <p14:sldId id="547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7242"/>
  </p:normalViewPr>
  <p:slideViewPr>
    <p:cSldViewPr snapToGrid="0" showGuides="1">
      <p:cViewPr varScale="1">
        <p:scale>
          <a:sx n="114" d="100"/>
          <a:sy n="114" d="100"/>
        </p:scale>
        <p:origin x="516" y="10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44675" y="1749819"/>
            <a:ext cx="695066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En las siguientes diapositivas, encontrará el compilado del material e insumos requeridos para la elaboración del formato Plantilla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Power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 Point, el cual incluye en diapositivas iniciales</a:t>
            </a: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REGULAR ROMAN" pitchFamily="2" charset="77"/>
                <a:ea typeface="+mj-ea"/>
                <a:cs typeface="+mj-cs"/>
              </a:rPr>
              <a:t>:</a:t>
            </a:r>
            <a:endParaRPr lang="es-ES_tradnl" sz="2000" dirty="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algn="l"/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prstClr val="black"/>
                </a:solidFill>
                <a:latin typeface="WORK SANS REGULAR ROMAN" pitchFamily="2" charset="77"/>
              </a:rPr>
              <a:t>Formato de presentación SENA</a:t>
            </a:r>
            <a:endParaRPr lang="es-CO" sz="2000" dirty="0">
              <a:solidFill>
                <a:prstClr val="black"/>
              </a:solidFill>
              <a:latin typeface="WORK SANS REGULAR ROMAN" pitchFamily="2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Ministerio de Trabajo</a:t>
            </a:r>
            <a:endParaRPr lang="es-ES" sz="2000" dirty="0">
              <a:solidFill>
                <a:prstClr val="black"/>
              </a:solidFill>
              <a:latin typeface="WORK SANS REGULAR ROMAN" pitchFamily="2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  <a:latin typeface="WORK SANS REGULAR ROMAN" pitchFamily="2" charset="77"/>
              </a:rPr>
              <a:t>Formato presentación SENA + Marca externa</a:t>
            </a:r>
            <a:endParaRPr lang="es-ES" sz="2000" dirty="0">
              <a:solidFill>
                <a:prstClr val="black"/>
              </a:solidFill>
              <a:latin typeface="WORK SANS REGULAR ROMAN" pitchFamily="2" charset="77"/>
            </a:endParaRPr>
          </a:p>
          <a:p>
            <a:pPr algn="l"/>
            <a:endParaRPr lang="es-ES" sz="2000" dirty="0">
              <a:solidFill>
                <a:srgbClr val="1A1A1A"/>
              </a:solidFill>
              <a:latin typeface="WORK SANS REGULAR ROMAN" pitchFamily="2" charset="77"/>
              <a:ea typeface="+mj-ea"/>
              <a:cs typeface="+mj-cs"/>
            </a:endParaRPr>
          </a:p>
          <a:p>
            <a:pPr algn="l"/>
            <a:r>
              <a:rPr lang="es-ES" sz="2000" dirty="0">
                <a:solidFill>
                  <a:srgbClr val="1A1A1A"/>
                </a:solidFill>
                <a:latin typeface="WORK SANS REGULAR ROMAN" pitchFamily="2" charset="77"/>
                <a:ea typeface="+mj-ea"/>
                <a:cs typeface="+mj-cs"/>
              </a:rPr>
              <a:t>Debe usarse como portada solo uno de los tres formatos según el contexto o a quien vaya dirigida la presentación, a partir de ahí el uso de las demás diapositivas.</a:t>
            </a:r>
            <a:endParaRPr lang="es-ES" sz="2000" dirty="0">
              <a:solidFill>
                <a:srgbClr val="1A1A1A"/>
              </a:solidFill>
              <a:latin typeface="WORK SANS REGULAR ROMAN" pitchFamily="2" charset="77"/>
              <a:ea typeface="+mj-ea"/>
              <a:cs typeface="+mj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03536" y="252774"/>
            <a:ext cx="53357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Instrucciones</a:t>
            </a: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GC-F-004 </a:t>
            </a:r>
            <a:r>
              <a:rPr lang="es-CO" dirty="0">
                <a:solidFill>
                  <a:prstClr val="black"/>
                </a:solidFill>
                <a:latin typeface="Work Sans Light Roman" pitchFamily="2" charset="77"/>
              </a:rPr>
              <a:t>Formato</a:t>
            </a:r>
            <a:r>
              <a:rPr lang="en-US" dirty="0">
                <a:solidFill>
                  <a:prstClr val="black"/>
                </a:solidFill>
                <a:latin typeface="Work Sans Light Roman" pitchFamily="2" charset="77"/>
              </a:rPr>
              <a:t> Plantilla Power Point_V08</a:t>
            </a:r>
            <a:endParaRPr lang="es-CO" dirty="0">
              <a:solidFill>
                <a:prstClr val="black"/>
              </a:solidFill>
              <a:latin typeface="Work Sans Light Roman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34891" y="696286"/>
            <a:ext cx="6736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Emprendev ofrece la posibilidad de que los mipymes publiquen una oferta de trabajo en las cuales los desarrolladores pueden aplicar y empezar a desarrollar esa idea</a:t>
            </a:r>
            <a:endParaRPr lang="es-MX" sz="3200" dirty="0"/>
          </a:p>
        </p:txBody>
      </p:sp>
      <p:pic>
        <p:nvPicPr>
          <p:cNvPr id="2" name="Picture 1" descr="analizar_ofert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80" y="2026285"/>
            <a:ext cx="653669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5422" y="2551837"/>
            <a:ext cx="645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Proyecto </a:t>
            </a:r>
            <a:r>
              <a:rPr lang="es-ES" sz="5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Emprendev</a:t>
            </a:r>
            <a:endParaRPr kumimoji="0" lang="es-E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90569" y="3707934"/>
            <a:ext cx="3288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Sebastián Ramírez Henao</a:t>
            </a:r>
            <a:endParaRPr lang="es-MX" dirty="0"/>
          </a:p>
          <a:p>
            <a:r>
              <a:rPr lang="es-MX" dirty="0"/>
              <a:t>Yeferson Patiño Velásquez</a:t>
            </a:r>
            <a:endParaRPr lang="es-MX" dirty="0"/>
          </a:p>
          <a:p>
            <a:r>
              <a:rPr lang="es-MX" dirty="0"/>
              <a:t>Maicol Andrés Roldan Torres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40374" y="2661109"/>
            <a:ext cx="6911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¿Qué es 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3602" y="541846"/>
            <a:ext cx="11626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Emprendev es una plataforma online diseñada para ayudar a los emprendedores(mipymes) con ganas de expandir su negocio al mundo digital, dándoles la oportunidad de contactar con desarrolladores certificados para lograr sus objetivos.</a:t>
            </a:r>
            <a:endParaRPr lang="es-MX" sz="3200" dirty="0"/>
          </a:p>
          <a:p>
            <a:endParaRPr lang="es-MX" sz="3200" dirty="0"/>
          </a:p>
          <a:p>
            <a:r>
              <a:rPr lang="es-MX" sz="3200" dirty="0"/>
              <a:t>También permite a los desarrolladores encontrar un trabajo, probar sus habilidades y adentrarse en el mundo laboral gracias a las ofertas de empleo propuestas por los mipymes</a:t>
            </a:r>
            <a:endParaRPr lang="es-CO" sz="3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61" y="4714044"/>
            <a:ext cx="2048489" cy="19625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69" y="4719243"/>
            <a:ext cx="2048490" cy="196252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950764" y="4977232"/>
            <a:ext cx="946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/>
              <a:t>+</a:t>
            </a:r>
            <a:endParaRPr lang="es-CO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502293" y="2661109"/>
            <a:ext cx="7187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¿Por qué 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15134" y="309691"/>
            <a:ext cx="66640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altLang="es-ES" sz="320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</a:t>
            </a:r>
            <a:r>
              <a:rPr lang="es-ES" sz="320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uchos</a:t>
            </a:r>
            <a:r>
              <a:rPr lang="es-ES" sz="320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desarrolladores no saben la manera de expresar sus ideas o financiar sus proyectos, al mismo tiempo, muchos emprendedores pueden tener ideas innovadoras, pero no poseen los conocimientos técnicos para darlas a conocer en el mercado.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7" y="2191422"/>
            <a:ext cx="4818994" cy="4717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98551" y="2661109"/>
            <a:ext cx="1019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¿Qué se espera de 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343811" y="6715997"/>
            <a:ext cx="6159963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168160" y="142002"/>
            <a:ext cx="635876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Herramienta eficiente y de fácil acceso: Gracias a el enfoque en un único ámbito laboral (Desarrollo de software) se evitará la congestión de información.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Aumento de empleabilidad de desarrolladores en Colombia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Posicionarse como una de las mejores plataformas de empleo a nivel nacional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32" y="1969704"/>
            <a:ext cx="55340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327520" y="2661109"/>
            <a:ext cx="9536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6000" b="1" dirty="0">
                <a:solidFill>
                  <a:schemeClr val="bg1"/>
                </a:solidFill>
                <a:latin typeface="Work Sans Bold Roman" pitchFamily="2" charset="77"/>
              </a:rPr>
              <a:t>¿Cómo funciona Emprendev</a:t>
            </a:r>
            <a:r>
              <a:rPr lang="es-CO" sz="6000" b="1" dirty="0">
                <a:solidFill>
                  <a:schemeClr val="bg1"/>
                </a:solidFill>
                <a:latin typeface="Work Sans Bold Roman" pitchFamily="2" charset="77"/>
              </a:rPr>
              <a:t>?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1800</Words>
  <Application>WPS Presentation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WORK SANS REGULAR ROMAN</vt:lpstr>
      <vt:lpstr>Segoe Print</vt:lpstr>
      <vt:lpstr>Work Sans Bold Roman</vt:lpstr>
      <vt:lpstr>Work Sans Light Roman</vt:lpstr>
      <vt:lpstr>Microsoft YaHei</vt:lpstr>
      <vt:lpstr>Arial Unicode MS</vt:lpstr>
      <vt:lpstr>Calibri</vt:lpstr>
      <vt:lpstr>Calibri Light</vt:lpstr>
      <vt:lpstr>Tema de Office</vt:lpstr>
      <vt:lpstr>1_Tema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APRENDIZSENA</cp:lastModifiedBy>
  <cp:revision>54</cp:revision>
  <dcterms:created xsi:type="dcterms:W3CDTF">2020-10-01T23:51:00Z</dcterms:created>
  <dcterms:modified xsi:type="dcterms:W3CDTF">2023-11-16T20:50:53Z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  <property fmtid="{D5CDD505-2E9C-101B-9397-08002B2CF9AE}" pid="9" name="ICV">
    <vt:lpwstr>18CFDBAD9F2D420BAC94CF43F08FBBE9_12</vt:lpwstr>
  </property>
  <property fmtid="{D5CDD505-2E9C-101B-9397-08002B2CF9AE}" pid="10" name="KSOProductBuildVer">
    <vt:lpwstr>1033-12.2.0.13306</vt:lpwstr>
  </property>
</Properties>
</file>