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Dax hands on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81B3-6A53-4C4C-8E60-13A6F7E1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6CF2CB-58C9-4E52-9C4C-DF76C0C29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553" y="649445"/>
            <a:ext cx="10976266" cy="5347944"/>
          </a:xfrm>
        </p:spPr>
      </p:pic>
    </p:spTree>
    <p:extLst>
      <p:ext uri="{BB962C8B-B14F-4D97-AF65-F5344CB8AC3E}">
        <p14:creationId xmlns:p14="http://schemas.microsoft.com/office/powerpoint/2010/main" val="380684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763F-4174-4241-90D6-93C83CB2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1D008-9234-4B00-B4CF-FBAF5D24B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88301"/>
            <a:ext cx="10915388" cy="4998099"/>
          </a:xfrm>
        </p:spPr>
      </p:pic>
    </p:spTree>
    <p:extLst>
      <p:ext uri="{BB962C8B-B14F-4D97-AF65-F5344CB8AC3E}">
        <p14:creationId xmlns:p14="http://schemas.microsoft.com/office/powerpoint/2010/main" val="184912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074-F0CC-45D4-A0C1-320926F2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If, </a:t>
            </a:r>
            <a:r>
              <a:rPr lang="en-US" dirty="0" err="1"/>
              <a:t>IfError</a:t>
            </a:r>
            <a:r>
              <a:rPr lang="en-US" dirty="0"/>
              <a:t>, AND, OR, Switch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778DA-9825-440C-A278-95C0D5ED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82" y="1961867"/>
            <a:ext cx="9766053" cy="4168501"/>
          </a:xfrm>
        </p:spPr>
      </p:pic>
    </p:spTree>
    <p:extLst>
      <p:ext uri="{BB962C8B-B14F-4D97-AF65-F5344CB8AC3E}">
        <p14:creationId xmlns:p14="http://schemas.microsoft.com/office/powerpoint/2010/main" val="78734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BB5-C49A-4040-8F72-83D5D950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BD41-D737-432B-BB8F-8C9CD951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8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14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 BI</vt:lpstr>
      <vt:lpstr>PowerPoint Presentation</vt:lpstr>
      <vt:lpstr>PowerPoint Presentation</vt:lpstr>
      <vt:lpstr>If, IfError, AND, OR, Switch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maidakhalid90@gmail.com</cp:lastModifiedBy>
  <cp:revision>5</cp:revision>
  <dcterms:created xsi:type="dcterms:W3CDTF">2024-12-16T16:33:24Z</dcterms:created>
  <dcterms:modified xsi:type="dcterms:W3CDTF">2024-12-17T04:37:35Z</dcterms:modified>
</cp:coreProperties>
</file>