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69DD-D1B7-478B-B0C6-DA932B2B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further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BEB12-B141-4C86-83D2-5CFFC7D6A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548" y="1825625"/>
            <a:ext cx="8246903" cy="4351338"/>
          </a:xfrm>
        </p:spPr>
      </p:pic>
    </p:spTree>
    <p:extLst>
      <p:ext uri="{BB962C8B-B14F-4D97-AF65-F5344CB8AC3E}">
        <p14:creationId xmlns:p14="http://schemas.microsoft.com/office/powerpoint/2010/main" val="354232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DAA7-7817-4C52-ABC1-F305F39C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the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2C179-2C9A-4B23-9BD1-A90B3E283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697" y="1416050"/>
            <a:ext cx="10677653" cy="5125380"/>
          </a:xfrm>
        </p:spPr>
      </p:pic>
    </p:spTree>
    <p:extLst>
      <p:ext uri="{BB962C8B-B14F-4D97-AF65-F5344CB8AC3E}">
        <p14:creationId xmlns:p14="http://schemas.microsoft.com/office/powerpoint/2010/main" val="376444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A94B-DF4C-49AA-B09D-6509ADA9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replace again using advance option using Checking “Match Entire cell contents”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E47225-4349-434C-9D97-7ECB765D1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070" y="1825625"/>
            <a:ext cx="7653860" cy="4351338"/>
          </a:xfrm>
        </p:spPr>
      </p:pic>
    </p:spTree>
    <p:extLst>
      <p:ext uri="{BB962C8B-B14F-4D97-AF65-F5344CB8AC3E}">
        <p14:creationId xmlns:p14="http://schemas.microsoft.com/office/powerpoint/2010/main" val="243036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A73D-6330-49A7-8B02-54C30130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is reflected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B0B3B-C113-4AF3-9A91-99561BBFC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289" y="1825625"/>
            <a:ext cx="8161422" cy="4351338"/>
          </a:xfrm>
        </p:spPr>
      </p:pic>
    </p:spTree>
    <p:extLst>
      <p:ext uri="{BB962C8B-B14F-4D97-AF65-F5344CB8AC3E}">
        <p14:creationId xmlns:p14="http://schemas.microsoft.com/office/powerpoint/2010/main" val="96198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78FD-436B-4CD4-8090-84E5C8E9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remove this column as its no longer req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C76FF-E9E8-4C8C-A331-7BB57D0C9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164" y="1387475"/>
            <a:ext cx="8161422" cy="4351338"/>
          </a:xfrm>
        </p:spPr>
      </p:pic>
    </p:spTree>
    <p:extLst>
      <p:ext uri="{BB962C8B-B14F-4D97-AF65-F5344CB8AC3E}">
        <p14:creationId xmlns:p14="http://schemas.microsoft.com/office/powerpoint/2010/main" val="365407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3D5EC-ED45-4111-8C19-C6F98EDB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E71993-2E9B-498C-8167-C39EC4C0C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628" y="2035163"/>
            <a:ext cx="3962743" cy="3932261"/>
          </a:xfrm>
        </p:spPr>
      </p:pic>
    </p:spTree>
    <p:extLst>
      <p:ext uri="{BB962C8B-B14F-4D97-AF65-F5344CB8AC3E}">
        <p14:creationId xmlns:p14="http://schemas.microsoft.com/office/powerpoint/2010/main" val="328798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0040-A176-49FA-9FE1-82047017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the sheet1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509EA-61B7-47B6-941B-2CAF891F3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241" y="1825625"/>
            <a:ext cx="8195517" cy="4351338"/>
          </a:xfrm>
        </p:spPr>
      </p:pic>
    </p:spTree>
    <p:extLst>
      <p:ext uri="{BB962C8B-B14F-4D97-AF65-F5344CB8AC3E}">
        <p14:creationId xmlns:p14="http://schemas.microsoft.com/office/powerpoint/2010/main" val="159762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289A-5E0E-4DFE-A719-F5CD50E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its name sales data and Close n Apply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125A2-8A0F-4B2D-8CE2-48958C12E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205" y="1894181"/>
            <a:ext cx="7963590" cy="4214225"/>
          </a:xfrm>
        </p:spPr>
      </p:pic>
    </p:spTree>
    <p:extLst>
      <p:ext uri="{BB962C8B-B14F-4D97-AF65-F5344CB8AC3E}">
        <p14:creationId xmlns:p14="http://schemas.microsoft.com/office/powerpoint/2010/main" val="1207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2990-C4AF-4CD6-B873-BDC28DB0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automatically starts loading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F6AB8A-18EC-47A1-A045-827CCA3FE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884" y="1825625"/>
            <a:ext cx="8358231" cy="4351338"/>
          </a:xfrm>
        </p:spPr>
      </p:pic>
    </p:spTree>
    <p:extLst>
      <p:ext uri="{BB962C8B-B14F-4D97-AF65-F5344CB8AC3E}">
        <p14:creationId xmlns:p14="http://schemas.microsoft.com/office/powerpoint/2010/main" val="226676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58B4DF-541E-43E8-9187-A64D2170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custom calendar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2FEAD-1198-46A8-8A80-F0A7A9CDF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8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1C17-4CD2-4002-B440-DA591532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998C-5713-4722-A347-76ADDB5F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6EA1D-DAE7-43C3-A5EE-311047CC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2" y="365125"/>
            <a:ext cx="11608955" cy="62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7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1BDE57-0309-4EA7-AC90-36B00D3B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1FDCB2-CA5A-4584-A02E-9C2C550C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219" y="1825625"/>
            <a:ext cx="6027561" cy="4351338"/>
          </a:xfrm>
        </p:spPr>
      </p:pic>
    </p:spTree>
    <p:extLst>
      <p:ext uri="{BB962C8B-B14F-4D97-AF65-F5344CB8AC3E}">
        <p14:creationId xmlns:p14="http://schemas.microsoft.com/office/powerpoint/2010/main" val="583790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BEB1-A167-4FA5-8E8C-823F3CC0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 formula bar write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8ED43F-3230-403D-891D-2C2DB541B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275" y="1913233"/>
            <a:ext cx="8649450" cy="4176122"/>
          </a:xfrm>
        </p:spPr>
      </p:pic>
    </p:spTree>
    <p:extLst>
      <p:ext uri="{BB962C8B-B14F-4D97-AF65-F5344CB8AC3E}">
        <p14:creationId xmlns:p14="http://schemas.microsoft.com/office/powerpoint/2010/main" val="44410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518A-3CAC-4194-B4DF-D71F5982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8F11-DB20-4E29-AAB3-2A866B54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2D0-1CFB-4754-AA12-37B70B98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Merge Form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428138F-5B97-48CE-95A1-16C0E1C29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510" y="1825625"/>
            <a:ext cx="8370979" cy="4351338"/>
          </a:xfrm>
        </p:spPr>
      </p:pic>
    </p:spTree>
    <p:extLst>
      <p:ext uri="{BB962C8B-B14F-4D97-AF65-F5344CB8AC3E}">
        <p14:creationId xmlns:p14="http://schemas.microsoft.com/office/powerpoint/2010/main" val="84977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6C7D-57C6-4EAB-BD23-37698C2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the separate columns of Data, Month and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BEA71-69E9-4E31-A31B-150EA9A03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545" y="1539874"/>
            <a:ext cx="10804255" cy="5018271"/>
          </a:xfrm>
        </p:spPr>
      </p:pic>
    </p:spTree>
    <p:extLst>
      <p:ext uri="{BB962C8B-B14F-4D97-AF65-F5344CB8AC3E}">
        <p14:creationId xmlns:p14="http://schemas.microsoft.com/office/powerpoint/2010/main" val="369306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1989-B8DD-45F1-A1B1-495993CA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applied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7AA61B-97FD-421F-917F-770B33025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038" y="1825625"/>
            <a:ext cx="6699924" cy="4351338"/>
          </a:xfrm>
        </p:spPr>
      </p:pic>
    </p:spTree>
    <p:extLst>
      <p:ext uri="{BB962C8B-B14F-4D97-AF65-F5344CB8AC3E}">
        <p14:creationId xmlns:p14="http://schemas.microsoft.com/office/powerpoint/2010/main" val="186259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E03-FEA2-4EBF-95A4-7930968B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data type to “</a:t>
            </a:r>
            <a:r>
              <a:rPr lang="en-US" dirty="0" err="1"/>
              <a:t>Date”by</a:t>
            </a:r>
            <a:r>
              <a:rPr lang="en-US" dirty="0"/>
              <a:t> clicking on the column header side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95439-0A05-4863-AF5D-8D753CFD4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470" y="1825625"/>
            <a:ext cx="8255060" cy="4351338"/>
          </a:xfrm>
        </p:spPr>
      </p:pic>
    </p:spTree>
    <p:extLst>
      <p:ext uri="{BB962C8B-B14F-4D97-AF65-F5344CB8AC3E}">
        <p14:creationId xmlns:p14="http://schemas.microsoft.com/office/powerpoint/2010/main" val="311462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C374-0852-4E69-A7E0-F3471B78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CA74B-8AEE-4591-9C30-BDCF4FDDD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767" y="1825625"/>
            <a:ext cx="8234466" cy="4351338"/>
          </a:xfrm>
        </p:spPr>
      </p:pic>
    </p:spTree>
    <p:extLst>
      <p:ext uri="{BB962C8B-B14F-4D97-AF65-F5344CB8AC3E}">
        <p14:creationId xmlns:p14="http://schemas.microsoft.com/office/powerpoint/2010/main" val="259926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E3C3-35E9-4B1F-A585-FF612C86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these columns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EB1FD-DC6B-4315-A6A7-F90BD7991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453" y="1825625"/>
            <a:ext cx="8201093" cy="4351338"/>
          </a:xfrm>
        </p:spPr>
      </p:pic>
    </p:spTree>
    <p:extLst>
      <p:ext uri="{BB962C8B-B14F-4D97-AF65-F5344CB8AC3E}">
        <p14:creationId xmlns:p14="http://schemas.microsoft.com/office/powerpoint/2010/main" val="184498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C8EC-B48D-47A5-AB6F-837F2F99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Value-&gt; Clean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55D689-3E04-4251-85EA-97FCE111D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450" y="1825625"/>
            <a:ext cx="8307099" cy="4351338"/>
          </a:xfrm>
        </p:spPr>
      </p:pic>
    </p:spTree>
    <p:extLst>
      <p:ext uri="{BB962C8B-B14F-4D97-AF65-F5344CB8AC3E}">
        <p14:creationId xmlns:p14="http://schemas.microsoft.com/office/powerpoint/2010/main" val="23998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99</Words>
  <Application>Microsoft Office PowerPoint</Application>
  <PresentationFormat>Widescreen</PresentationFormat>
  <Paragraphs>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Project Power BI</vt:lpstr>
      <vt:lpstr>PowerPoint Presentation</vt:lpstr>
      <vt:lpstr>Fill Merge Form</vt:lpstr>
      <vt:lpstr>Merge the separate columns of Data, Month and Year</vt:lpstr>
      <vt:lpstr>Query applied</vt:lpstr>
      <vt:lpstr>Change data type to “Date”by clicking on the column header side </vt:lpstr>
      <vt:lpstr>PowerPoint Presentation</vt:lpstr>
      <vt:lpstr>Remove these columns </vt:lpstr>
      <vt:lpstr>Replace Value-&gt; Clean Data</vt:lpstr>
      <vt:lpstr>Create further problem</vt:lpstr>
      <vt:lpstr>Undo the Query</vt:lpstr>
      <vt:lpstr>Now replace again using advance option using Checking “Match Entire cell contents”</vt:lpstr>
      <vt:lpstr>Change is reflected</vt:lpstr>
      <vt:lpstr>Now remove this column as its no longer req</vt:lpstr>
      <vt:lpstr>Removed </vt:lpstr>
      <vt:lpstr>Rename the sheet1 name</vt:lpstr>
      <vt:lpstr>Change its name sales data and Close n Apply </vt:lpstr>
      <vt:lpstr>Data automatically starts loading </vt:lpstr>
      <vt:lpstr>Create a custom calendar </vt:lpstr>
      <vt:lpstr>PowerPoint Presentation</vt:lpstr>
      <vt:lpstr>On a formula bar write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maidakhalid90@gmail.com</cp:lastModifiedBy>
  <cp:revision>17</cp:revision>
  <dcterms:created xsi:type="dcterms:W3CDTF">2024-12-27T05:10:01Z</dcterms:created>
  <dcterms:modified xsi:type="dcterms:W3CDTF">2024-12-27T07:30:30Z</dcterms:modified>
</cp:coreProperties>
</file>