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idakhalid90@gmail.com" initials="m" lastIdx="1" clrIdx="0">
    <p:extLst>
      <p:ext uri="{19B8F6BF-5375-455C-9EA6-DF929625EA0E}">
        <p15:presenceInfo xmlns:p15="http://schemas.microsoft.com/office/powerpoint/2012/main" userId="8a178e3e35ef4ec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3-23T03:01:58.319" idx="1">
    <p:pos x="6994" y="1482"/>
    <p:text>Column names are just fine</p:text>
    <p:extLst>
      <p:ext uri="{C676402C-5697-4E1C-873F-D02D1690AC5C}">
        <p15:threadingInfo xmlns:p15="http://schemas.microsoft.com/office/powerpoint/2012/main" timeZoneBias="-30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C4365-923C-4426-9B7E-06484448B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Export Clean data-&gt; Close and apply to the cleaning changes u have made to the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473138-55FE-4A00-8B43-5C2B6E3895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6152" y="1825625"/>
            <a:ext cx="8299695" cy="4351338"/>
          </a:xfrm>
        </p:spPr>
      </p:pic>
    </p:spTree>
    <p:extLst>
      <p:ext uri="{BB962C8B-B14F-4D97-AF65-F5344CB8AC3E}">
        <p14:creationId xmlns:p14="http://schemas.microsoft.com/office/powerpoint/2010/main" val="2710582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04C3B2-331D-4009-8F3F-B94BE29E59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Clean data would be loaded to power BI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9D7239C-BC30-4F30-B4C5-031DDB8282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050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C1C15-6E4A-476A-A6B6-D15258103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Data loaded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D70C80-9B28-4F79-B153-4C43C2D265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2821" y="1825625"/>
            <a:ext cx="8206357" cy="4351338"/>
          </a:xfrm>
        </p:spPr>
      </p:pic>
    </p:spTree>
    <p:extLst>
      <p:ext uri="{BB962C8B-B14F-4D97-AF65-F5344CB8AC3E}">
        <p14:creationId xmlns:p14="http://schemas.microsoft.com/office/powerpoint/2010/main" val="1343615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Power BI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Aesthetic app</a:t>
            </a:r>
          </a:p>
        </p:txBody>
      </p:sp>
    </p:spTree>
    <p:extLst>
      <p:ext uri="{BB962C8B-B14F-4D97-AF65-F5344CB8AC3E}">
        <p14:creationId xmlns:p14="http://schemas.microsoft.com/office/powerpoint/2010/main" val="1589302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484601-AD19-4C87-BBA6-4110986255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STEP1: Clean data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A3A36F0-1FEE-4A60-BC2D-CB50843976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06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1AAE9-EF2B-4F64-A528-F947DD58F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Remove Duplicates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8F3480-7AC8-4E91-B144-4AA362CED7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2548" y="1825625"/>
            <a:ext cx="8246903" cy="4351338"/>
          </a:xfrm>
        </p:spPr>
      </p:pic>
    </p:spTree>
    <p:extLst>
      <p:ext uri="{BB962C8B-B14F-4D97-AF65-F5344CB8AC3E}">
        <p14:creationId xmlns:p14="http://schemas.microsoft.com/office/powerpoint/2010/main" val="1780304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F6194-87E0-422D-BB28-971B4039A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Duplicates Removed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30B14B-8C05-4547-82BC-486EE69407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0900" y="1825625"/>
            <a:ext cx="8490200" cy="4351338"/>
          </a:xfrm>
        </p:spPr>
      </p:pic>
    </p:spTree>
    <p:extLst>
      <p:ext uri="{BB962C8B-B14F-4D97-AF65-F5344CB8AC3E}">
        <p14:creationId xmlns:p14="http://schemas.microsoft.com/office/powerpoint/2010/main" val="1302666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649DF-7860-43AD-B48F-7D2A16E78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Identify and remove null values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2B4CE2-D7F2-4835-8881-AE6C9C2D26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4736" y="1825625"/>
            <a:ext cx="8222528" cy="4351338"/>
          </a:xfrm>
        </p:spPr>
      </p:pic>
    </p:spTree>
    <p:extLst>
      <p:ext uri="{BB962C8B-B14F-4D97-AF65-F5344CB8AC3E}">
        <p14:creationId xmlns:p14="http://schemas.microsoft.com/office/powerpoint/2010/main" val="969084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D6C4D-414F-4C6B-868A-141AD2CB0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values removed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C7B07D-0243-4B94-9EC8-14A6058C23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8767" y="1825625"/>
            <a:ext cx="8234466" cy="4351338"/>
          </a:xfrm>
        </p:spPr>
      </p:pic>
    </p:spTree>
    <p:extLst>
      <p:ext uri="{BB962C8B-B14F-4D97-AF65-F5344CB8AC3E}">
        <p14:creationId xmlns:p14="http://schemas.microsoft.com/office/powerpoint/2010/main" val="810277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99688-4D5D-4EF0-A0DB-E7A9DF1E7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Standardize column names for consistency.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1FBA64-E6F9-4323-BB97-1522DFDE02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53416"/>
            <a:ext cx="10265030" cy="1219306"/>
          </a:xfrm>
        </p:spPr>
      </p:pic>
    </p:spTree>
    <p:extLst>
      <p:ext uri="{BB962C8B-B14F-4D97-AF65-F5344CB8AC3E}">
        <p14:creationId xmlns:p14="http://schemas.microsoft.com/office/powerpoint/2010/main" val="2605856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A4D8E-A67B-4356-8F30-7D830B24E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Convert Data Types</a:t>
            </a:r>
            <a:br>
              <a:rPr lang="en-US" dirty="0"/>
            </a:br>
            <a:r>
              <a:rPr lang="en-US" dirty="0"/>
              <a:t>Ensure date fields are in </a:t>
            </a:r>
            <a:r>
              <a:rPr lang="en-US" b="1" dirty="0" err="1"/>
              <a:t>DateTime</a:t>
            </a:r>
            <a:r>
              <a:rPr lang="en-US" dirty="0"/>
              <a:t> format.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38B630-E6D2-4A50-98A7-865D5AF392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7579" y="1825625"/>
            <a:ext cx="9456842" cy="4351338"/>
          </a:xfrm>
        </p:spPr>
      </p:pic>
    </p:spTree>
    <p:extLst>
      <p:ext uri="{BB962C8B-B14F-4D97-AF65-F5344CB8AC3E}">
        <p14:creationId xmlns:p14="http://schemas.microsoft.com/office/powerpoint/2010/main" val="2439847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76</Words>
  <Application>Microsoft Office PowerPoint</Application>
  <PresentationFormat>Widescreen</PresentationFormat>
  <Paragraphs>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 BI</vt:lpstr>
      <vt:lpstr>STEP1: Clean data </vt:lpstr>
      <vt:lpstr>1. Remove Duplicates</vt:lpstr>
      <vt:lpstr>Duplicates Removed </vt:lpstr>
      <vt:lpstr>2. Identify and remove null values</vt:lpstr>
      <vt:lpstr>Null values removed</vt:lpstr>
      <vt:lpstr>3. Standardize column names for consistency.</vt:lpstr>
      <vt:lpstr>4. Convert Data Types Ensure date fields are in DateTime format.</vt:lpstr>
      <vt:lpstr>5. Export Clean data-&gt; Close and apply to the cleaning changes u have made to the data</vt:lpstr>
      <vt:lpstr>Clean data would be loaded to power BI</vt:lpstr>
      <vt:lpstr>Clean Data loaded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user</dc:creator>
  <cp:lastModifiedBy>maidakhalid90@gmail.com</cp:lastModifiedBy>
  <cp:revision>1</cp:revision>
  <dcterms:created xsi:type="dcterms:W3CDTF">2025-03-23T12:21:19Z</dcterms:created>
  <dcterms:modified xsi:type="dcterms:W3CDTF">2025-03-23T12:22:05Z</dcterms:modified>
</cp:coreProperties>
</file>