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7" r:id="rId5"/>
    <p:sldId id="268" r:id="rId6"/>
    <p:sldId id="269" r:id="rId7"/>
    <p:sldId id="270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84" r:id="rId20"/>
    <p:sldId id="288" r:id="rId21"/>
    <p:sldId id="289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dakhalid90@gmail.com" initials="m" lastIdx="1" clrIdx="0">
    <p:extLst>
      <p:ext uri="{19B8F6BF-5375-455C-9EA6-DF929625EA0E}">
        <p15:presenceInfo xmlns:p15="http://schemas.microsoft.com/office/powerpoint/2012/main" userId="8a178e3e35ef4e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3T03:54:42.858" idx="1">
    <p:pos x="5464" y="1065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 Refer to the  .</a:t>
            </a:r>
            <a:r>
              <a:rPr lang="en-US" dirty="0" err="1"/>
              <a:t>pbix</a:t>
            </a:r>
            <a:r>
              <a:rPr lang="en-US" dirty="0"/>
              <a:t> file for actual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A90A84-A49C-467B-935E-58647E52F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effectLst/>
                <a:latin typeface="Arial Unicode MS"/>
                <a:ea typeface="Arial Unicode MS"/>
                <a:cs typeface="Arial Unicode MS"/>
              </a:rPr>
              <a:t>✅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Geographic Trends: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10B9A3-9ED8-41B2-93F6-B21ECEFF9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 Identify </a:t>
            </a:r>
            <a:r>
              <a:rPr lang="en-US" sz="2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top regions or countries</a:t>
            </a:r>
            <a:r>
              <a:rPr lang="en-US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where Faces is most used.</a:t>
            </a:r>
            <a:br>
              <a:rPr lang="en-US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Create a </a:t>
            </a:r>
            <a:r>
              <a:rPr lang="en-US" sz="2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percentage breakdown</a:t>
            </a:r>
            <a:r>
              <a:rPr lang="en-US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users by location.</a:t>
            </a:r>
            <a:br>
              <a:rPr lang="en-US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5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F1DF-2E86-4988-A951-D730C588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 Identify </a:t>
            </a:r>
            <a:r>
              <a:rPr lang="en-US" sz="4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top regions or countries</a:t>
            </a:r>
            <a:r>
              <a:rPr lang="en-US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where Faces is most used. .(Count of Service used by location 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C263EA-1F42-4D19-A65F-6F6135814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537" y="1825625"/>
            <a:ext cx="8258925" cy="4351338"/>
          </a:xfrm>
        </p:spPr>
      </p:pic>
    </p:spTree>
    <p:extLst>
      <p:ext uri="{BB962C8B-B14F-4D97-AF65-F5344CB8AC3E}">
        <p14:creationId xmlns:p14="http://schemas.microsoft.com/office/powerpoint/2010/main" val="298735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396F-40C0-4BD7-A242-523ACE72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Identify </a:t>
            </a:r>
            <a:r>
              <a:rPr lang="en-US" sz="4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top regions or countries</a:t>
            </a:r>
            <a:r>
              <a:rPr lang="en-US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where Faces is most used.(Count of user Id by location 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FA297-EE83-4AA1-9AD9-6D04270D4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466" y="1958975"/>
            <a:ext cx="8209667" cy="4351338"/>
          </a:xfrm>
        </p:spPr>
      </p:pic>
    </p:spTree>
    <p:extLst>
      <p:ext uri="{BB962C8B-B14F-4D97-AF65-F5344CB8AC3E}">
        <p14:creationId xmlns:p14="http://schemas.microsoft.com/office/powerpoint/2010/main" val="200551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FE15-9832-4B56-AEBD-538FC290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Create a </a:t>
            </a:r>
            <a:r>
              <a:rPr lang="en-US" sz="4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percentage breakdown</a:t>
            </a:r>
            <a:r>
              <a:rPr lang="en-US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users by location.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8D47E-3D24-44CF-8DCA-1C39E8A12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49020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3BE24B-F6C7-4D70-82D0-F0E4C52C3C2D}"/>
              </a:ext>
            </a:extLst>
          </p:cNvPr>
          <p:cNvSpPr txBox="1"/>
          <p:nvPr/>
        </p:nvSpPr>
        <p:spPr>
          <a:xfrm>
            <a:off x="9610725" y="1905000"/>
            <a:ext cx="23050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Answer: Grant total of count percentage by Location. UK and France is trending in getting max treatments </a:t>
            </a:r>
          </a:p>
        </p:txBody>
      </p:sp>
    </p:spTree>
    <p:extLst>
      <p:ext uri="{BB962C8B-B14F-4D97-AF65-F5344CB8AC3E}">
        <p14:creationId xmlns:p14="http://schemas.microsoft.com/office/powerpoint/2010/main" val="264807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3AA9-4155-49EC-BEAE-F6F1362D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GT of count Percentage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D6EA9C-8955-47A0-85D3-8C9290465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007" y="1825625"/>
            <a:ext cx="7579985" cy="4351338"/>
          </a:xfrm>
        </p:spPr>
      </p:pic>
    </p:spTree>
    <p:extLst>
      <p:ext uri="{BB962C8B-B14F-4D97-AF65-F5344CB8AC3E}">
        <p14:creationId xmlns:p14="http://schemas.microsoft.com/office/powerpoint/2010/main" val="16304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5936DA-B2CA-4CBB-AA0A-8CFED3827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Arial Unicode MS"/>
                <a:ea typeface="Arial Unicode MS"/>
                <a:cs typeface="Arial Unicode MS"/>
              </a:rPr>
              <a:t>✅ </a:t>
            </a:r>
            <a:r>
              <a:rPr lang="en-US" sz="2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Engagement &amp; Retention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A602176-3087-4577-922C-9BFBDA993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marR="0" lvl="0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Find the </a:t>
            </a:r>
            <a:r>
              <a:rPr lang="en-US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percentage of repeat users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(users who have logged in more than 3 times in the last month).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Identify </a:t>
            </a:r>
            <a:r>
              <a:rPr lang="en-US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drop-off rates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(users who signed up but never used Faces).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8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4CC9-141A-4517-BA1D-375B7AB0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</a:t>
            </a:r>
            <a:r>
              <a:rPr lang="en-US" sz="3600" dirty="0"/>
              <a:t>. </a:t>
            </a:r>
            <a:r>
              <a:rPr lang="en-US" sz="3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Find the </a:t>
            </a:r>
            <a:r>
              <a:rPr lang="en-US" sz="3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percentage of repeat users</a:t>
            </a:r>
            <a:r>
              <a:rPr lang="en-US" sz="3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(users who have logged in more than 3 times in the last month).</a:t>
            </a:r>
            <a:br>
              <a:rPr lang="en-US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E668C4-3C3B-4AB6-A365-4C48A43C2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76" y="1690688"/>
            <a:ext cx="819829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B8A378-CEDC-40B6-8C55-FDA47BE8D14D}"/>
              </a:ext>
            </a:extLst>
          </p:cNvPr>
          <p:cNvSpPr txBox="1"/>
          <p:nvPr/>
        </p:nvSpPr>
        <p:spPr>
          <a:xfrm>
            <a:off x="9210675" y="1690688"/>
            <a:ext cx="2438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Create a column of repeated users and write formula “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RepeatUsers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'Faces Test data - Sheet1'[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'Faces Test data - Sheet1'[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Total_Logins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968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D85D-F09E-4711-A374-E0D3006E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another measure named “</a:t>
            </a:r>
            <a:r>
              <a:rPr lang="en-US" dirty="0" err="1"/>
              <a:t>Totaluser</a:t>
            </a:r>
            <a:r>
              <a:rPr lang="en-US" dirty="0"/>
              <a:t>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C8FB2-A055-4871-841E-8DBE1FAB8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1300"/>
            <a:ext cx="8397968" cy="3665538"/>
          </a:xfrm>
        </p:spPr>
      </p:pic>
    </p:spTree>
    <p:extLst>
      <p:ext uri="{BB962C8B-B14F-4D97-AF65-F5344CB8AC3E}">
        <p14:creationId xmlns:p14="http://schemas.microsoft.com/office/powerpoint/2010/main" val="363955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3502-5C06-475D-88F6-7E992F6F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quick Measure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75EE5-91A2-4E27-91FE-991FA2F61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895" y="1825625"/>
            <a:ext cx="8166209" cy="4351338"/>
          </a:xfrm>
        </p:spPr>
      </p:pic>
    </p:spTree>
    <p:extLst>
      <p:ext uri="{BB962C8B-B14F-4D97-AF65-F5344CB8AC3E}">
        <p14:creationId xmlns:p14="http://schemas.microsoft.com/office/powerpoint/2010/main" val="2491673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C1B0-7F25-4F74-9D5F-B99CEF48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measure created which is “Sum of </a:t>
            </a:r>
            <a:r>
              <a:rPr lang="en-US" dirty="0" err="1"/>
              <a:t>RepeatUsers</a:t>
            </a:r>
            <a:r>
              <a:rPr lang="en-US" dirty="0"/>
              <a:t> divided by </a:t>
            </a:r>
            <a:r>
              <a:rPr lang="en-US" dirty="0" err="1"/>
              <a:t>totalUsers</a:t>
            </a:r>
            <a:r>
              <a:rPr lang="en-US" dirty="0"/>
              <a:t> 2”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A56337-84C7-4B5F-882C-F91AF02A8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085" y="1825625"/>
            <a:ext cx="8351830" cy="4351338"/>
          </a:xfrm>
        </p:spPr>
      </p:pic>
    </p:spTree>
    <p:extLst>
      <p:ext uri="{BB962C8B-B14F-4D97-AF65-F5344CB8AC3E}">
        <p14:creationId xmlns:p14="http://schemas.microsoft.com/office/powerpoint/2010/main" val="121615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F1839-459E-4839-A518-7080ABBE7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Questions for data visualization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FC4626A-2E1E-4CD6-852D-7C01C00A3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65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1B54-B99C-409F-A1E2-F2A1C31E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Create a column which states High and low </a:t>
            </a:r>
            <a:r>
              <a:rPr lang="en-US" sz="2800" dirty="0" err="1"/>
              <a:t>freq</a:t>
            </a:r>
            <a:r>
              <a:rPr lang="en-US" sz="2800" dirty="0"/>
              <a:t> user using formula “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LowHighFreqUser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'Faces Test data - Sheet1'[</a:t>
            </a:r>
            <a:r>
              <a:rPr lang="en-U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Total_Logins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HighFreqUsers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LowFreqUsers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dirty="0"/>
              <a:t>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C6F50-3E40-4B19-AFF5-50DCAC3F2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519" y="1825625"/>
            <a:ext cx="8472961" cy="4351338"/>
          </a:xfrm>
        </p:spPr>
      </p:pic>
    </p:spTree>
    <p:extLst>
      <p:ext uri="{BB962C8B-B14F-4D97-AF65-F5344CB8AC3E}">
        <p14:creationId xmlns:p14="http://schemas.microsoft.com/office/powerpoint/2010/main" val="2031725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181F-99F7-41CA-89EC-09F0E3AC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visuals Card and slicer showing user id with low and high </a:t>
            </a:r>
            <a:r>
              <a:rPr lang="en-US" dirty="0" err="1"/>
              <a:t>freq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E1AE3-54B3-4495-9D8C-E4436499B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934" y="1825625"/>
            <a:ext cx="8130131" cy="4351338"/>
          </a:xfrm>
        </p:spPr>
      </p:pic>
    </p:spTree>
    <p:extLst>
      <p:ext uri="{BB962C8B-B14F-4D97-AF65-F5344CB8AC3E}">
        <p14:creationId xmlns:p14="http://schemas.microsoft.com/office/powerpoint/2010/main" val="2312932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4DFC10-3C89-4166-A6BB-1277F6991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Identify </a:t>
            </a:r>
            <a:r>
              <a:rPr lang="en-US" sz="6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drop-off rates</a:t>
            </a:r>
            <a:r>
              <a:rPr lang="en-US" sz="6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(users who signed up but never used Faces).</a:t>
            </a:r>
            <a:br>
              <a:rPr lang="en-US" sz="6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C99DE7-DD6E-4A50-99A1-A1CE5E441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There are no drop-off rates where client has not avail any services</a:t>
            </a:r>
          </a:p>
        </p:txBody>
      </p:sp>
    </p:spTree>
    <p:extLst>
      <p:ext uri="{BB962C8B-B14F-4D97-AF65-F5344CB8AC3E}">
        <p14:creationId xmlns:p14="http://schemas.microsoft.com/office/powerpoint/2010/main" val="215972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E7497-1BC5-4F56-94F5-21B0AF04D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 Behavior:</a:t>
            </a:r>
            <a:b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8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8D55A7-A1EC-4F41-AD32-4AB60B0ED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 </a:t>
            </a:r>
            <a:r>
              <a:rPr lang="en-US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Calculate </a:t>
            </a:r>
            <a:r>
              <a:rPr lang="en-US" sz="2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active users</a:t>
            </a:r>
            <a:r>
              <a:rPr lang="en-US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(users who have logged in at least once in the past   </a:t>
            </a:r>
          </a:p>
          <a:p>
            <a:pPr algn="l"/>
            <a:r>
              <a:rPr lang="en-US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30 days).</a:t>
            </a:r>
          </a:p>
          <a:p>
            <a:pPr algn="l"/>
            <a:br>
              <a:rPr lang="en-US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Determine the </a:t>
            </a:r>
            <a:r>
              <a:rPr lang="en-US" sz="2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most popular treatments or services</a:t>
            </a:r>
            <a:r>
              <a:rPr lang="en-US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users are booking.</a:t>
            </a:r>
          </a:p>
          <a:p>
            <a:pPr algn="l"/>
            <a:br>
              <a:rPr lang="en-US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 Identify the </a:t>
            </a:r>
            <a:r>
              <a:rPr lang="en-US" sz="2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average time spent</a:t>
            </a:r>
            <a:r>
              <a:rPr lang="en-US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on the app by user category (e.g., beautician vs. prescriber).</a:t>
            </a:r>
            <a:br>
              <a:rPr lang="en-US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6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4264-39C5-4965-9ACB-D5239741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For Active users -&gt; Create a new Measure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70B5CE-8F2D-4291-A9B2-C2ACC4D43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698" y="1825625"/>
            <a:ext cx="8242604" cy="4351338"/>
          </a:xfrm>
        </p:spPr>
      </p:pic>
    </p:spTree>
    <p:extLst>
      <p:ext uri="{BB962C8B-B14F-4D97-AF65-F5344CB8AC3E}">
        <p14:creationId xmlns:p14="http://schemas.microsoft.com/office/powerpoint/2010/main" val="253322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BD76-0E21-4D12-9FA1-D575B72B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Formula “</a:t>
            </a:r>
            <a:r>
              <a:rPr lang="en-US" sz="3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 Users = </a:t>
            </a:r>
            <a:r>
              <a:rPr lang="en-US" sz="3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COUNTROWS</a:t>
            </a:r>
            <a:r>
              <a:rPr lang="en-US" sz="3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3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'Faces Test data - Sheet1'</a:t>
            </a:r>
            <a:r>
              <a:rPr lang="en-US" sz="3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'Faces Test data - Sheet1'[</a:t>
            </a:r>
            <a:r>
              <a:rPr lang="en-US" sz="3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Last_Login</a:t>
            </a:r>
            <a:r>
              <a:rPr lang="en-US" sz="3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3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3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sz="3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</a:t>
            </a:r>
            <a:r>
              <a:rPr lang="en-US" sz="3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3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dirty="0"/>
              <a:t>”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1691B3-960C-46ED-84DC-5D2A336F6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965722-BF5F-4E50-BC33-6177739CD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9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9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BA4A-7D5C-4783-81C1-51C235A8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9855-64EC-4647-B1B7-9EACACD5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TODAY() - 30 in Excel or Power BI returns the date that is 30 days before today's date.</a:t>
            </a:r>
          </a:p>
          <a:p>
            <a:r>
              <a:rPr lang="en-US" dirty="0"/>
              <a:t>TODAY() gives the current date. Subtracting 30 decreases the date by 30 days.</a:t>
            </a:r>
          </a:p>
          <a:p>
            <a:r>
              <a:rPr lang="en-US" dirty="0"/>
              <a:t>For example, if today is March 23, 2025, then:</a:t>
            </a:r>
          </a:p>
          <a:p>
            <a:r>
              <a:rPr lang="en-US" dirty="0"/>
              <a:t>TODAY() - 30 → February 21, 2025.</a:t>
            </a:r>
          </a:p>
        </p:txBody>
      </p:sp>
    </p:spTree>
    <p:extLst>
      <p:ext uri="{BB962C8B-B14F-4D97-AF65-F5344CB8AC3E}">
        <p14:creationId xmlns:p14="http://schemas.microsoft.com/office/powerpoint/2010/main" val="196606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EB78-9185-4EE7-A2D4-24305DF4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Most Popular treatment or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EC67F-A336-4CAC-8999-C186745B6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548" y="1825625"/>
            <a:ext cx="8246903" cy="4351338"/>
          </a:xfrm>
        </p:spPr>
      </p:pic>
    </p:spTree>
    <p:extLst>
      <p:ext uri="{BB962C8B-B14F-4D97-AF65-F5344CB8AC3E}">
        <p14:creationId xmlns:p14="http://schemas.microsoft.com/office/powerpoint/2010/main" val="25790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F55A-46E8-4437-8B12-93FAAE05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C545C-FB78-4E7F-9BC3-F727FCED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Most popular treatments are Lip fillers</a:t>
            </a:r>
          </a:p>
        </p:txBody>
      </p:sp>
    </p:spTree>
    <p:extLst>
      <p:ext uri="{BB962C8B-B14F-4D97-AF65-F5344CB8AC3E}">
        <p14:creationId xmlns:p14="http://schemas.microsoft.com/office/powerpoint/2010/main" val="323057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7766-629C-41F2-B2C4-3365C673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Identify the average time spent on the app by user category (e.g., beautician vs. prescriber).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CA07B-0E46-4000-B792-78F1C2307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85" y="1690688"/>
            <a:ext cx="82796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AF827-A4C3-4DA4-9E42-8C45E60F73E2}"/>
              </a:ext>
            </a:extLst>
          </p:cNvPr>
          <p:cNvSpPr txBox="1"/>
          <p:nvPr/>
        </p:nvSpPr>
        <p:spPr>
          <a:xfrm>
            <a:off x="9115425" y="1819275"/>
            <a:ext cx="2400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Answer: On average Medical partitional spent the most time on app</a:t>
            </a:r>
          </a:p>
        </p:txBody>
      </p:sp>
    </p:spTree>
    <p:extLst>
      <p:ext uri="{BB962C8B-B14F-4D97-AF65-F5344CB8AC3E}">
        <p14:creationId xmlns:p14="http://schemas.microsoft.com/office/powerpoint/2010/main" val="187621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558</Words>
  <Application>Microsoft Office PowerPoint</Application>
  <PresentationFormat>Widescreen</PresentationFormat>
  <Paragraphs>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Unicode MS</vt:lpstr>
      <vt:lpstr>Calibri</vt:lpstr>
      <vt:lpstr>Calibri Light</vt:lpstr>
      <vt:lpstr>Consolas</vt:lpstr>
      <vt:lpstr>Office Theme</vt:lpstr>
      <vt:lpstr>Power BI</vt:lpstr>
      <vt:lpstr>Customer Questions for data visualization</vt:lpstr>
      <vt:lpstr>User Behavior: </vt:lpstr>
      <vt:lpstr>1. For Active users -&gt; Create a new Measure</vt:lpstr>
      <vt:lpstr>Use Formula “Active Users = COUNTROWS(FILTER('Faces Test data - Sheet1', 'Faces Test data - Sheet1'[Last_Login] &gt;= TODAY()-30)) ”</vt:lpstr>
      <vt:lpstr>Formula</vt:lpstr>
      <vt:lpstr>2. Most Popular treatment or services</vt:lpstr>
      <vt:lpstr>2. </vt:lpstr>
      <vt:lpstr>3. Identify the average time spent on the app by user category (e.g., beautician vs. prescriber).</vt:lpstr>
      <vt:lpstr>✅ Geographic Trends: </vt:lpstr>
      <vt:lpstr>1. Identify top regions or countries where Faces is most used. .(Count of Service used by location )</vt:lpstr>
      <vt:lpstr>Identify top regions or countries where Faces is most used.(Count of user Id by location )</vt:lpstr>
      <vt:lpstr>2. Create a percentage breakdown of users by location.</vt:lpstr>
      <vt:lpstr>What is GT of count Percentage</vt:lpstr>
      <vt:lpstr>✅ Engagement &amp; Retention </vt:lpstr>
      <vt:lpstr>1. Find the percentage of repeat users (users who have logged in more than 3 times in the last month). </vt:lpstr>
      <vt:lpstr>Create another measure named “Totaluser”</vt:lpstr>
      <vt:lpstr>Create a quick Measure </vt:lpstr>
      <vt:lpstr>Quick measure created which is “Sum of RepeatUsers divided by totalUsers 2”</vt:lpstr>
      <vt:lpstr>Create a column which states High and low freq user using formula “LowHighFreqUser =  IF( 'Faces Test data - Sheet1'[Total_Logins] &gt; 3, "HighFreqUsers", "LowFreqUsers") ”</vt:lpstr>
      <vt:lpstr>Create visuals Card and slicer showing user id with low and high freq </vt:lpstr>
      <vt:lpstr>2. Identify drop-off rates (users who signed up but never used Faces).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maidakhalid90@gmail.com</cp:lastModifiedBy>
  <cp:revision>2</cp:revision>
  <dcterms:created xsi:type="dcterms:W3CDTF">2025-03-23T12:22:28Z</dcterms:created>
  <dcterms:modified xsi:type="dcterms:W3CDTF">2025-03-24T06:49:15Z</dcterms:modified>
</cp:coreProperties>
</file>