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629" y="-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3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3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3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3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5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43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1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1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7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10/29/2024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2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90CED9C1-F02F-E305-3B39-3A0989D248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143" r="-1" b="9479"/>
          <a:stretch/>
        </p:blipFill>
        <p:spPr>
          <a:xfrm>
            <a:off x="-1" y="-26987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DDBB68-9C98-58EE-C7C7-1B3C78392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JIRA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4CD7D-B70E-BF43-44EB-F793B8384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Por Maidellin Alvarado</a:t>
            </a:r>
          </a:p>
        </p:txBody>
      </p:sp>
    </p:spTree>
    <p:extLst>
      <p:ext uri="{BB962C8B-B14F-4D97-AF65-F5344CB8AC3E}">
        <p14:creationId xmlns:p14="http://schemas.microsoft.com/office/powerpoint/2010/main" val="155992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789135-8289-C786-3D79-4AB40F142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42CB9CB-DEA4-450C-99E4-96B2B31CA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D79745-3275-435B-BF35-89D6D8433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0338806-7531-497C-9306-02985DA1D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9691" y="536505"/>
            <a:ext cx="4746298" cy="47462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decorative circles">
            <a:extLst>
              <a:ext uri="{FF2B5EF4-FFF2-40B4-BE49-F238E27FC236}">
                <a16:creationId xmlns:a16="http://schemas.microsoft.com/office/drawing/2014/main" id="{B2905CD6-3E8A-4102-B417-B38458335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098662" y="298832"/>
            <a:ext cx="4437307" cy="6027828"/>
            <a:chOff x="7098662" y="298832"/>
            <a:chExt cx="4437307" cy="602782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1EA7743-94F9-4B82-ADD8-5C1CC7B52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08370" y="6020880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66E4DF-C0B0-4F71-AC5B-B08EDA5EA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98662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57600A5-3992-4DE4-9DBB-B9EF8B46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23851" y="298832"/>
              <a:ext cx="226735" cy="22673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D8A3087-96EA-4623-AF04-4DC93EC48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528" y="59468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Oval 3">
            <a:extLst>
              <a:ext uri="{FF2B5EF4-FFF2-40B4-BE49-F238E27FC236}">
                <a16:creationId xmlns:a16="http://schemas.microsoft.com/office/drawing/2014/main" id="{3BED96EB-55C1-49EF-8F4B-640F8AE8C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69089" y="262303"/>
            <a:ext cx="1571298" cy="15712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36EF3032-02AC-4F0C-A448-AE9BE321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9088" y="262302"/>
            <a:ext cx="1571299" cy="1571299"/>
          </a:xfrm>
          <a:prstGeom prst="rect">
            <a:avLst/>
          </a:prstGeom>
        </p:spPr>
      </p:pic>
      <p:sp>
        <p:nvSpPr>
          <p:cNvPr id="42" name="Oval 1">
            <a:extLst>
              <a:ext uri="{FF2B5EF4-FFF2-40B4-BE49-F238E27FC236}">
                <a16:creationId xmlns:a16="http://schemas.microsoft.com/office/drawing/2014/main" id="{A18F111A-B7A1-484E-88DA-A8DB47511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2422" y="4357470"/>
            <a:ext cx="1996328" cy="199632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liquid art">
            <a:extLst>
              <a:ext uri="{FF2B5EF4-FFF2-40B4-BE49-F238E27FC236}">
                <a16:creationId xmlns:a16="http://schemas.microsoft.com/office/drawing/2014/main" id="{9E12D20C-267F-22EE-EFE8-5C1CBCD34C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143" r="-1" b="9479"/>
          <a:stretch/>
        </p:blipFill>
        <p:spPr>
          <a:xfrm>
            <a:off x="9081281" y="1906022"/>
            <a:ext cx="3004666" cy="1690547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30849A0C-799D-4AD1-9EFD-5A2D3E795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2420" y="4355258"/>
            <a:ext cx="2000751" cy="2000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EFDA92-616A-3335-E1A7-76DB4DEF6C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013" y="575751"/>
            <a:ext cx="9896214" cy="5853951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936473CC-4223-7B86-F8F4-22BAC62BB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88332"/>
            <a:ext cx="9144000" cy="3769468"/>
          </a:xfrm>
        </p:spPr>
        <p:txBody>
          <a:bodyPr/>
          <a:lstStyle/>
          <a:p>
            <a:r>
              <a:rPr lang="en-US" dirty="0"/>
              <a:t>backlog</a:t>
            </a:r>
          </a:p>
        </p:txBody>
      </p:sp>
    </p:spTree>
    <p:extLst>
      <p:ext uri="{BB962C8B-B14F-4D97-AF65-F5344CB8AC3E}">
        <p14:creationId xmlns:p14="http://schemas.microsoft.com/office/powerpoint/2010/main" val="135990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4" name="Decorative Circles">
            <a:extLst>
              <a:ext uri="{FF2B5EF4-FFF2-40B4-BE49-F238E27FC236}">
                <a16:creationId xmlns:a16="http://schemas.microsoft.com/office/drawing/2014/main" id="{987F35D3-4471-41A7-9706-FE24A934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60448" y="277783"/>
            <a:ext cx="3859883" cy="6048877"/>
            <a:chOff x="7760448" y="277783"/>
            <a:chExt cx="3859883" cy="604887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D388CE1-C5A2-4719-9689-CDBC33B37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36682" y="107340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76F4ACB-2D01-4C68-8B84-4EFF49D5A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974097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A55FCD-AF44-4603-98C6-2AAA74B50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8A24814-648E-46DA-B003-98BC21E52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60BD970-FCDF-4C08-ADD4-C4AE0040F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40653" y="277783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14D64AF-533C-447C-ABD3-50BD69C01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38623" y="524416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A555E89-5852-4BE8-A48A-77541F36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10527" y="602088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F392F8B-1F1F-4E40-8362-8736DA375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0819" y="578700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">
            <a:extLst>
              <a:ext uri="{FF2B5EF4-FFF2-40B4-BE49-F238E27FC236}">
                <a16:creationId xmlns:a16="http://schemas.microsoft.com/office/drawing/2014/main" id="{3918A720-944F-41E3-B3E0-183B184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2906784"/>
            <a:ext cx="1915316" cy="19153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3">
            <a:extLst>
              <a:ext uri="{FF2B5EF4-FFF2-40B4-BE49-F238E27FC236}">
                <a16:creationId xmlns:a16="http://schemas.microsoft.com/office/drawing/2014/main" id="{E691010F-6249-4E82-9411-B0118E152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5364" y="1363277"/>
            <a:ext cx="3298724" cy="329872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2">
            <a:extLst>
              <a:ext uri="{FF2B5EF4-FFF2-40B4-BE49-F238E27FC236}">
                <a16:creationId xmlns:a16="http://schemas.microsoft.com/office/drawing/2014/main" id="{604A840F-2944-47B5-9906-C9335E329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5769" y="0"/>
            <a:ext cx="2166102" cy="1901189"/>
          </a:xfrm>
          <a:custGeom>
            <a:avLst/>
            <a:gdLst>
              <a:gd name="connsiteX0" fmla="*/ 374769 w 2166102"/>
              <a:gd name="connsiteY0" fmla="*/ 0 h 1901189"/>
              <a:gd name="connsiteX1" fmla="*/ 1791334 w 2166102"/>
              <a:gd name="connsiteY1" fmla="*/ 0 h 1901189"/>
              <a:gd name="connsiteX2" fmla="*/ 1848884 w 2166102"/>
              <a:gd name="connsiteY2" fmla="*/ 52305 h 1901189"/>
              <a:gd name="connsiteX3" fmla="*/ 2166102 w 2166102"/>
              <a:gd name="connsiteY3" fmla="*/ 818138 h 1901189"/>
              <a:gd name="connsiteX4" fmla="*/ 1083051 w 2166102"/>
              <a:gd name="connsiteY4" fmla="*/ 1901189 h 1901189"/>
              <a:gd name="connsiteX5" fmla="*/ 0 w 2166102"/>
              <a:gd name="connsiteY5" fmla="*/ 818138 h 1901189"/>
              <a:gd name="connsiteX6" fmla="*/ 317218 w 2166102"/>
              <a:gd name="connsiteY6" fmla="*/ 52305 h 19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6102" h="1901189">
                <a:moveTo>
                  <a:pt x="374769" y="0"/>
                </a:moveTo>
                <a:lnTo>
                  <a:pt x="1791334" y="0"/>
                </a:lnTo>
                <a:lnTo>
                  <a:pt x="1848884" y="52305"/>
                </a:lnTo>
                <a:cubicBezTo>
                  <a:pt x="2044877" y="248299"/>
                  <a:pt x="2166102" y="519062"/>
                  <a:pt x="2166102" y="818138"/>
                </a:cubicBezTo>
                <a:cubicBezTo>
                  <a:pt x="2166102" y="1416291"/>
                  <a:pt x="1681204" y="1901189"/>
                  <a:pt x="1083051" y="1901189"/>
                </a:cubicBezTo>
                <a:cubicBezTo>
                  <a:pt x="484898" y="1901189"/>
                  <a:pt x="0" y="1416291"/>
                  <a:pt x="0" y="818138"/>
                </a:cubicBezTo>
                <a:cubicBezTo>
                  <a:pt x="0" y="519062"/>
                  <a:pt x="121225" y="248299"/>
                  <a:pt x="317218" y="5230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F35F5B7A-BE16-4DC5-B01E-41D964779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01" t="21209" r="12288" b="12942"/>
          <a:stretch/>
        </p:blipFill>
        <p:spPr>
          <a:xfrm>
            <a:off x="6603378" y="-8573"/>
            <a:ext cx="2090530" cy="1867581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18253A4A-D431-4AB3-85C3-DC6204FCB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3284" y="2920492"/>
            <a:ext cx="1915316" cy="1915316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6841B41-100E-44BE-8CE5-51BAA7D3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2356" y="1357742"/>
            <a:ext cx="3298724" cy="3291813"/>
          </a:xfrm>
          <a:prstGeom prst="rect">
            <a:avLst/>
          </a:prstGeom>
        </p:spPr>
      </p:pic>
      <p:sp>
        <p:nvSpPr>
          <p:cNvPr id="56" name="Oval 1">
            <a:extLst>
              <a:ext uri="{FF2B5EF4-FFF2-40B4-BE49-F238E27FC236}">
                <a16:creationId xmlns:a16="http://schemas.microsoft.com/office/drawing/2014/main" id="{A15A0716-074C-4881-B6EE-78FE255F6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112" y="4778899"/>
            <a:ext cx="2115556" cy="2079100"/>
          </a:xfrm>
          <a:custGeom>
            <a:avLst/>
            <a:gdLst>
              <a:gd name="connsiteX0" fmla="*/ 1224540 w 2115556"/>
              <a:gd name="connsiteY0" fmla="*/ 0 h 2079100"/>
              <a:gd name="connsiteX1" fmla="*/ 2090421 w 2115556"/>
              <a:gd name="connsiteY1" fmla="*/ 358660 h 2079100"/>
              <a:gd name="connsiteX2" fmla="*/ 2115556 w 2115556"/>
              <a:gd name="connsiteY2" fmla="*/ 386315 h 2079100"/>
              <a:gd name="connsiteX3" fmla="*/ 2115556 w 2115556"/>
              <a:gd name="connsiteY3" fmla="*/ 2062765 h 2079100"/>
              <a:gd name="connsiteX4" fmla="*/ 2100710 w 2115556"/>
              <a:gd name="connsiteY4" fmla="*/ 2079100 h 2079100"/>
              <a:gd name="connsiteX5" fmla="*/ 348370 w 2115556"/>
              <a:gd name="connsiteY5" fmla="*/ 2079100 h 2079100"/>
              <a:gd name="connsiteX6" fmla="*/ 279625 w 2115556"/>
              <a:gd name="connsiteY6" fmla="*/ 2003461 h 2079100"/>
              <a:gd name="connsiteX7" fmla="*/ 0 w 2115556"/>
              <a:gd name="connsiteY7" fmla="*/ 1224540 h 2079100"/>
              <a:gd name="connsiteX8" fmla="*/ 1224540 w 2115556"/>
              <a:gd name="connsiteY8" fmla="*/ 0 h 207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5556" h="2079100">
                <a:moveTo>
                  <a:pt x="1224540" y="0"/>
                </a:moveTo>
                <a:cubicBezTo>
                  <a:pt x="1562687" y="0"/>
                  <a:pt x="1868823" y="137062"/>
                  <a:pt x="2090421" y="358660"/>
                </a:cubicBezTo>
                <a:lnTo>
                  <a:pt x="2115556" y="386315"/>
                </a:lnTo>
                <a:lnTo>
                  <a:pt x="2115556" y="2062765"/>
                </a:lnTo>
                <a:lnTo>
                  <a:pt x="2100710" y="2079100"/>
                </a:lnTo>
                <a:lnTo>
                  <a:pt x="348370" y="2079100"/>
                </a:lnTo>
                <a:lnTo>
                  <a:pt x="279625" y="2003461"/>
                </a:lnTo>
                <a:cubicBezTo>
                  <a:pt x="104938" y="1791789"/>
                  <a:pt x="0" y="1520419"/>
                  <a:pt x="0" y="1224540"/>
                </a:cubicBezTo>
                <a:cubicBezTo>
                  <a:pt x="0" y="548245"/>
                  <a:pt x="548245" y="0"/>
                  <a:pt x="122454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EC008E31-0ECB-4307-9C43-952328F7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15517" y="4976322"/>
            <a:ext cx="1876143" cy="1876143"/>
          </a:xfrm>
          <a:prstGeom prst="rect">
            <a:avLst/>
          </a:prstGeom>
        </p:spPr>
      </p:pic>
      <p:pic>
        <p:nvPicPr>
          <p:cNvPr id="1026" name="Picture 2" descr="Utilizar Jira y Confluence para planificar y perfeccionar sprints">
            <a:extLst>
              <a:ext uri="{FF2B5EF4-FFF2-40B4-BE49-F238E27FC236}">
                <a16:creationId xmlns:a16="http://schemas.microsoft.com/office/drawing/2014/main" id="{C4B485BC-AF3B-779B-A093-BA864C97B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91" y="413175"/>
            <a:ext cx="10516161" cy="541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32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59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060" name="Oval 2059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1" name="Oval 2060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2" name="Oval 2061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Oval 2062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Oval 2063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5" name="Oval 2064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6" name="Oval 2065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Oval 2066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Oval 2067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9" name="Oval 2068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073" name="Oval 2072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2076" name="Rectangle 2075">
            <a:extLst>
              <a:ext uri="{FF2B5EF4-FFF2-40B4-BE49-F238E27FC236}">
                <a16:creationId xmlns:a16="http://schemas.microsoft.com/office/drawing/2014/main" id="{776A889F-0F1E-4EC0-989C-71D43A66B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117" y="0"/>
            <a:ext cx="1221823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8" name="Rectangle 2077">
            <a:extLst>
              <a:ext uri="{FF2B5EF4-FFF2-40B4-BE49-F238E27FC236}">
                <a16:creationId xmlns:a16="http://schemas.microsoft.com/office/drawing/2014/main" id="{5C1E9B40-3653-4365-9709-CC7634395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9283" y="0"/>
            <a:ext cx="12218234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2714B81D-9688-4C51-8B27-493551676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21358"/>
            <a:ext cx="12009532" cy="6734506"/>
            <a:chOff x="-1" y="121358"/>
            <a:chExt cx="12009532" cy="6734506"/>
          </a:xfrm>
        </p:grpSpPr>
        <p:sp>
          <p:nvSpPr>
            <p:cNvPr id="2081" name="Oval 2080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32999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2" name="Oval 2081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378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3" name="Oval 2082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65668" y="121358"/>
              <a:ext cx="703889" cy="70388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Oval 2083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920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5" name="Oval 2084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418" y="892079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6" name="Oval 2085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849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7" name="Oval 2086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26534" y="4313347"/>
              <a:ext cx="687349" cy="68734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8" name="Oval 2087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13883" y="539459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Freeform: Shape 2088">
              <a:extLst>
                <a:ext uri="{FF2B5EF4-FFF2-40B4-BE49-F238E27FC236}">
                  <a16:creationId xmlns:a16="http://schemas.microsoft.com/office/drawing/2014/main" id="{9F28276C-079E-47FC-B63F-D8F2611EC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49656" y="6106165"/>
              <a:ext cx="700042" cy="79935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0" name="Oval 2089">
              <a:extLst>
                <a:ext uri="{FF2B5EF4-FFF2-40B4-BE49-F238E27FC236}">
                  <a16:creationId xmlns:a16="http://schemas.microsoft.com/office/drawing/2014/main" id="{FD7F6CD7-4C28-4ADD-802B-C77ACB4EC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48384" y="6026640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Oval 2090">
              <a:extLst>
                <a:ext uri="{FF2B5EF4-FFF2-40B4-BE49-F238E27FC236}">
                  <a16:creationId xmlns:a16="http://schemas.microsoft.com/office/drawing/2014/main" id="{5B463F8C-44E8-4DF5-870F-837B74BBA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29485" y="1871256"/>
              <a:ext cx="1288244" cy="1303836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2" name="Oval 2091">
              <a:extLst>
                <a:ext uri="{FF2B5EF4-FFF2-40B4-BE49-F238E27FC236}">
                  <a16:creationId xmlns:a16="http://schemas.microsoft.com/office/drawing/2014/main" id="{225BDF88-BBB8-4198-B052-5D4512C80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43090" y="5337200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Oval 2092">
              <a:extLst>
                <a:ext uri="{FF2B5EF4-FFF2-40B4-BE49-F238E27FC236}">
                  <a16:creationId xmlns:a16="http://schemas.microsoft.com/office/drawing/2014/main" id="{7B97B946-2216-400E-AC50-36A093D8C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43090" y="1051490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4" name="Oval 2093">
              <a:extLst>
                <a:ext uri="{FF2B5EF4-FFF2-40B4-BE49-F238E27FC236}">
                  <a16:creationId xmlns:a16="http://schemas.microsoft.com/office/drawing/2014/main" id="{703A4D73-3F61-453C-9E15-DCC1FEF6B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10723" y="3717436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5" name="Oval 2094">
              <a:extLst>
                <a:ext uri="{FF2B5EF4-FFF2-40B4-BE49-F238E27FC236}">
                  <a16:creationId xmlns:a16="http://schemas.microsoft.com/office/drawing/2014/main" id="{3AEC8270-F5BA-45DE-92A3-0EC7F28D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14475" y="1342669"/>
              <a:ext cx="948040" cy="9480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6" name="Oval 2095">
              <a:extLst>
                <a:ext uri="{FF2B5EF4-FFF2-40B4-BE49-F238E27FC236}">
                  <a16:creationId xmlns:a16="http://schemas.microsoft.com/office/drawing/2014/main" id="{AFCE83F3-F1BD-4B99-BDBE-C15DFA23C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2319" y="974098"/>
              <a:ext cx="230878" cy="23087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7" name="Oval 2096">
              <a:extLst>
                <a:ext uri="{FF2B5EF4-FFF2-40B4-BE49-F238E27FC236}">
                  <a16:creationId xmlns:a16="http://schemas.microsoft.com/office/drawing/2014/main" id="{C2DFFD4E-4FA4-4BB4-BA7F-68D921E98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51462" y="299809"/>
              <a:ext cx="56114" cy="56114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8" name="Freeform: Shape 2097">
              <a:extLst>
                <a:ext uri="{FF2B5EF4-FFF2-40B4-BE49-F238E27FC236}">
                  <a16:creationId xmlns:a16="http://schemas.microsoft.com/office/drawing/2014/main" id="{DC8B520E-5D62-471C-B876-19BB18400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383232" y="5989387"/>
              <a:ext cx="987211" cy="866476"/>
            </a:xfrm>
            <a:custGeom>
              <a:avLst/>
              <a:gdLst>
                <a:gd name="connsiteX0" fmla="*/ 374769 w 2166102"/>
                <a:gd name="connsiteY0" fmla="*/ 0 h 1901189"/>
                <a:gd name="connsiteX1" fmla="*/ 1791334 w 2166102"/>
                <a:gd name="connsiteY1" fmla="*/ 0 h 1901189"/>
                <a:gd name="connsiteX2" fmla="*/ 1848884 w 2166102"/>
                <a:gd name="connsiteY2" fmla="*/ 52305 h 1901189"/>
                <a:gd name="connsiteX3" fmla="*/ 2166102 w 2166102"/>
                <a:gd name="connsiteY3" fmla="*/ 818138 h 1901189"/>
                <a:gd name="connsiteX4" fmla="*/ 1083051 w 2166102"/>
                <a:gd name="connsiteY4" fmla="*/ 1901189 h 1901189"/>
                <a:gd name="connsiteX5" fmla="*/ 0 w 2166102"/>
                <a:gd name="connsiteY5" fmla="*/ 818138 h 1901189"/>
                <a:gd name="connsiteX6" fmla="*/ 317218 w 2166102"/>
                <a:gd name="connsiteY6" fmla="*/ 52305 h 190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6102" h="1901189">
                  <a:moveTo>
                    <a:pt x="374769" y="0"/>
                  </a:moveTo>
                  <a:lnTo>
                    <a:pt x="1791334" y="0"/>
                  </a:lnTo>
                  <a:lnTo>
                    <a:pt x="1848884" y="52305"/>
                  </a:lnTo>
                  <a:cubicBezTo>
                    <a:pt x="2044877" y="248299"/>
                    <a:pt x="2166102" y="519062"/>
                    <a:pt x="2166102" y="818138"/>
                  </a:cubicBezTo>
                  <a:cubicBezTo>
                    <a:pt x="2166102" y="1416291"/>
                    <a:pt x="1681204" y="1901189"/>
                    <a:pt x="1083051" y="1901189"/>
                  </a:cubicBezTo>
                  <a:cubicBezTo>
                    <a:pt x="484898" y="1901189"/>
                    <a:pt x="0" y="1416291"/>
                    <a:pt x="0" y="818138"/>
                  </a:cubicBezTo>
                  <a:cubicBezTo>
                    <a:pt x="0" y="519062"/>
                    <a:pt x="121225" y="248299"/>
                    <a:pt x="317218" y="5230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2" name="Picture 4" descr="Utilizar Jira y Confluence para planificar y perfeccionar sprints">
            <a:extLst>
              <a:ext uri="{FF2B5EF4-FFF2-40B4-BE49-F238E27FC236}">
                <a16:creationId xmlns:a16="http://schemas.microsoft.com/office/drawing/2014/main" id="{96DF2F8A-FBB6-D456-082C-474EF08F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47" y="900010"/>
            <a:ext cx="8676489" cy="482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1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03EAF3-B75E-B70C-8AC1-A4A37E1EA6E8}"/>
              </a:ext>
            </a:extLst>
          </p:cNvPr>
          <p:cNvSpPr txBox="1"/>
          <p:nvPr/>
        </p:nvSpPr>
        <p:spPr>
          <a:xfrm>
            <a:off x="3047189" y="2690336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Consejos Adicionales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Usa etiquetas y filtros para organizar mejor las tareas.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Asegúrate de que cada tarea tenga una descripción clara y asigna responsable y puntos de historia para mejorar la organización y eficiencia del equipo.</a:t>
            </a:r>
          </a:p>
        </p:txBody>
      </p:sp>
    </p:spTree>
    <p:extLst>
      <p:ext uri="{BB962C8B-B14F-4D97-AF65-F5344CB8AC3E}">
        <p14:creationId xmlns:p14="http://schemas.microsoft.com/office/powerpoint/2010/main" val="163686913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42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Gill Sans Nova</vt:lpstr>
      <vt:lpstr>ConfettiVTI</vt:lpstr>
      <vt:lpstr>JIRA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Maidellin Suset Alvarado Cayax</dc:creator>
  <cp:lastModifiedBy>Maidellin Suset Alvarado Cayax</cp:lastModifiedBy>
  <cp:revision>2</cp:revision>
  <dcterms:created xsi:type="dcterms:W3CDTF">2024-10-30T01:52:51Z</dcterms:created>
  <dcterms:modified xsi:type="dcterms:W3CDTF">2024-10-30T19:59:35Z</dcterms:modified>
</cp:coreProperties>
</file>