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839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7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03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623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7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09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05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2457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2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00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65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77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45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17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9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261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46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E45834-53BD-4C8F-B791-CD5378F4150E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19D7796-F675-488F-AC46-C88938C80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551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85969575-4A51-D399-D108-9DD4ABA2A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D4B59-1786-6E3A-80CB-6822E7259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314" y="2180805"/>
            <a:ext cx="9958356" cy="1788078"/>
          </a:xfrm>
        </p:spPr>
        <p:txBody>
          <a:bodyPr anchor="t">
            <a:normAutofit/>
          </a:bodyPr>
          <a:lstStyle/>
          <a:p>
            <a:pPr algn="ctr"/>
            <a:r>
              <a:rPr lang="en-US" sz="6000" u="sng" dirty="0" err="1">
                <a:latin typeface="Abadi" panose="020B0604020104020204" pitchFamily="34" charset="0"/>
              </a:rPr>
              <a:t>Comandos</a:t>
            </a:r>
            <a:r>
              <a:rPr lang="en-US" sz="6000" u="sng" dirty="0">
                <a:latin typeface="Abadi" panose="020B0604020104020204" pitchFamily="34" charset="0"/>
              </a:rPr>
              <a:t>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BA898-B0AE-A5DA-00CB-AED2EAC24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494" y="5077838"/>
            <a:ext cx="9989215" cy="757208"/>
          </a:xfrm>
        </p:spPr>
        <p:txBody>
          <a:bodyPr anchor="b">
            <a:normAutofit/>
          </a:bodyPr>
          <a:lstStyle/>
          <a:p>
            <a:pPr algn="r"/>
            <a:r>
              <a:rPr lang="en-US" b="1" i="1" dirty="0">
                <a:solidFill>
                  <a:srgbClr val="002060"/>
                </a:solidFill>
              </a:rPr>
              <a:t>Maidellin </a:t>
            </a:r>
            <a:r>
              <a:rPr lang="en-US" b="1" i="1" dirty="0" err="1">
                <a:solidFill>
                  <a:srgbClr val="002060"/>
                </a:solidFill>
              </a:rPr>
              <a:t>Suset</a:t>
            </a:r>
            <a:r>
              <a:rPr lang="en-US" b="1" i="1" dirty="0">
                <a:solidFill>
                  <a:srgbClr val="002060"/>
                </a:solidFill>
              </a:rPr>
              <a:t> Alvarado </a:t>
            </a:r>
            <a:r>
              <a:rPr lang="en-US" b="1" i="1" dirty="0" err="1">
                <a:solidFill>
                  <a:srgbClr val="002060"/>
                </a:solidFill>
              </a:rPr>
              <a:t>Cayax</a:t>
            </a:r>
            <a:endParaRPr lang="en-US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692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00B0F0">
                <a:lumMod val="69000"/>
              </a:srgbClr>
            </a:gs>
            <a:gs pos="6000">
              <a:schemeClr val="accent2">
                <a:lumMod val="97000"/>
                <a:lumOff val="3000"/>
              </a:schemeClr>
            </a:gs>
            <a:gs pos="46000">
              <a:srgbClr val="FFFF00">
                <a:alpha val="94000"/>
                <a:lumMod val="47000"/>
              </a:srgb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1E00E6E-A312-1421-6B01-923648B9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5053" y="678467"/>
            <a:ext cx="5985647" cy="1019712"/>
          </a:xfrm>
        </p:spPr>
        <p:txBody>
          <a:bodyPr>
            <a:normAutofit/>
          </a:bodyPr>
          <a:lstStyle/>
          <a:p>
            <a:r>
              <a:rPr lang="en-US" sz="2500" b="1" i="1" dirty="0">
                <a:latin typeface="Abadi Extra Light" panose="020B0204020104020204" pitchFamily="34" charset="0"/>
              </a:rPr>
              <a:t>Git Bash  y  CMD </a:t>
            </a:r>
          </a:p>
        </p:txBody>
      </p:sp>
      <p:pic>
        <p:nvPicPr>
          <p:cNvPr id="1026" name="Picture 2" descr="Using Git on Windows with Git Bash | by Saurabh Agarwal | Medium">
            <a:extLst>
              <a:ext uri="{FF2B5EF4-FFF2-40B4-BE49-F238E27FC236}">
                <a16:creationId xmlns:a16="http://schemas.microsoft.com/office/drawing/2014/main" id="{A9EAFB8D-CB94-99EC-8BCB-D3A35B2B5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85" b="1"/>
          <a:stretch/>
        </p:blipFill>
        <p:spPr bwMode="auto">
          <a:xfrm>
            <a:off x="418289" y="1338255"/>
            <a:ext cx="5273528" cy="471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ímbolo del sistema de Windows - Wikipedia, la enciclopedia libre">
            <a:extLst>
              <a:ext uri="{FF2B5EF4-FFF2-40B4-BE49-F238E27FC236}">
                <a16:creationId xmlns:a16="http://schemas.microsoft.com/office/drawing/2014/main" id="{963208C9-6F02-2AB0-4BA5-2591ABA86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17" y="1338256"/>
            <a:ext cx="6199761" cy="4715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639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63F8DE-0A9A-2D5C-7EBF-DADAE5B2D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914" b="5816"/>
          <a:stretch/>
        </p:blipFill>
        <p:spPr>
          <a:xfrm>
            <a:off x="0" y="-90615"/>
            <a:ext cx="12191979" cy="6857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E71CF03-CF19-16A9-A888-63D73AB37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5744" y="90616"/>
            <a:ext cx="4542817" cy="6456099"/>
          </a:xfrm>
        </p:spPr>
        <p:txBody>
          <a:bodyPr anchor="b">
            <a:normAutofit fontScale="25000" lnSpcReduction="2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config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</a:t>
            </a:r>
            <a:r>
              <a:rPr lang="en-US" sz="5200" b="1" dirty="0" err="1"/>
              <a:t>init</a:t>
            </a:r>
            <a:endParaRPr lang="en-US" sz="5200" b="1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add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status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commit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branch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checkout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merge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 git remote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clone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fetch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pull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push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log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show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blame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reset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revert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reset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remote add origin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remote set-</a:t>
            </a:r>
            <a:r>
              <a:rPr lang="en-US" sz="5200" b="1" dirty="0" err="1"/>
              <a:t>url</a:t>
            </a:r>
            <a:r>
              <a:rPr lang="en-US" sz="5200" b="1" dirty="0"/>
              <a:t> origin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remove rm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remote show origin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5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68FE61-7F3F-72B3-5D2B-45A374CEA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070" y="1605064"/>
            <a:ext cx="4642257" cy="2801566"/>
          </a:xfrm>
        </p:spPr>
        <p:txBody>
          <a:bodyPr/>
          <a:lstStyle/>
          <a:p>
            <a:r>
              <a:rPr lang="en-US" b="1" dirty="0"/>
              <a:t>Los </a:t>
            </a:r>
            <a:r>
              <a:rPr lang="en-US" b="1" dirty="0" err="1"/>
              <a:t>comandos</a:t>
            </a:r>
            <a:r>
              <a:rPr lang="en-US" b="1" dirty="0"/>
              <a:t> mas </a:t>
            </a:r>
            <a:r>
              <a:rPr lang="en-US" b="1" dirty="0" err="1"/>
              <a:t>usados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278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63F8DE-0A9A-2D5C-7EBF-DADAE5B2D7C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9914" b="5816"/>
          <a:stretch/>
        </p:blipFill>
        <p:spPr>
          <a:xfrm>
            <a:off x="0" y="-90615"/>
            <a:ext cx="12191979" cy="68579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E71CF03-CF19-16A9-A888-63D73AB37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5744" y="90616"/>
            <a:ext cx="4542817" cy="6456099"/>
          </a:xfrm>
        </p:spPr>
        <p:txBody>
          <a:bodyPr anchor="b">
            <a:norm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 dirty="0"/>
              <a:t>git switch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5200" b="1"/>
              <a:t>Git restore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sz="15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B68FE61-7F3F-72B3-5D2B-45A374CEA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070" y="1605064"/>
            <a:ext cx="4642257" cy="2801566"/>
          </a:xfrm>
        </p:spPr>
        <p:txBody>
          <a:bodyPr/>
          <a:lstStyle/>
          <a:p>
            <a:r>
              <a:rPr lang="en-US" b="1" dirty="0"/>
              <a:t>Los </a:t>
            </a:r>
            <a:r>
              <a:rPr lang="en-US" b="1" dirty="0" err="1"/>
              <a:t>comandos</a:t>
            </a:r>
            <a:r>
              <a:rPr lang="en-US" b="1" dirty="0"/>
              <a:t> mas </a:t>
            </a:r>
            <a:r>
              <a:rPr lang="en-US" b="1" dirty="0" err="1"/>
              <a:t>usados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8976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85969575-4A51-D399-D108-9DD4ABA2A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D4B59-1786-6E3A-80CB-6822E7259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4314" y="2180805"/>
            <a:ext cx="9958356" cy="1788078"/>
          </a:xfrm>
        </p:spPr>
        <p:txBody>
          <a:bodyPr anchor="t">
            <a:normAutofit/>
          </a:bodyPr>
          <a:lstStyle/>
          <a:p>
            <a:pPr algn="ctr"/>
            <a:r>
              <a:rPr lang="en-US" sz="6000" u="sng" dirty="0" err="1">
                <a:latin typeface="Abadi" panose="020B0604020104020204" pitchFamily="34" charset="0"/>
              </a:rPr>
              <a:t>Ejemplo</a:t>
            </a:r>
            <a:r>
              <a:rPr lang="en-US" sz="6000" u="sng" dirty="0">
                <a:latin typeface="Abadi" panose="020B0604020104020204" pitchFamily="34" charset="0"/>
              </a:rPr>
              <a:t> de </a:t>
            </a:r>
            <a:r>
              <a:rPr lang="en-US" sz="6000" u="sng">
                <a:latin typeface="Abadi" panose="020B0604020104020204" pitchFamily="34" charset="0"/>
              </a:rPr>
              <a:t>comando</a:t>
            </a:r>
            <a:endParaRPr lang="en-US" sz="6000" u="sng" dirty="0"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BA898-B0AE-A5DA-00CB-AED2EAC24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2494" y="5077838"/>
            <a:ext cx="9989215" cy="757208"/>
          </a:xfrm>
        </p:spPr>
        <p:txBody>
          <a:bodyPr anchor="b">
            <a:normAutofit/>
          </a:bodyPr>
          <a:lstStyle/>
          <a:p>
            <a:pPr algn="r"/>
            <a:r>
              <a:rPr lang="en-US" b="1" i="1" dirty="0">
                <a:solidFill>
                  <a:srgbClr val="002060"/>
                </a:solidFill>
              </a:rPr>
              <a:t>Maidellin </a:t>
            </a:r>
            <a:r>
              <a:rPr lang="en-US" b="1" i="1" dirty="0" err="1">
                <a:solidFill>
                  <a:srgbClr val="002060"/>
                </a:solidFill>
              </a:rPr>
              <a:t>Suset</a:t>
            </a:r>
            <a:r>
              <a:rPr lang="en-US" b="1" i="1" dirty="0">
                <a:solidFill>
                  <a:srgbClr val="002060"/>
                </a:solidFill>
              </a:rPr>
              <a:t> Alvarado </a:t>
            </a:r>
            <a:r>
              <a:rPr lang="en-US" b="1" i="1" dirty="0" err="1">
                <a:solidFill>
                  <a:srgbClr val="002060"/>
                </a:solidFill>
              </a:rPr>
              <a:t>Cayax</a:t>
            </a:r>
            <a:endParaRPr lang="en-US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281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and pink paint mixture">
            <a:extLst>
              <a:ext uri="{FF2B5EF4-FFF2-40B4-BE49-F238E27FC236}">
                <a16:creationId xmlns:a16="http://schemas.microsoft.com/office/drawing/2014/main" id="{85969575-4A51-D399-D108-9DD4ABA2AE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30"/>
          <a:stretch/>
        </p:blipFill>
        <p:spPr>
          <a:xfrm>
            <a:off x="97277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4D4B59-1786-6E3A-80CB-6822E7259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44819" y="389106"/>
            <a:ext cx="1896894" cy="671209"/>
          </a:xfrm>
        </p:spPr>
        <p:txBody>
          <a:bodyPr anchor="t">
            <a:noAutofit/>
          </a:bodyPr>
          <a:lstStyle/>
          <a:p>
            <a:pPr algn="ctr"/>
            <a:r>
              <a:rPr lang="en-US" sz="2500" b="1" u="sng" dirty="0" err="1">
                <a:latin typeface="Abadi" panose="020B0604020104020204" pitchFamily="34" charset="0"/>
              </a:rPr>
              <a:t>Ejemplo</a:t>
            </a:r>
            <a:r>
              <a:rPr lang="en-US" sz="2500" b="1" u="sng" dirty="0">
                <a:latin typeface="Abadi" panose="020B0604020104020204" pitchFamily="34" charset="0"/>
              </a:rPr>
              <a:t> de </a:t>
            </a:r>
            <a:r>
              <a:rPr lang="en-US" sz="2500" b="1" u="sng" dirty="0" err="1">
                <a:latin typeface="Abadi" panose="020B0604020104020204" pitchFamily="34" charset="0"/>
              </a:rPr>
              <a:t>comando</a:t>
            </a:r>
            <a:endParaRPr lang="en-US" sz="2500" b="1" u="sng" dirty="0">
              <a:latin typeface="Abadi" panose="020B0604020104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BA898-B0AE-A5DA-00CB-AED2EAC24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7551" y="6169673"/>
            <a:ext cx="4444449" cy="533472"/>
          </a:xfrm>
        </p:spPr>
        <p:txBody>
          <a:bodyPr anchor="b">
            <a:normAutofit/>
          </a:bodyPr>
          <a:lstStyle/>
          <a:p>
            <a:pPr algn="r"/>
            <a:r>
              <a:rPr lang="en-US" b="1" i="1" dirty="0">
                <a:solidFill>
                  <a:srgbClr val="002060"/>
                </a:solidFill>
              </a:rPr>
              <a:t>Maidellin </a:t>
            </a:r>
            <a:r>
              <a:rPr lang="en-US" b="1" i="1" dirty="0" err="1">
                <a:solidFill>
                  <a:srgbClr val="002060"/>
                </a:solidFill>
              </a:rPr>
              <a:t>Suset</a:t>
            </a:r>
            <a:r>
              <a:rPr lang="en-US" b="1" i="1" dirty="0">
                <a:solidFill>
                  <a:srgbClr val="002060"/>
                </a:solidFill>
              </a:rPr>
              <a:t> Alvarado </a:t>
            </a:r>
            <a:r>
              <a:rPr lang="en-US" b="1" i="1" dirty="0" err="1">
                <a:solidFill>
                  <a:srgbClr val="002060"/>
                </a:solidFill>
              </a:rPr>
              <a:t>Cayax</a:t>
            </a:r>
            <a:endParaRPr lang="en-US" b="1" i="1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8EF9AB-7BFA-1A60-85C9-7F3444D5B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76" y="2006938"/>
            <a:ext cx="8277225" cy="2200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DC8932-4FE2-F839-67C6-253DD37A4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076" y="4207728"/>
            <a:ext cx="82772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147036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759</TotalTime>
  <Words>90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</vt:lpstr>
      <vt:lpstr>Abadi Extra Light</vt:lpstr>
      <vt:lpstr>Arial</vt:lpstr>
      <vt:lpstr>Garamond</vt:lpstr>
      <vt:lpstr>Wingdings</vt:lpstr>
      <vt:lpstr>Organic</vt:lpstr>
      <vt:lpstr>Comandos git</vt:lpstr>
      <vt:lpstr>PowerPoint Presentation</vt:lpstr>
      <vt:lpstr>Los comandos mas usados</vt:lpstr>
      <vt:lpstr>Los comandos mas usados</vt:lpstr>
      <vt:lpstr>Ejemplo de comando</vt:lpstr>
      <vt:lpstr>Ejemplo de comando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Comandos en git</dc:title>
  <dc:creator>Maidellin  Alvarado</dc:creator>
  <cp:lastModifiedBy>Maidellin  Alvarado</cp:lastModifiedBy>
  <cp:revision>5</cp:revision>
  <dcterms:created xsi:type="dcterms:W3CDTF">2024-04-08T22:27:40Z</dcterms:created>
  <dcterms:modified xsi:type="dcterms:W3CDTF">2024-04-14T21:15:36Z</dcterms:modified>
</cp:coreProperties>
</file>