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FD194-D50A-4154-96C4-2F32D5D9BF72}" type="datetimeFigureOut">
              <a:rPr lang="es-ES"/>
              <a:t>19/05/2015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957DD-83CC-4C64-89EF-12B19EFACE59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85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957DD-83CC-4C64-89EF-12B19EFACE59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24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957DD-83CC-4C64-89EF-12B19EFACE59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62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957DD-83CC-4C64-89EF-12B19EFACE59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57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957DD-83CC-4C64-89EF-12B19EFACE59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06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957DD-83CC-4C64-89EF-12B19EFACE59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58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957DD-83CC-4C64-89EF-12B19EFACE59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76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530" y="-49213"/>
            <a:ext cx="9100583" cy="911829"/>
          </a:xfrm>
        </p:spPr>
        <p:txBody>
          <a:bodyPr>
            <a:normAutofit fontScale="90000"/>
          </a:bodyPr>
          <a:lstStyle/>
          <a:p>
            <a:r>
              <a:rPr lang="es-ES" b="1"/>
              <a:t>PostgreSQL</a:t>
            </a:r>
          </a:p>
        </p:txBody>
      </p:sp>
      <p:pic>
        <p:nvPicPr>
          <p:cNvPr id="4" name="Imagen 3" descr="OSI-Approved-License-100x1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883" y="920618"/>
            <a:ext cx="1832842" cy="2512801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333333"/>
                </a:solidFill>
                <a:latin typeface="Verdana" charset="0"/>
                <a:ea typeface="Verdana" charset="0"/>
                <a:cs typeface="Verdana" charset="0"/>
              </a:rPr>
              <a:t>El elefante representa la robustez y potencia de este gestor de bases de datos.</a:t>
            </a:r>
          </a:p>
        </p:txBody>
      </p:sp>
      <p:pic>
        <p:nvPicPr>
          <p:cNvPr id="6" name="Imagen 5" descr="PostgreSQL-9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02" y="1182788"/>
            <a:ext cx="2743200" cy="2172614"/>
          </a:xfrm>
          <a:prstGeom prst="rect">
            <a:avLst/>
          </a:prstGeom>
        </p:spPr>
      </p:pic>
      <p:pic>
        <p:nvPicPr>
          <p:cNvPr id="7" name="Imagen 6" descr="elefante_php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8119" y="4408628"/>
            <a:ext cx="20478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mariadb_mysq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2243" y="4376717"/>
            <a:ext cx="5942234" cy="2406872"/>
          </a:xfrm>
        </p:spPr>
      </p:pic>
      <p:sp>
        <p:nvSpPr>
          <p:cNvPr id="10" name="Flecha abajo 9"/>
          <p:cNvSpPr/>
          <p:nvPr/>
        </p:nvSpPr>
        <p:spPr>
          <a:xfrm>
            <a:off x="6057900" y="1056009"/>
            <a:ext cx="397925" cy="5792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6834" y="-209992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Calibri Light" charset="0"/>
              </a:rPr>
              <a:t>Diferencias</a:t>
            </a:r>
          </a:p>
        </p:txBody>
      </p:sp>
      <p:pic>
        <p:nvPicPr>
          <p:cNvPr id="5" name="Imagen 4" descr="backup-sql-ser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973" y="4276331"/>
            <a:ext cx="3003527" cy="2230842"/>
          </a:xfrm>
          <a:prstGeom prst="rect">
            <a:avLst/>
          </a:prstGeom>
        </p:spPr>
      </p:pic>
      <p:pic>
        <p:nvPicPr>
          <p:cNvPr id="6" name="Imagen 5" descr="PostgreSQL-9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383" y="1659063"/>
            <a:ext cx="2743200" cy="2172614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1095527" y="1009167"/>
            <a:ext cx="5182131" cy="614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/>
              <a:t>Copy-left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6215363" y="1009169"/>
            <a:ext cx="5182131" cy="614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/>
              <a:t>Copy-rigth</a:t>
            </a:r>
          </a:p>
        </p:txBody>
      </p:sp>
    </p:spTree>
    <p:extLst>
      <p:ext uri="{BB962C8B-B14F-4D97-AF65-F5344CB8AC3E}">
        <p14:creationId xmlns:p14="http://schemas.microsoft.com/office/powerpoint/2010/main" val="90701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latin typeface="Calibri Light" charset="0"/>
              </a:rPr>
              <a:t>Quienes la usan en el país y en el exterior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Calibri" charset="0"/>
              </a:rPr>
              <a:t>Como esta en el mercado</a:t>
            </a:r>
          </a:p>
        </p:txBody>
      </p:sp>
    </p:spTree>
    <p:extLst>
      <p:ext uri="{BB962C8B-B14F-4D97-AF65-F5344CB8AC3E}">
        <p14:creationId xmlns:p14="http://schemas.microsoft.com/office/powerpoint/2010/main" val="41496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Instalación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Como trabaja los Querys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SP</a:t>
            </a:r>
          </a:p>
          <a:p>
            <a:r>
              <a:rPr lang="es-ES"/>
              <a:t>Triggers</a:t>
            </a:r>
          </a:p>
          <a:p>
            <a:r>
              <a:rPr lang="es-ES"/>
              <a:t>Havings</a:t>
            </a:r>
          </a:p>
        </p:txBody>
      </p:sp>
    </p:spTree>
    <p:extLst>
      <p:ext uri="{BB962C8B-B14F-4D97-AF65-F5344CB8AC3E}">
        <p14:creationId xmlns:p14="http://schemas.microsoft.com/office/powerpoint/2010/main" val="351430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/>
              <a:t>Concluciones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786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PostgreSQL</vt:lpstr>
      <vt:lpstr>Diferencias</vt:lpstr>
      <vt:lpstr>Quienes la usan en el país y en el exterior</vt:lpstr>
      <vt:lpstr>Instalación</vt:lpstr>
      <vt:lpstr>Como trabaja los Querys</vt:lpstr>
      <vt:lpstr>Concluciones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/>
  <cp:lastModifiedBy/>
  <cp:revision>11</cp:revision>
  <dcterms:created xsi:type="dcterms:W3CDTF">2012-07-30T22:48:03Z</dcterms:created>
  <dcterms:modified xsi:type="dcterms:W3CDTF">2015-05-19T04:01:19Z</dcterms:modified>
</cp:coreProperties>
</file>